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p:sldMasterIdLst>
    <p:sldMasterId id="2147483648" r:id="rId4"/>
  </p:sldMasterIdLst>
  <p:notesMasterIdLst>
    <p:notesMasterId r:id="rId25"/>
  </p:notesMasterIdLst>
  <p:handoutMasterIdLst>
    <p:handoutMasterId r:id="rId26"/>
  </p:handoutMasterIdLst>
  <p:sldIdLst>
    <p:sldId id="269" r:id="rId5"/>
    <p:sldId id="376" r:id="rId6"/>
    <p:sldId id="385" r:id="rId7"/>
    <p:sldId id="396" r:id="rId8"/>
    <p:sldId id="386" r:id="rId9"/>
    <p:sldId id="387" r:id="rId10"/>
    <p:sldId id="388" r:id="rId11"/>
    <p:sldId id="389" r:id="rId12"/>
    <p:sldId id="390" r:id="rId13"/>
    <p:sldId id="397" r:id="rId14"/>
    <p:sldId id="398" r:id="rId15"/>
    <p:sldId id="392" r:id="rId16"/>
    <p:sldId id="393" r:id="rId17"/>
    <p:sldId id="394" r:id="rId18"/>
    <p:sldId id="395" r:id="rId19"/>
    <p:sldId id="348" r:id="rId20"/>
    <p:sldId id="379" r:id="rId21"/>
    <p:sldId id="381" r:id="rId22"/>
    <p:sldId id="382" r:id="rId23"/>
    <p:sldId id="373" r:id="rId24"/>
  </p:sldIdLst>
  <p:sldSz cx="9144000" cy="6858000" type="screen4x3"/>
  <p:notesSz cx="6934200" cy="9280525"/>
  <p:defaultTextStyle>
    <a:defPPr>
      <a:defRPr lang="en-US"/>
    </a:defPPr>
    <a:lvl1pPr algn="l" rtl="0" fontAlgn="base">
      <a:spcBef>
        <a:spcPct val="0"/>
      </a:spcBef>
      <a:spcAft>
        <a:spcPct val="0"/>
      </a:spcAft>
      <a:defRPr sz="1200" kern="1200">
        <a:solidFill>
          <a:schemeClr val="tx1"/>
        </a:solidFill>
        <a:latin typeface="Times New Roman" pitchFamily="18" charset="0"/>
        <a:ea typeface="+mn-ea"/>
        <a:cs typeface="Arial" pitchFamily="34" charset="0"/>
      </a:defRPr>
    </a:lvl1pPr>
    <a:lvl2pPr marL="457200" algn="l" rtl="0" fontAlgn="base">
      <a:spcBef>
        <a:spcPct val="0"/>
      </a:spcBef>
      <a:spcAft>
        <a:spcPct val="0"/>
      </a:spcAft>
      <a:defRPr sz="1200" kern="1200">
        <a:solidFill>
          <a:schemeClr val="tx1"/>
        </a:solidFill>
        <a:latin typeface="Times New Roman" pitchFamily="18" charset="0"/>
        <a:ea typeface="+mn-ea"/>
        <a:cs typeface="Arial" pitchFamily="34" charset="0"/>
      </a:defRPr>
    </a:lvl2pPr>
    <a:lvl3pPr marL="914400" algn="l" rtl="0" fontAlgn="base">
      <a:spcBef>
        <a:spcPct val="0"/>
      </a:spcBef>
      <a:spcAft>
        <a:spcPct val="0"/>
      </a:spcAft>
      <a:defRPr sz="1200" kern="1200">
        <a:solidFill>
          <a:schemeClr val="tx1"/>
        </a:solidFill>
        <a:latin typeface="Times New Roman" pitchFamily="18" charset="0"/>
        <a:ea typeface="+mn-ea"/>
        <a:cs typeface="Arial" pitchFamily="34" charset="0"/>
      </a:defRPr>
    </a:lvl3pPr>
    <a:lvl4pPr marL="1371600" algn="l" rtl="0" fontAlgn="base">
      <a:spcBef>
        <a:spcPct val="0"/>
      </a:spcBef>
      <a:spcAft>
        <a:spcPct val="0"/>
      </a:spcAft>
      <a:defRPr sz="1200" kern="1200">
        <a:solidFill>
          <a:schemeClr val="tx1"/>
        </a:solidFill>
        <a:latin typeface="Times New Roman" pitchFamily="18" charset="0"/>
        <a:ea typeface="+mn-ea"/>
        <a:cs typeface="Arial" pitchFamily="34" charset="0"/>
      </a:defRPr>
    </a:lvl4pPr>
    <a:lvl5pPr marL="1828800" algn="l" rtl="0" fontAlgn="base">
      <a:spcBef>
        <a:spcPct val="0"/>
      </a:spcBef>
      <a:spcAft>
        <a:spcPct val="0"/>
      </a:spcAft>
      <a:defRPr sz="1200" kern="1200">
        <a:solidFill>
          <a:schemeClr val="tx1"/>
        </a:solidFill>
        <a:latin typeface="Times New Roman" pitchFamily="18" charset="0"/>
        <a:ea typeface="+mn-ea"/>
        <a:cs typeface="Arial" pitchFamily="34" charset="0"/>
      </a:defRPr>
    </a:lvl5pPr>
    <a:lvl6pPr marL="2286000" algn="l" defTabSz="914400" rtl="0" eaLnBrk="1" latinLnBrk="0" hangingPunct="1">
      <a:defRPr sz="1200" kern="1200">
        <a:solidFill>
          <a:schemeClr val="tx1"/>
        </a:solidFill>
        <a:latin typeface="Times New Roman" pitchFamily="18" charset="0"/>
        <a:ea typeface="+mn-ea"/>
        <a:cs typeface="Arial" pitchFamily="34" charset="0"/>
      </a:defRPr>
    </a:lvl6pPr>
    <a:lvl7pPr marL="2743200" algn="l" defTabSz="914400" rtl="0" eaLnBrk="1" latinLnBrk="0" hangingPunct="1">
      <a:defRPr sz="1200" kern="1200">
        <a:solidFill>
          <a:schemeClr val="tx1"/>
        </a:solidFill>
        <a:latin typeface="Times New Roman" pitchFamily="18" charset="0"/>
        <a:ea typeface="+mn-ea"/>
        <a:cs typeface="Arial" pitchFamily="34" charset="0"/>
      </a:defRPr>
    </a:lvl7pPr>
    <a:lvl8pPr marL="3200400" algn="l" defTabSz="914400" rtl="0" eaLnBrk="1" latinLnBrk="0" hangingPunct="1">
      <a:defRPr sz="1200" kern="1200">
        <a:solidFill>
          <a:schemeClr val="tx1"/>
        </a:solidFill>
        <a:latin typeface="Times New Roman" pitchFamily="18" charset="0"/>
        <a:ea typeface="+mn-ea"/>
        <a:cs typeface="Arial" pitchFamily="34" charset="0"/>
      </a:defRPr>
    </a:lvl8pPr>
    <a:lvl9pPr marL="3657600" algn="l" defTabSz="914400" rtl="0" eaLnBrk="1" latinLnBrk="0" hangingPunct="1">
      <a:defRPr sz="1200" kern="1200">
        <a:solidFill>
          <a:schemeClr val="tx1"/>
        </a:solidFill>
        <a:latin typeface="Times New Roman" pitchFamily="18"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702" autoAdjust="0"/>
    <p:restoredTop sz="92699" autoAdjust="0"/>
  </p:normalViewPr>
  <p:slideViewPr>
    <p:cSldViewPr>
      <p:cViewPr varScale="1">
        <p:scale>
          <a:sx n="139" d="100"/>
          <a:sy n="139" d="100"/>
        </p:scale>
        <p:origin x="1440" y="168"/>
      </p:cViewPr>
      <p:guideLst>
        <p:guide orient="horz" pos="2160"/>
        <p:guide pos="2880"/>
      </p:guideLst>
    </p:cSldViewPr>
  </p:slideViewPr>
  <p:outlineViewPr>
    <p:cViewPr>
      <p:scale>
        <a:sx n="50" d="100"/>
        <a:sy n="50" d="100"/>
      </p:scale>
      <p:origin x="0" y="-9126"/>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100" d="100"/>
          <a:sy n="100" d="100"/>
        </p:scale>
        <p:origin x="960" y="-504"/>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commentAuthors" Target="commentAuthors.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4224349" y="177284"/>
            <a:ext cx="2014526"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a:latin typeface="Arial" pitchFamily="34" charset="0"/>
                <a:cs typeface="Arial" pitchFamily="34" charset="0"/>
              </a:defRPr>
            </a:lvl1pPr>
          </a:lstStyle>
          <a:p>
            <a:pPr>
              <a:defRPr/>
            </a:pPr>
            <a:r>
              <a:rPr lang="en-US" dirty="0"/>
              <a:t>doc.: IEEE 802.11-13/0099r0</a:t>
            </a:r>
          </a:p>
        </p:txBody>
      </p:sp>
      <p:sp>
        <p:nvSpPr>
          <p:cNvPr id="3075" name="Rectangle 3"/>
          <p:cNvSpPr>
            <a:spLocks noGrp="1" noChangeArrowheads="1"/>
          </p:cNvSpPr>
          <p:nvPr>
            <p:ph type="dt" sz="quarter" idx="1"/>
          </p:nvPr>
        </p:nvSpPr>
        <p:spPr bwMode="auto">
          <a:xfrm>
            <a:off x="695325" y="177284"/>
            <a:ext cx="647613"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a:t>Jan 2013</a:t>
            </a:r>
          </a:p>
        </p:txBody>
      </p:sp>
      <p:sp>
        <p:nvSpPr>
          <p:cNvPr id="3076" name="Rectangle 4"/>
          <p:cNvSpPr>
            <a:spLocks noGrp="1" noChangeArrowheads="1"/>
          </p:cNvSpPr>
          <p:nvPr>
            <p:ph type="ftr" sz="quarter" idx="2"/>
          </p:nvPr>
        </p:nvSpPr>
        <p:spPr bwMode="auto">
          <a:xfrm>
            <a:off x="5851525" y="8982075"/>
            <a:ext cx="4667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Andrew Myles, Cisco</a:t>
            </a:r>
          </a:p>
        </p:txBody>
      </p:sp>
      <p:sp>
        <p:nvSpPr>
          <p:cNvPr id="3077" name="Rectangle 5"/>
          <p:cNvSpPr>
            <a:spLocks noGrp="1" noChangeArrowheads="1"/>
          </p:cNvSpPr>
          <p:nvPr>
            <p:ph type="sldNum" sz="quarter" idx="3"/>
          </p:nvPr>
        </p:nvSpPr>
        <p:spPr bwMode="auto">
          <a:xfrm>
            <a:off x="3133725" y="898207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eaLnBrk="0" hangingPunct="0">
              <a:defRPr>
                <a:cs typeface="+mn-cs"/>
              </a:defRPr>
            </a:lvl1pPr>
          </a:lstStyle>
          <a:p>
            <a:pPr>
              <a:defRPr/>
            </a:pPr>
            <a:r>
              <a:rPr lang="en-US"/>
              <a:t>Page </a:t>
            </a:r>
            <a:fld id="{3753DC19-8812-4792-945A-0146567480E7}" type="slidenum">
              <a:rPr lang="en-US"/>
              <a:pPr>
                <a:defRPr/>
              </a:pPr>
              <a:t>‹#›</a:t>
            </a:fld>
            <a:endParaRPr lang="en-US"/>
          </a:p>
        </p:txBody>
      </p:sp>
      <p:sp>
        <p:nvSpPr>
          <p:cNvPr id="89094"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89095" name="Rectangle 7"/>
          <p:cNvSpPr>
            <a:spLocks noChangeArrowheads="1"/>
          </p:cNvSpPr>
          <p:nvPr/>
        </p:nvSpPr>
        <p:spPr bwMode="auto">
          <a:xfrm>
            <a:off x="693738" y="8982075"/>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33450" eaLnBrk="0" hangingPunct="0"/>
            <a:r>
              <a:rPr lang="en-US"/>
              <a:t>Submission</a:t>
            </a:r>
          </a:p>
        </p:txBody>
      </p:sp>
      <p:sp>
        <p:nvSpPr>
          <p:cNvPr id="89096"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348640170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4267212" y="97909"/>
            <a:ext cx="2014526"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smtClean="0">
                <a:latin typeface="Arial" pitchFamily="34" charset="0"/>
                <a:cs typeface="Arial" pitchFamily="34" charset="0"/>
              </a:defRPr>
            </a:lvl1pPr>
          </a:lstStyle>
          <a:p>
            <a:pPr>
              <a:defRPr/>
            </a:pPr>
            <a:r>
              <a:rPr lang="en-US" dirty="0"/>
              <a:t>doc.: IEEE 802.11-13/0099r0</a:t>
            </a:r>
          </a:p>
        </p:txBody>
      </p:sp>
      <p:sp>
        <p:nvSpPr>
          <p:cNvPr id="2051" name="Rectangle 3"/>
          <p:cNvSpPr>
            <a:spLocks noGrp="1" noChangeArrowheads="1"/>
          </p:cNvSpPr>
          <p:nvPr>
            <p:ph type="dt" idx="1"/>
          </p:nvPr>
        </p:nvSpPr>
        <p:spPr bwMode="auto">
          <a:xfrm>
            <a:off x="654050" y="97909"/>
            <a:ext cx="647613"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a:t>Jan 2013</a:t>
            </a:r>
          </a:p>
        </p:txBody>
      </p:sp>
      <p:sp>
        <p:nvSpPr>
          <p:cNvPr id="65540"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54" name="Rectangle 6"/>
          <p:cNvSpPr>
            <a:spLocks noGrp="1" noChangeArrowheads="1"/>
          </p:cNvSpPr>
          <p:nvPr>
            <p:ph type="ftr" sz="quarter" idx="4"/>
          </p:nvPr>
        </p:nvSpPr>
        <p:spPr bwMode="auto">
          <a:xfrm>
            <a:off x="5357813" y="8985250"/>
            <a:ext cx="9239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7200" lvl="4" algn="r" defTabSz="933450" eaLnBrk="0" hangingPunct="0">
              <a:defRPr>
                <a:cs typeface="+mn-cs"/>
              </a:defRPr>
            </a:lvl5pPr>
          </a:lstStyle>
          <a:p>
            <a:pPr lvl="4">
              <a:defRPr/>
            </a:pPr>
            <a:r>
              <a:rPr lang="en-US"/>
              <a:t>Andrew Myles, Cisco</a:t>
            </a:r>
          </a:p>
        </p:txBody>
      </p:sp>
      <p:sp>
        <p:nvSpPr>
          <p:cNvPr id="2055" name="Rectangle 7"/>
          <p:cNvSpPr>
            <a:spLocks noGrp="1" noChangeArrowheads="1"/>
          </p:cNvSpPr>
          <p:nvPr>
            <p:ph type="sldNum" sz="quarter" idx="5"/>
          </p:nvPr>
        </p:nvSpPr>
        <p:spPr bwMode="auto">
          <a:xfrm>
            <a:off x="3222625" y="89852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Page </a:t>
            </a:r>
            <a:fld id="{E0F2C28F-FB9A-4C03-A25C-86CE5AB16B4B}" type="slidenum">
              <a:rPr lang="en-US"/>
              <a:pPr>
                <a:defRPr/>
              </a:pPr>
              <a:t>‹#›</a:t>
            </a:fld>
            <a:endParaRPr lang="en-US"/>
          </a:p>
        </p:txBody>
      </p:sp>
      <p:sp>
        <p:nvSpPr>
          <p:cNvPr id="65544" name="Rectangle 8"/>
          <p:cNvSpPr>
            <a:spLocks noChangeArrowheads="1"/>
          </p:cNvSpPr>
          <p:nvPr/>
        </p:nvSpPr>
        <p:spPr bwMode="auto">
          <a:xfrm>
            <a:off x="723900" y="8985250"/>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t>Submission</a:t>
            </a:r>
          </a:p>
        </p:txBody>
      </p:sp>
      <p:sp>
        <p:nvSpPr>
          <p:cNvPr id="65545"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65546"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1283628449"/>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doc.: IEEE 802.11-10/0903r0</a:t>
            </a:r>
          </a:p>
        </p:txBody>
      </p:sp>
      <p:sp>
        <p:nvSpPr>
          <p:cNvPr id="66563"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51204" name="Rectangle 6"/>
          <p:cNvSpPr>
            <a:spLocks noGrp="1" noChangeArrowheads="1"/>
          </p:cNvSpPr>
          <p:nvPr>
            <p:ph type="ftr" sz="quarter" idx="4"/>
          </p:nvPr>
        </p:nvSpPr>
        <p:spPr/>
        <p:txBody>
          <a:bodyPr/>
          <a:lstStyle/>
          <a:p>
            <a:pPr lvl="4">
              <a:defRPr/>
            </a:pPr>
            <a:r>
              <a:rPr lang="en-US"/>
              <a:t>Andrew Myles, Cisco</a:t>
            </a:r>
          </a:p>
        </p:txBody>
      </p:sp>
      <p:sp>
        <p:nvSpPr>
          <p:cNvPr id="51205" name="Rectangle 7"/>
          <p:cNvSpPr>
            <a:spLocks noGrp="1" noChangeArrowheads="1"/>
          </p:cNvSpPr>
          <p:nvPr>
            <p:ph type="sldNum" sz="quarter" idx="5"/>
          </p:nvPr>
        </p:nvSpPr>
        <p:spPr/>
        <p:txBody>
          <a:bodyPr/>
          <a:lstStyle/>
          <a:p>
            <a:pPr>
              <a:defRPr/>
            </a:pPr>
            <a:r>
              <a:rPr lang="en-US"/>
              <a:t>Page </a:t>
            </a:r>
            <a:fld id="{68BAF402-F008-4966-9D92-CECD4570A3EA}" type="slidenum">
              <a:rPr lang="en-US" smtClean="0"/>
              <a:pPr>
                <a:defRPr/>
              </a:pPr>
              <a:t>1</a:t>
            </a:fld>
            <a:endParaRPr lang="en-US"/>
          </a:p>
        </p:txBody>
      </p:sp>
      <p:sp>
        <p:nvSpPr>
          <p:cNvPr id="66566" name="Rectangle 2"/>
          <p:cNvSpPr>
            <a:spLocks noGrp="1" noRot="1" noChangeAspect="1" noChangeArrowheads="1" noTextEdit="1"/>
          </p:cNvSpPr>
          <p:nvPr>
            <p:ph type="sldImg"/>
          </p:nvPr>
        </p:nvSpPr>
        <p:spPr>
          <a:xfrm>
            <a:off x="1154113" y="701675"/>
            <a:ext cx="4625975" cy="3468688"/>
          </a:xfrm>
          <a:ln/>
        </p:spPr>
      </p:sp>
      <p:sp>
        <p:nvSpPr>
          <p:cNvPr id="665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4E9930-EE30-9576-E733-A5954A5E3F2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B66E91A-1C3F-ED26-9FD6-9E653A2FE267}"/>
              </a:ext>
            </a:extLst>
          </p:cNvPr>
          <p:cNvSpPr>
            <a:spLocks noGrp="1" noRot="1" noChangeAspect="1"/>
          </p:cNvSpPr>
          <p:nvPr>
            <p:ph type="sldImg"/>
          </p:nvPr>
        </p:nvSpPr>
        <p:spPr>
          <a:xfrm>
            <a:off x="1154113" y="701675"/>
            <a:ext cx="4625975" cy="3468688"/>
          </a:xfrm>
        </p:spPr>
      </p:sp>
      <p:sp>
        <p:nvSpPr>
          <p:cNvPr id="3" name="Notes Placeholder 2">
            <a:extLst>
              <a:ext uri="{FF2B5EF4-FFF2-40B4-BE49-F238E27FC236}">
                <a16:creationId xmlns:a16="http://schemas.microsoft.com/office/drawing/2014/main" id="{91854B17-3A14-E7BA-0166-24B38CFE8F1E}"/>
              </a:ext>
            </a:extLst>
          </p:cNvPr>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Header Placeholder 3">
            <a:extLst>
              <a:ext uri="{FF2B5EF4-FFF2-40B4-BE49-F238E27FC236}">
                <a16:creationId xmlns:a16="http://schemas.microsoft.com/office/drawing/2014/main" id="{09906CDC-4B8C-BD40-7E13-72DC924894B1}"/>
              </a:ext>
            </a:extLst>
          </p:cNvPr>
          <p:cNvSpPr>
            <a:spLocks noGrp="1"/>
          </p:cNvSpPr>
          <p:nvPr>
            <p:ph type="hdr" sz="quarter"/>
          </p:nvPr>
        </p:nvSpPr>
        <p:spPr/>
        <p:txBody>
          <a:bodyPr/>
          <a:lstStyle/>
          <a:p>
            <a:pPr>
              <a:defRPr/>
            </a:pPr>
            <a:r>
              <a:rPr lang="en-US"/>
              <a:t>doc.: IEEE 802.11-13/0099r0</a:t>
            </a:r>
            <a:endParaRPr lang="en-US" dirty="0"/>
          </a:p>
        </p:txBody>
      </p:sp>
      <p:sp>
        <p:nvSpPr>
          <p:cNvPr id="5" name="Date Placeholder 4">
            <a:extLst>
              <a:ext uri="{FF2B5EF4-FFF2-40B4-BE49-F238E27FC236}">
                <a16:creationId xmlns:a16="http://schemas.microsoft.com/office/drawing/2014/main" id="{6CC4A9CA-CA72-DA5B-1878-CFC0584F25E8}"/>
              </a:ext>
            </a:extLst>
          </p:cNvPr>
          <p:cNvSpPr>
            <a:spLocks noGrp="1"/>
          </p:cNvSpPr>
          <p:nvPr>
            <p:ph type="dt" idx="1"/>
          </p:nvPr>
        </p:nvSpPr>
        <p:spPr/>
        <p:txBody>
          <a:bodyPr/>
          <a:lstStyle/>
          <a:p>
            <a:pPr>
              <a:defRPr/>
            </a:pPr>
            <a:r>
              <a:rPr lang="en-US"/>
              <a:t>Jan 2013</a:t>
            </a:r>
            <a:endParaRPr lang="en-US" dirty="0"/>
          </a:p>
        </p:txBody>
      </p:sp>
      <p:sp>
        <p:nvSpPr>
          <p:cNvPr id="6" name="Footer Placeholder 5">
            <a:extLst>
              <a:ext uri="{FF2B5EF4-FFF2-40B4-BE49-F238E27FC236}">
                <a16:creationId xmlns:a16="http://schemas.microsoft.com/office/drawing/2014/main" id="{C17F0C56-1549-2BD0-C9CD-F2E22BF840F9}"/>
              </a:ext>
            </a:extLst>
          </p:cNvPr>
          <p:cNvSpPr>
            <a:spLocks noGrp="1"/>
          </p:cNvSpPr>
          <p:nvPr>
            <p:ph type="ftr" sz="quarter" idx="4"/>
          </p:nvPr>
        </p:nvSpPr>
        <p:spPr/>
        <p:txBody>
          <a:bodyPr/>
          <a:lstStyle/>
          <a:p>
            <a:pPr lvl="4">
              <a:defRPr/>
            </a:pPr>
            <a:r>
              <a:rPr lang="en-US"/>
              <a:t>Andrew Myles, Cisco</a:t>
            </a:r>
          </a:p>
        </p:txBody>
      </p:sp>
      <p:sp>
        <p:nvSpPr>
          <p:cNvPr id="7" name="Slide Number Placeholder 6">
            <a:extLst>
              <a:ext uri="{FF2B5EF4-FFF2-40B4-BE49-F238E27FC236}">
                <a16:creationId xmlns:a16="http://schemas.microsoft.com/office/drawing/2014/main" id="{1F26D4CA-2BB3-5410-4B49-EF15A307CFBF}"/>
              </a:ext>
            </a:extLst>
          </p:cNvPr>
          <p:cNvSpPr>
            <a:spLocks noGrp="1"/>
          </p:cNvSpPr>
          <p:nvPr>
            <p:ph type="sldNum" sz="quarter" idx="5"/>
          </p:nvPr>
        </p:nvSpPr>
        <p:spPr/>
        <p:txBody>
          <a:bodyPr/>
          <a:lstStyle/>
          <a:p>
            <a:pPr>
              <a:defRPr/>
            </a:pPr>
            <a:r>
              <a:rPr lang="en-US"/>
              <a:t>Page </a:t>
            </a:r>
            <a:fld id="{E0F2C28F-FB9A-4C03-A25C-86CE5AB16B4B}" type="slidenum">
              <a:rPr lang="en-US" smtClean="0"/>
              <a:pPr>
                <a:defRPr/>
              </a:pPr>
              <a:t>10</a:t>
            </a:fld>
            <a:endParaRPr lang="en-US"/>
          </a:p>
        </p:txBody>
      </p:sp>
    </p:spTree>
    <p:extLst>
      <p:ext uri="{BB962C8B-B14F-4D97-AF65-F5344CB8AC3E}">
        <p14:creationId xmlns:p14="http://schemas.microsoft.com/office/powerpoint/2010/main" val="38135868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D4E236-F585-EBD0-AD70-4636F890F93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D30F7BC-AFB5-3820-6314-6EE98B6100E0}"/>
              </a:ext>
            </a:extLst>
          </p:cNvPr>
          <p:cNvSpPr>
            <a:spLocks noGrp="1" noRot="1" noChangeAspect="1"/>
          </p:cNvSpPr>
          <p:nvPr>
            <p:ph type="sldImg"/>
          </p:nvPr>
        </p:nvSpPr>
        <p:spPr>
          <a:xfrm>
            <a:off x="1154113" y="701675"/>
            <a:ext cx="4625975" cy="3468688"/>
          </a:xfrm>
        </p:spPr>
      </p:sp>
      <p:sp>
        <p:nvSpPr>
          <p:cNvPr id="3" name="Notes Placeholder 2">
            <a:extLst>
              <a:ext uri="{FF2B5EF4-FFF2-40B4-BE49-F238E27FC236}">
                <a16:creationId xmlns:a16="http://schemas.microsoft.com/office/drawing/2014/main" id="{A85B5E09-168E-0195-DB0E-7C6F75E5CF7E}"/>
              </a:ext>
            </a:extLst>
          </p:cNvPr>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Header Placeholder 3">
            <a:extLst>
              <a:ext uri="{FF2B5EF4-FFF2-40B4-BE49-F238E27FC236}">
                <a16:creationId xmlns:a16="http://schemas.microsoft.com/office/drawing/2014/main" id="{C9CCEE29-FFE7-B62D-6A7C-3E498B9FB4A9}"/>
              </a:ext>
            </a:extLst>
          </p:cNvPr>
          <p:cNvSpPr>
            <a:spLocks noGrp="1"/>
          </p:cNvSpPr>
          <p:nvPr>
            <p:ph type="hdr" sz="quarter"/>
          </p:nvPr>
        </p:nvSpPr>
        <p:spPr/>
        <p:txBody>
          <a:bodyPr/>
          <a:lstStyle/>
          <a:p>
            <a:pPr>
              <a:defRPr/>
            </a:pPr>
            <a:r>
              <a:rPr lang="en-US"/>
              <a:t>doc.: IEEE 802.11-13/0099r0</a:t>
            </a:r>
            <a:endParaRPr lang="en-US" dirty="0"/>
          </a:p>
        </p:txBody>
      </p:sp>
      <p:sp>
        <p:nvSpPr>
          <p:cNvPr id="5" name="Date Placeholder 4">
            <a:extLst>
              <a:ext uri="{FF2B5EF4-FFF2-40B4-BE49-F238E27FC236}">
                <a16:creationId xmlns:a16="http://schemas.microsoft.com/office/drawing/2014/main" id="{345C281A-2058-5E01-42EB-99C29F62B26C}"/>
              </a:ext>
            </a:extLst>
          </p:cNvPr>
          <p:cNvSpPr>
            <a:spLocks noGrp="1"/>
          </p:cNvSpPr>
          <p:nvPr>
            <p:ph type="dt" idx="1"/>
          </p:nvPr>
        </p:nvSpPr>
        <p:spPr/>
        <p:txBody>
          <a:bodyPr/>
          <a:lstStyle/>
          <a:p>
            <a:pPr>
              <a:defRPr/>
            </a:pPr>
            <a:r>
              <a:rPr lang="en-US"/>
              <a:t>Jan 2013</a:t>
            </a:r>
            <a:endParaRPr lang="en-US" dirty="0"/>
          </a:p>
        </p:txBody>
      </p:sp>
      <p:sp>
        <p:nvSpPr>
          <p:cNvPr id="6" name="Footer Placeholder 5">
            <a:extLst>
              <a:ext uri="{FF2B5EF4-FFF2-40B4-BE49-F238E27FC236}">
                <a16:creationId xmlns:a16="http://schemas.microsoft.com/office/drawing/2014/main" id="{39BA182A-65F0-3E77-7F9C-FA45AB970AC5}"/>
              </a:ext>
            </a:extLst>
          </p:cNvPr>
          <p:cNvSpPr>
            <a:spLocks noGrp="1"/>
          </p:cNvSpPr>
          <p:nvPr>
            <p:ph type="ftr" sz="quarter" idx="4"/>
          </p:nvPr>
        </p:nvSpPr>
        <p:spPr/>
        <p:txBody>
          <a:bodyPr/>
          <a:lstStyle/>
          <a:p>
            <a:pPr lvl="4">
              <a:defRPr/>
            </a:pPr>
            <a:r>
              <a:rPr lang="en-US"/>
              <a:t>Andrew Myles, Cisco</a:t>
            </a:r>
          </a:p>
        </p:txBody>
      </p:sp>
      <p:sp>
        <p:nvSpPr>
          <p:cNvPr id="7" name="Slide Number Placeholder 6">
            <a:extLst>
              <a:ext uri="{FF2B5EF4-FFF2-40B4-BE49-F238E27FC236}">
                <a16:creationId xmlns:a16="http://schemas.microsoft.com/office/drawing/2014/main" id="{8DF84913-3287-C0D2-BDD6-02E67A0129BF}"/>
              </a:ext>
            </a:extLst>
          </p:cNvPr>
          <p:cNvSpPr>
            <a:spLocks noGrp="1"/>
          </p:cNvSpPr>
          <p:nvPr>
            <p:ph type="sldNum" sz="quarter" idx="5"/>
          </p:nvPr>
        </p:nvSpPr>
        <p:spPr/>
        <p:txBody>
          <a:bodyPr/>
          <a:lstStyle/>
          <a:p>
            <a:pPr>
              <a:defRPr/>
            </a:pPr>
            <a:r>
              <a:rPr lang="en-US"/>
              <a:t>Page </a:t>
            </a:r>
            <a:fld id="{E0F2C28F-FB9A-4C03-A25C-86CE5AB16B4B}" type="slidenum">
              <a:rPr lang="en-US" smtClean="0"/>
              <a:pPr>
                <a:defRPr/>
              </a:pPr>
              <a:t>11</a:t>
            </a:fld>
            <a:endParaRPr lang="en-US"/>
          </a:p>
        </p:txBody>
      </p:sp>
    </p:spTree>
    <p:extLst>
      <p:ext uri="{BB962C8B-B14F-4D97-AF65-F5344CB8AC3E}">
        <p14:creationId xmlns:p14="http://schemas.microsoft.com/office/powerpoint/2010/main" val="26134057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3C7218-4E95-6430-B9A9-952AA6C1D91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24E0DF8-CE46-FF21-7355-D25FB7A21BF1}"/>
              </a:ext>
            </a:extLst>
          </p:cNvPr>
          <p:cNvSpPr>
            <a:spLocks noGrp="1" noRot="1" noChangeAspect="1"/>
          </p:cNvSpPr>
          <p:nvPr>
            <p:ph type="sldImg"/>
          </p:nvPr>
        </p:nvSpPr>
        <p:spPr>
          <a:xfrm>
            <a:off x="1154113" y="701675"/>
            <a:ext cx="4625975" cy="3468688"/>
          </a:xfrm>
        </p:spPr>
      </p:sp>
      <p:sp>
        <p:nvSpPr>
          <p:cNvPr id="3" name="Notes Placeholder 2">
            <a:extLst>
              <a:ext uri="{FF2B5EF4-FFF2-40B4-BE49-F238E27FC236}">
                <a16:creationId xmlns:a16="http://schemas.microsoft.com/office/drawing/2014/main" id="{E1D72D7D-D1A7-DD22-2A03-F5463C9EE4D5}"/>
              </a:ext>
            </a:extLst>
          </p:cNvPr>
          <p:cNvSpPr>
            <a:spLocks noGrp="1"/>
          </p:cNvSpPr>
          <p:nvPr>
            <p:ph type="body" idx="1"/>
          </p:nvPr>
        </p:nvSpPr>
        <p:spPr/>
        <p:txBody>
          <a:bodyPr/>
          <a:lstStyle/>
          <a:p>
            <a:endParaRPr lang="en-US" dirty="0"/>
          </a:p>
        </p:txBody>
      </p:sp>
      <p:sp>
        <p:nvSpPr>
          <p:cNvPr id="4" name="Header Placeholder 3">
            <a:extLst>
              <a:ext uri="{FF2B5EF4-FFF2-40B4-BE49-F238E27FC236}">
                <a16:creationId xmlns:a16="http://schemas.microsoft.com/office/drawing/2014/main" id="{29BF71DC-9981-2076-AD8E-2B5F00F8BFD8}"/>
              </a:ext>
            </a:extLst>
          </p:cNvPr>
          <p:cNvSpPr>
            <a:spLocks noGrp="1"/>
          </p:cNvSpPr>
          <p:nvPr>
            <p:ph type="hdr" sz="quarter"/>
          </p:nvPr>
        </p:nvSpPr>
        <p:spPr/>
        <p:txBody>
          <a:bodyPr/>
          <a:lstStyle/>
          <a:p>
            <a:pPr>
              <a:defRPr/>
            </a:pPr>
            <a:r>
              <a:rPr lang="en-US"/>
              <a:t>doc.: IEEE 802.11-13/0099r0</a:t>
            </a:r>
            <a:endParaRPr lang="en-US" dirty="0"/>
          </a:p>
        </p:txBody>
      </p:sp>
      <p:sp>
        <p:nvSpPr>
          <p:cNvPr id="5" name="Date Placeholder 4">
            <a:extLst>
              <a:ext uri="{FF2B5EF4-FFF2-40B4-BE49-F238E27FC236}">
                <a16:creationId xmlns:a16="http://schemas.microsoft.com/office/drawing/2014/main" id="{D405DDB7-994A-E82B-502E-79E080A5D0A7}"/>
              </a:ext>
            </a:extLst>
          </p:cNvPr>
          <p:cNvSpPr>
            <a:spLocks noGrp="1"/>
          </p:cNvSpPr>
          <p:nvPr>
            <p:ph type="dt" idx="1"/>
          </p:nvPr>
        </p:nvSpPr>
        <p:spPr/>
        <p:txBody>
          <a:bodyPr/>
          <a:lstStyle/>
          <a:p>
            <a:pPr>
              <a:defRPr/>
            </a:pPr>
            <a:r>
              <a:rPr lang="en-US"/>
              <a:t>Jan 2013</a:t>
            </a:r>
            <a:endParaRPr lang="en-US" dirty="0"/>
          </a:p>
        </p:txBody>
      </p:sp>
      <p:sp>
        <p:nvSpPr>
          <p:cNvPr id="6" name="Footer Placeholder 5">
            <a:extLst>
              <a:ext uri="{FF2B5EF4-FFF2-40B4-BE49-F238E27FC236}">
                <a16:creationId xmlns:a16="http://schemas.microsoft.com/office/drawing/2014/main" id="{72E67183-BBB7-F909-0F38-973276118C5E}"/>
              </a:ext>
            </a:extLst>
          </p:cNvPr>
          <p:cNvSpPr>
            <a:spLocks noGrp="1"/>
          </p:cNvSpPr>
          <p:nvPr>
            <p:ph type="ftr" sz="quarter" idx="4"/>
          </p:nvPr>
        </p:nvSpPr>
        <p:spPr/>
        <p:txBody>
          <a:bodyPr/>
          <a:lstStyle/>
          <a:p>
            <a:pPr lvl="4">
              <a:defRPr/>
            </a:pPr>
            <a:r>
              <a:rPr lang="en-US"/>
              <a:t>Andrew Myles, Cisco</a:t>
            </a:r>
          </a:p>
        </p:txBody>
      </p:sp>
      <p:sp>
        <p:nvSpPr>
          <p:cNvPr id="7" name="Slide Number Placeholder 6">
            <a:extLst>
              <a:ext uri="{FF2B5EF4-FFF2-40B4-BE49-F238E27FC236}">
                <a16:creationId xmlns:a16="http://schemas.microsoft.com/office/drawing/2014/main" id="{3ACAC0C9-6090-BF99-4B43-785BACFB5284}"/>
              </a:ext>
            </a:extLst>
          </p:cNvPr>
          <p:cNvSpPr>
            <a:spLocks noGrp="1"/>
          </p:cNvSpPr>
          <p:nvPr>
            <p:ph type="sldNum" sz="quarter" idx="5"/>
          </p:nvPr>
        </p:nvSpPr>
        <p:spPr/>
        <p:txBody>
          <a:bodyPr/>
          <a:lstStyle/>
          <a:p>
            <a:pPr>
              <a:defRPr/>
            </a:pPr>
            <a:r>
              <a:rPr lang="en-US"/>
              <a:t>Page </a:t>
            </a:r>
            <a:fld id="{E0F2C28F-FB9A-4C03-A25C-86CE5AB16B4B}" type="slidenum">
              <a:rPr lang="en-US" smtClean="0"/>
              <a:pPr>
                <a:defRPr/>
              </a:pPr>
              <a:t>12</a:t>
            </a:fld>
            <a:endParaRPr lang="en-US"/>
          </a:p>
        </p:txBody>
      </p:sp>
    </p:spTree>
    <p:extLst>
      <p:ext uri="{BB962C8B-B14F-4D97-AF65-F5344CB8AC3E}">
        <p14:creationId xmlns:p14="http://schemas.microsoft.com/office/powerpoint/2010/main" val="39770064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7D0846-98C1-8F6A-5498-2173CED7500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7D33A3A-3A47-93EB-2667-FEEDB1682E97}"/>
              </a:ext>
            </a:extLst>
          </p:cNvPr>
          <p:cNvSpPr>
            <a:spLocks noGrp="1" noRot="1" noChangeAspect="1"/>
          </p:cNvSpPr>
          <p:nvPr>
            <p:ph type="sldImg"/>
          </p:nvPr>
        </p:nvSpPr>
        <p:spPr>
          <a:xfrm>
            <a:off x="1154113" y="701675"/>
            <a:ext cx="4625975" cy="3468688"/>
          </a:xfrm>
        </p:spPr>
      </p:sp>
      <p:sp>
        <p:nvSpPr>
          <p:cNvPr id="3" name="Notes Placeholder 2">
            <a:extLst>
              <a:ext uri="{FF2B5EF4-FFF2-40B4-BE49-F238E27FC236}">
                <a16:creationId xmlns:a16="http://schemas.microsoft.com/office/drawing/2014/main" id="{AF263818-FC9C-FBE8-0A5F-51E50A69325D}"/>
              </a:ext>
            </a:extLst>
          </p:cNvPr>
          <p:cNvSpPr>
            <a:spLocks noGrp="1"/>
          </p:cNvSpPr>
          <p:nvPr>
            <p:ph type="body" idx="1"/>
          </p:nvPr>
        </p:nvSpPr>
        <p:spPr/>
        <p:txBody>
          <a:bodyPr/>
          <a:lstStyle/>
          <a:p>
            <a:endParaRPr lang="en-US" dirty="0"/>
          </a:p>
        </p:txBody>
      </p:sp>
      <p:sp>
        <p:nvSpPr>
          <p:cNvPr id="4" name="Header Placeholder 3">
            <a:extLst>
              <a:ext uri="{FF2B5EF4-FFF2-40B4-BE49-F238E27FC236}">
                <a16:creationId xmlns:a16="http://schemas.microsoft.com/office/drawing/2014/main" id="{DB814A2F-E0B6-6886-6F4D-01E10845B98E}"/>
              </a:ext>
            </a:extLst>
          </p:cNvPr>
          <p:cNvSpPr>
            <a:spLocks noGrp="1"/>
          </p:cNvSpPr>
          <p:nvPr>
            <p:ph type="hdr" sz="quarter"/>
          </p:nvPr>
        </p:nvSpPr>
        <p:spPr/>
        <p:txBody>
          <a:bodyPr/>
          <a:lstStyle/>
          <a:p>
            <a:pPr>
              <a:defRPr/>
            </a:pPr>
            <a:r>
              <a:rPr lang="en-US"/>
              <a:t>doc.: IEEE 802.11-13/0099r0</a:t>
            </a:r>
            <a:endParaRPr lang="en-US" dirty="0"/>
          </a:p>
        </p:txBody>
      </p:sp>
      <p:sp>
        <p:nvSpPr>
          <p:cNvPr id="5" name="Date Placeholder 4">
            <a:extLst>
              <a:ext uri="{FF2B5EF4-FFF2-40B4-BE49-F238E27FC236}">
                <a16:creationId xmlns:a16="http://schemas.microsoft.com/office/drawing/2014/main" id="{B80C5569-05B6-0663-1A7A-2B5E13A5D3B6}"/>
              </a:ext>
            </a:extLst>
          </p:cNvPr>
          <p:cNvSpPr>
            <a:spLocks noGrp="1"/>
          </p:cNvSpPr>
          <p:nvPr>
            <p:ph type="dt" idx="1"/>
          </p:nvPr>
        </p:nvSpPr>
        <p:spPr/>
        <p:txBody>
          <a:bodyPr/>
          <a:lstStyle/>
          <a:p>
            <a:pPr>
              <a:defRPr/>
            </a:pPr>
            <a:r>
              <a:rPr lang="en-US"/>
              <a:t>Jan 2013</a:t>
            </a:r>
            <a:endParaRPr lang="en-US" dirty="0"/>
          </a:p>
        </p:txBody>
      </p:sp>
      <p:sp>
        <p:nvSpPr>
          <p:cNvPr id="6" name="Footer Placeholder 5">
            <a:extLst>
              <a:ext uri="{FF2B5EF4-FFF2-40B4-BE49-F238E27FC236}">
                <a16:creationId xmlns:a16="http://schemas.microsoft.com/office/drawing/2014/main" id="{7D58D3E8-5EB1-B9F0-5B41-4501E9BCE507}"/>
              </a:ext>
            </a:extLst>
          </p:cNvPr>
          <p:cNvSpPr>
            <a:spLocks noGrp="1"/>
          </p:cNvSpPr>
          <p:nvPr>
            <p:ph type="ftr" sz="quarter" idx="4"/>
          </p:nvPr>
        </p:nvSpPr>
        <p:spPr/>
        <p:txBody>
          <a:bodyPr/>
          <a:lstStyle/>
          <a:p>
            <a:pPr lvl="4">
              <a:defRPr/>
            </a:pPr>
            <a:r>
              <a:rPr lang="en-US"/>
              <a:t>Andrew Myles, Cisco</a:t>
            </a:r>
          </a:p>
        </p:txBody>
      </p:sp>
      <p:sp>
        <p:nvSpPr>
          <p:cNvPr id="7" name="Slide Number Placeholder 6">
            <a:extLst>
              <a:ext uri="{FF2B5EF4-FFF2-40B4-BE49-F238E27FC236}">
                <a16:creationId xmlns:a16="http://schemas.microsoft.com/office/drawing/2014/main" id="{1B383072-B70C-A6E3-FD8E-275B8C0294FE}"/>
              </a:ext>
            </a:extLst>
          </p:cNvPr>
          <p:cNvSpPr>
            <a:spLocks noGrp="1"/>
          </p:cNvSpPr>
          <p:nvPr>
            <p:ph type="sldNum" sz="quarter" idx="5"/>
          </p:nvPr>
        </p:nvSpPr>
        <p:spPr/>
        <p:txBody>
          <a:bodyPr/>
          <a:lstStyle/>
          <a:p>
            <a:pPr>
              <a:defRPr/>
            </a:pPr>
            <a:r>
              <a:rPr lang="en-US"/>
              <a:t>Page </a:t>
            </a:r>
            <a:fld id="{E0F2C28F-FB9A-4C03-A25C-86CE5AB16B4B}" type="slidenum">
              <a:rPr lang="en-US" smtClean="0"/>
              <a:pPr>
                <a:defRPr/>
              </a:pPr>
              <a:t>13</a:t>
            </a:fld>
            <a:endParaRPr lang="en-US"/>
          </a:p>
        </p:txBody>
      </p:sp>
    </p:spTree>
    <p:extLst>
      <p:ext uri="{BB962C8B-B14F-4D97-AF65-F5344CB8AC3E}">
        <p14:creationId xmlns:p14="http://schemas.microsoft.com/office/powerpoint/2010/main" val="37061961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a:defRPr/>
            </a:pPr>
            <a:r>
              <a:rPr lang="en-US"/>
              <a:t>doc.: IEEE 802.11-13/0099r0</a:t>
            </a:r>
            <a:endParaRPr lang="en-US" dirty="0"/>
          </a:p>
        </p:txBody>
      </p:sp>
      <p:sp>
        <p:nvSpPr>
          <p:cNvPr id="5" name="Date Placeholder 4"/>
          <p:cNvSpPr>
            <a:spLocks noGrp="1"/>
          </p:cNvSpPr>
          <p:nvPr>
            <p:ph type="dt" idx="1"/>
          </p:nvPr>
        </p:nvSpPr>
        <p:spPr/>
        <p:txBody>
          <a:bodyPr/>
          <a:lstStyle/>
          <a:p>
            <a:pPr>
              <a:defRPr/>
            </a:pPr>
            <a:r>
              <a:rPr lang="en-US"/>
              <a:t>Jan 2013</a:t>
            </a:r>
            <a:endParaRPr lang="en-US" dirty="0"/>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E0F2C28F-FB9A-4C03-A25C-86CE5AB16B4B}" type="slidenum">
              <a:rPr lang="en-US" smtClean="0"/>
              <a:pPr>
                <a:defRPr/>
              </a:pPr>
              <a:t>2</a:t>
            </a:fld>
            <a:endParaRPr lang="en-US"/>
          </a:p>
        </p:txBody>
      </p:sp>
    </p:spTree>
    <p:extLst>
      <p:ext uri="{BB962C8B-B14F-4D97-AF65-F5344CB8AC3E}">
        <p14:creationId xmlns:p14="http://schemas.microsoft.com/office/powerpoint/2010/main" val="27241716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6E5027-461C-6EC3-EE3E-0EBF38FF0A4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E2B8234-2E5C-3DE9-7A5E-DA1044380571}"/>
              </a:ext>
            </a:extLst>
          </p:cNvPr>
          <p:cNvSpPr>
            <a:spLocks noGrp="1" noRot="1" noChangeAspect="1"/>
          </p:cNvSpPr>
          <p:nvPr>
            <p:ph type="sldImg"/>
          </p:nvPr>
        </p:nvSpPr>
        <p:spPr>
          <a:xfrm>
            <a:off x="1154113" y="701675"/>
            <a:ext cx="4625975" cy="3468688"/>
          </a:xfrm>
        </p:spPr>
      </p:sp>
      <p:sp>
        <p:nvSpPr>
          <p:cNvPr id="3" name="Notes Placeholder 2">
            <a:extLst>
              <a:ext uri="{FF2B5EF4-FFF2-40B4-BE49-F238E27FC236}">
                <a16:creationId xmlns:a16="http://schemas.microsoft.com/office/drawing/2014/main" id="{0E728BE1-24F1-AC13-2AA5-ABDD21E0E6A0}"/>
              </a:ext>
            </a:extLst>
          </p:cNvPr>
          <p:cNvSpPr>
            <a:spLocks noGrp="1"/>
          </p:cNvSpPr>
          <p:nvPr>
            <p:ph type="body" idx="1"/>
          </p:nvPr>
        </p:nvSpPr>
        <p:spPr/>
        <p:txBody>
          <a:bodyPr/>
          <a:lstStyle/>
          <a:p>
            <a:endParaRPr lang="en-US" dirty="0"/>
          </a:p>
        </p:txBody>
      </p:sp>
      <p:sp>
        <p:nvSpPr>
          <p:cNvPr id="4" name="Header Placeholder 3">
            <a:extLst>
              <a:ext uri="{FF2B5EF4-FFF2-40B4-BE49-F238E27FC236}">
                <a16:creationId xmlns:a16="http://schemas.microsoft.com/office/drawing/2014/main" id="{ADBAFC16-30F1-F607-5616-F3F607398AF2}"/>
              </a:ext>
            </a:extLst>
          </p:cNvPr>
          <p:cNvSpPr>
            <a:spLocks noGrp="1"/>
          </p:cNvSpPr>
          <p:nvPr>
            <p:ph type="hdr" sz="quarter"/>
          </p:nvPr>
        </p:nvSpPr>
        <p:spPr/>
        <p:txBody>
          <a:bodyPr/>
          <a:lstStyle/>
          <a:p>
            <a:pPr>
              <a:defRPr/>
            </a:pPr>
            <a:r>
              <a:rPr lang="en-US"/>
              <a:t>doc.: IEEE 802.11-13/0099r0</a:t>
            </a:r>
            <a:endParaRPr lang="en-US" dirty="0"/>
          </a:p>
        </p:txBody>
      </p:sp>
      <p:sp>
        <p:nvSpPr>
          <p:cNvPr id="5" name="Date Placeholder 4">
            <a:extLst>
              <a:ext uri="{FF2B5EF4-FFF2-40B4-BE49-F238E27FC236}">
                <a16:creationId xmlns:a16="http://schemas.microsoft.com/office/drawing/2014/main" id="{35EF20FC-4EB0-BA97-C4C6-013D4B868493}"/>
              </a:ext>
            </a:extLst>
          </p:cNvPr>
          <p:cNvSpPr>
            <a:spLocks noGrp="1"/>
          </p:cNvSpPr>
          <p:nvPr>
            <p:ph type="dt" idx="1"/>
          </p:nvPr>
        </p:nvSpPr>
        <p:spPr/>
        <p:txBody>
          <a:bodyPr/>
          <a:lstStyle/>
          <a:p>
            <a:pPr>
              <a:defRPr/>
            </a:pPr>
            <a:r>
              <a:rPr lang="en-US"/>
              <a:t>Jan 2013</a:t>
            </a:r>
            <a:endParaRPr lang="en-US" dirty="0"/>
          </a:p>
        </p:txBody>
      </p:sp>
      <p:sp>
        <p:nvSpPr>
          <p:cNvPr id="6" name="Footer Placeholder 5">
            <a:extLst>
              <a:ext uri="{FF2B5EF4-FFF2-40B4-BE49-F238E27FC236}">
                <a16:creationId xmlns:a16="http://schemas.microsoft.com/office/drawing/2014/main" id="{7CFF20E0-45BB-8F89-0EAE-961E3F097B17}"/>
              </a:ext>
            </a:extLst>
          </p:cNvPr>
          <p:cNvSpPr>
            <a:spLocks noGrp="1"/>
          </p:cNvSpPr>
          <p:nvPr>
            <p:ph type="ftr" sz="quarter" idx="4"/>
          </p:nvPr>
        </p:nvSpPr>
        <p:spPr/>
        <p:txBody>
          <a:bodyPr/>
          <a:lstStyle/>
          <a:p>
            <a:pPr lvl="4">
              <a:defRPr/>
            </a:pPr>
            <a:r>
              <a:rPr lang="en-US"/>
              <a:t>Andrew Myles, Cisco</a:t>
            </a:r>
          </a:p>
        </p:txBody>
      </p:sp>
      <p:sp>
        <p:nvSpPr>
          <p:cNvPr id="7" name="Slide Number Placeholder 6">
            <a:extLst>
              <a:ext uri="{FF2B5EF4-FFF2-40B4-BE49-F238E27FC236}">
                <a16:creationId xmlns:a16="http://schemas.microsoft.com/office/drawing/2014/main" id="{79D8020D-B24C-7EFC-F2C4-E875BE41C861}"/>
              </a:ext>
            </a:extLst>
          </p:cNvPr>
          <p:cNvSpPr>
            <a:spLocks noGrp="1"/>
          </p:cNvSpPr>
          <p:nvPr>
            <p:ph type="sldNum" sz="quarter" idx="5"/>
          </p:nvPr>
        </p:nvSpPr>
        <p:spPr/>
        <p:txBody>
          <a:bodyPr/>
          <a:lstStyle/>
          <a:p>
            <a:pPr>
              <a:defRPr/>
            </a:pPr>
            <a:r>
              <a:rPr lang="en-US"/>
              <a:t>Page </a:t>
            </a:r>
            <a:fld id="{E0F2C28F-FB9A-4C03-A25C-86CE5AB16B4B}" type="slidenum">
              <a:rPr lang="en-US" smtClean="0"/>
              <a:pPr>
                <a:defRPr/>
              </a:pPr>
              <a:t>3</a:t>
            </a:fld>
            <a:endParaRPr lang="en-US"/>
          </a:p>
        </p:txBody>
      </p:sp>
    </p:spTree>
    <p:extLst>
      <p:ext uri="{BB962C8B-B14F-4D97-AF65-F5344CB8AC3E}">
        <p14:creationId xmlns:p14="http://schemas.microsoft.com/office/powerpoint/2010/main" val="22507845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5F224B-462F-A454-510B-EAEEAAAF9F3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CBDAD3F-AC09-5F01-D4BF-F82AEC8C0749}"/>
              </a:ext>
            </a:extLst>
          </p:cNvPr>
          <p:cNvSpPr>
            <a:spLocks noGrp="1" noRot="1" noChangeAspect="1"/>
          </p:cNvSpPr>
          <p:nvPr>
            <p:ph type="sldImg"/>
          </p:nvPr>
        </p:nvSpPr>
        <p:spPr>
          <a:xfrm>
            <a:off x="1154113" y="701675"/>
            <a:ext cx="4625975" cy="3468688"/>
          </a:xfrm>
        </p:spPr>
      </p:sp>
      <p:sp>
        <p:nvSpPr>
          <p:cNvPr id="3" name="Notes Placeholder 2">
            <a:extLst>
              <a:ext uri="{FF2B5EF4-FFF2-40B4-BE49-F238E27FC236}">
                <a16:creationId xmlns:a16="http://schemas.microsoft.com/office/drawing/2014/main" id="{67AFB4FB-C3C5-02D0-2079-C480D49F5FDA}"/>
              </a:ext>
            </a:extLst>
          </p:cNvPr>
          <p:cNvSpPr>
            <a:spLocks noGrp="1"/>
          </p:cNvSpPr>
          <p:nvPr>
            <p:ph type="body" idx="1"/>
          </p:nvPr>
        </p:nvSpPr>
        <p:spPr/>
        <p:txBody>
          <a:bodyPr/>
          <a:lstStyle/>
          <a:p>
            <a:endParaRPr lang="en-US" dirty="0"/>
          </a:p>
        </p:txBody>
      </p:sp>
      <p:sp>
        <p:nvSpPr>
          <p:cNvPr id="4" name="Header Placeholder 3">
            <a:extLst>
              <a:ext uri="{FF2B5EF4-FFF2-40B4-BE49-F238E27FC236}">
                <a16:creationId xmlns:a16="http://schemas.microsoft.com/office/drawing/2014/main" id="{F5C565A9-1B43-F94F-FF55-6F77D6EA1D07}"/>
              </a:ext>
            </a:extLst>
          </p:cNvPr>
          <p:cNvSpPr>
            <a:spLocks noGrp="1"/>
          </p:cNvSpPr>
          <p:nvPr>
            <p:ph type="hdr" sz="quarter"/>
          </p:nvPr>
        </p:nvSpPr>
        <p:spPr/>
        <p:txBody>
          <a:bodyPr/>
          <a:lstStyle/>
          <a:p>
            <a:pPr>
              <a:defRPr/>
            </a:pPr>
            <a:r>
              <a:rPr lang="en-US"/>
              <a:t>doc.: IEEE 802.11-13/0099r0</a:t>
            </a:r>
            <a:endParaRPr lang="en-US" dirty="0"/>
          </a:p>
        </p:txBody>
      </p:sp>
      <p:sp>
        <p:nvSpPr>
          <p:cNvPr id="5" name="Date Placeholder 4">
            <a:extLst>
              <a:ext uri="{FF2B5EF4-FFF2-40B4-BE49-F238E27FC236}">
                <a16:creationId xmlns:a16="http://schemas.microsoft.com/office/drawing/2014/main" id="{DF217134-8F55-5C0A-7CB6-568B4EEDFB71}"/>
              </a:ext>
            </a:extLst>
          </p:cNvPr>
          <p:cNvSpPr>
            <a:spLocks noGrp="1"/>
          </p:cNvSpPr>
          <p:nvPr>
            <p:ph type="dt" idx="1"/>
          </p:nvPr>
        </p:nvSpPr>
        <p:spPr/>
        <p:txBody>
          <a:bodyPr/>
          <a:lstStyle/>
          <a:p>
            <a:pPr>
              <a:defRPr/>
            </a:pPr>
            <a:r>
              <a:rPr lang="en-US"/>
              <a:t>Jan 2013</a:t>
            </a:r>
            <a:endParaRPr lang="en-US" dirty="0"/>
          </a:p>
        </p:txBody>
      </p:sp>
      <p:sp>
        <p:nvSpPr>
          <p:cNvPr id="6" name="Footer Placeholder 5">
            <a:extLst>
              <a:ext uri="{FF2B5EF4-FFF2-40B4-BE49-F238E27FC236}">
                <a16:creationId xmlns:a16="http://schemas.microsoft.com/office/drawing/2014/main" id="{0D50B7BF-6A1F-A2CF-4E16-A989E7939600}"/>
              </a:ext>
            </a:extLst>
          </p:cNvPr>
          <p:cNvSpPr>
            <a:spLocks noGrp="1"/>
          </p:cNvSpPr>
          <p:nvPr>
            <p:ph type="ftr" sz="quarter" idx="4"/>
          </p:nvPr>
        </p:nvSpPr>
        <p:spPr/>
        <p:txBody>
          <a:bodyPr/>
          <a:lstStyle/>
          <a:p>
            <a:pPr lvl="4">
              <a:defRPr/>
            </a:pPr>
            <a:r>
              <a:rPr lang="en-US"/>
              <a:t>Andrew Myles, Cisco</a:t>
            </a:r>
          </a:p>
        </p:txBody>
      </p:sp>
      <p:sp>
        <p:nvSpPr>
          <p:cNvPr id="7" name="Slide Number Placeholder 6">
            <a:extLst>
              <a:ext uri="{FF2B5EF4-FFF2-40B4-BE49-F238E27FC236}">
                <a16:creationId xmlns:a16="http://schemas.microsoft.com/office/drawing/2014/main" id="{50EC682C-E814-6726-C40A-13987D19C737}"/>
              </a:ext>
            </a:extLst>
          </p:cNvPr>
          <p:cNvSpPr>
            <a:spLocks noGrp="1"/>
          </p:cNvSpPr>
          <p:nvPr>
            <p:ph type="sldNum" sz="quarter" idx="5"/>
          </p:nvPr>
        </p:nvSpPr>
        <p:spPr/>
        <p:txBody>
          <a:bodyPr/>
          <a:lstStyle/>
          <a:p>
            <a:pPr>
              <a:defRPr/>
            </a:pPr>
            <a:r>
              <a:rPr lang="en-US"/>
              <a:t>Page </a:t>
            </a:r>
            <a:fld id="{E0F2C28F-FB9A-4C03-A25C-86CE5AB16B4B}" type="slidenum">
              <a:rPr lang="en-US" smtClean="0"/>
              <a:pPr>
                <a:defRPr/>
              </a:pPr>
              <a:t>4</a:t>
            </a:fld>
            <a:endParaRPr lang="en-US"/>
          </a:p>
        </p:txBody>
      </p:sp>
    </p:spTree>
    <p:extLst>
      <p:ext uri="{BB962C8B-B14F-4D97-AF65-F5344CB8AC3E}">
        <p14:creationId xmlns:p14="http://schemas.microsoft.com/office/powerpoint/2010/main" val="18302171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AF0AD7-F444-331C-DB62-E50459B28F2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6FE6591-4D8F-3210-BBFA-DB51025324BC}"/>
              </a:ext>
            </a:extLst>
          </p:cNvPr>
          <p:cNvSpPr>
            <a:spLocks noGrp="1" noRot="1" noChangeAspect="1"/>
          </p:cNvSpPr>
          <p:nvPr>
            <p:ph type="sldImg"/>
          </p:nvPr>
        </p:nvSpPr>
        <p:spPr>
          <a:xfrm>
            <a:off x="1154113" y="701675"/>
            <a:ext cx="4625975" cy="3468688"/>
          </a:xfrm>
        </p:spPr>
      </p:sp>
      <p:sp>
        <p:nvSpPr>
          <p:cNvPr id="3" name="Notes Placeholder 2">
            <a:extLst>
              <a:ext uri="{FF2B5EF4-FFF2-40B4-BE49-F238E27FC236}">
                <a16:creationId xmlns:a16="http://schemas.microsoft.com/office/drawing/2014/main" id="{E672F667-119B-5031-1246-CFA39C212B00}"/>
              </a:ext>
            </a:extLst>
          </p:cNvPr>
          <p:cNvSpPr>
            <a:spLocks noGrp="1"/>
          </p:cNvSpPr>
          <p:nvPr>
            <p:ph type="body" idx="1"/>
          </p:nvPr>
        </p:nvSpPr>
        <p:spPr/>
        <p:txBody>
          <a:bodyPr/>
          <a:lstStyle/>
          <a:p>
            <a:endParaRPr lang="en-US" dirty="0"/>
          </a:p>
        </p:txBody>
      </p:sp>
      <p:sp>
        <p:nvSpPr>
          <p:cNvPr id="4" name="Header Placeholder 3">
            <a:extLst>
              <a:ext uri="{FF2B5EF4-FFF2-40B4-BE49-F238E27FC236}">
                <a16:creationId xmlns:a16="http://schemas.microsoft.com/office/drawing/2014/main" id="{ECF5B494-2E24-A30E-4850-A89E89841FC7}"/>
              </a:ext>
            </a:extLst>
          </p:cNvPr>
          <p:cNvSpPr>
            <a:spLocks noGrp="1"/>
          </p:cNvSpPr>
          <p:nvPr>
            <p:ph type="hdr" sz="quarter"/>
          </p:nvPr>
        </p:nvSpPr>
        <p:spPr/>
        <p:txBody>
          <a:bodyPr/>
          <a:lstStyle/>
          <a:p>
            <a:pPr>
              <a:defRPr/>
            </a:pPr>
            <a:r>
              <a:rPr lang="en-US"/>
              <a:t>doc.: IEEE 802.11-13/0099r0</a:t>
            </a:r>
            <a:endParaRPr lang="en-US" dirty="0"/>
          </a:p>
        </p:txBody>
      </p:sp>
      <p:sp>
        <p:nvSpPr>
          <p:cNvPr id="5" name="Date Placeholder 4">
            <a:extLst>
              <a:ext uri="{FF2B5EF4-FFF2-40B4-BE49-F238E27FC236}">
                <a16:creationId xmlns:a16="http://schemas.microsoft.com/office/drawing/2014/main" id="{F7F937A9-6CE5-94C5-E46B-A201CD623ECC}"/>
              </a:ext>
            </a:extLst>
          </p:cNvPr>
          <p:cNvSpPr>
            <a:spLocks noGrp="1"/>
          </p:cNvSpPr>
          <p:nvPr>
            <p:ph type="dt" idx="1"/>
          </p:nvPr>
        </p:nvSpPr>
        <p:spPr/>
        <p:txBody>
          <a:bodyPr/>
          <a:lstStyle/>
          <a:p>
            <a:pPr>
              <a:defRPr/>
            </a:pPr>
            <a:r>
              <a:rPr lang="en-US"/>
              <a:t>Jan 2013</a:t>
            </a:r>
            <a:endParaRPr lang="en-US" dirty="0"/>
          </a:p>
        </p:txBody>
      </p:sp>
      <p:sp>
        <p:nvSpPr>
          <p:cNvPr id="6" name="Footer Placeholder 5">
            <a:extLst>
              <a:ext uri="{FF2B5EF4-FFF2-40B4-BE49-F238E27FC236}">
                <a16:creationId xmlns:a16="http://schemas.microsoft.com/office/drawing/2014/main" id="{35B1EB9F-EF6A-E890-5F48-1B26EEB4A335}"/>
              </a:ext>
            </a:extLst>
          </p:cNvPr>
          <p:cNvSpPr>
            <a:spLocks noGrp="1"/>
          </p:cNvSpPr>
          <p:nvPr>
            <p:ph type="ftr" sz="quarter" idx="4"/>
          </p:nvPr>
        </p:nvSpPr>
        <p:spPr/>
        <p:txBody>
          <a:bodyPr/>
          <a:lstStyle/>
          <a:p>
            <a:pPr lvl="4">
              <a:defRPr/>
            </a:pPr>
            <a:r>
              <a:rPr lang="en-US"/>
              <a:t>Andrew Myles, Cisco</a:t>
            </a:r>
          </a:p>
        </p:txBody>
      </p:sp>
      <p:sp>
        <p:nvSpPr>
          <p:cNvPr id="7" name="Slide Number Placeholder 6">
            <a:extLst>
              <a:ext uri="{FF2B5EF4-FFF2-40B4-BE49-F238E27FC236}">
                <a16:creationId xmlns:a16="http://schemas.microsoft.com/office/drawing/2014/main" id="{8EC87AD2-4CEC-ED32-8640-F3ADE5D68916}"/>
              </a:ext>
            </a:extLst>
          </p:cNvPr>
          <p:cNvSpPr>
            <a:spLocks noGrp="1"/>
          </p:cNvSpPr>
          <p:nvPr>
            <p:ph type="sldNum" sz="quarter" idx="5"/>
          </p:nvPr>
        </p:nvSpPr>
        <p:spPr/>
        <p:txBody>
          <a:bodyPr/>
          <a:lstStyle/>
          <a:p>
            <a:pPr>
              <a:defRPr/>
            </a:pPr>
            <a:r>
              <a:rPr lang="en-US"/>
              <a:t>Page </a:t>
            </a:r>
            <a:fld id="{E0F2C28F-FB9A-4C03-A25C-86CE5AB16B4B}" type="slidenum">
              <a:rPr lang="en-US" smtClean="0"/>
              <a:pPr>
                <a:defRPr/>
              </a:pPr>
              <a:t>5</a:t>
            </a:fld>
            <a:endParaRPr lang="en-US"/>
          </a:p>
        </p:txBody>
      </p:sp>
    </p:spTree>
    <p:extLst>
      <p:ext uri="{BB962C8B-B14F-4D97-AF65-F5344CB8AC3E}">
        <p14:creationId xmlns:p14="http://schemas.microsoft.com/office/powerpoint/2010/main" val="27949341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7951FE-B2B5-35EE-F717-C26DF74664D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5F9C911-A1FF-2905-8C14-4C3DF0EEBDEE}"/>
              </a:ext>
            </a:extLst>
          </p:cNvPr>
          <p:cNvSpPr>
            <a:spLocks noGrp="1" noRot="1" noChangeAspect="1"/>
          </p:cNvSpPr>
          <p:nvPr>
            <p:ph type="sldImg"/>
          </p:nvPr>
        </p:nvSpPr>
        <p:spPr>
          <a:xfrm>
            <a:off x="1154113" y="701675"/>
            <a:ext cx="4625975" cy="3468688"/>
          </a:xfrm>
        </p:spPr>
      </p:sp>
      <p:sp>
        <p:nvSpPr>
          <p:cNvPr id="3" name="Notes Placeholder 2">
            <a:extLst>
              <a:ext uri="{FF2B5EF4-FFF2-40B4-BE49-F238E27FC236}">
                <a16:creationId xmlns:a16="http://schemas.microsoft.com/office/drawing/2014/main" id="{A9379642-C759-72A5-9489-71506BF6C7F6}"/>
              </a:ext>
            </a:extLst>
          </p:cNvPr>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Header Placeholder 3">
            <a:extLst>
              <a:ext uri="{FF2B5EF4-FFF2-40B4-BE49-F238E27FC236}">
                <a16:creationId xmlns:a16="http://schemas.microsoft.com/office/drawing/2014/main" id="{82F2A981-60D4-0100-3947-4CC1B5A13BFE}"/>
              </a:ext>
            </a:extLst>
          </p:cNvPr>
          <p:cNvSpPr>
            <a:spLocks noGrp="1"/>
          </p:cNvSpPr>
          <p:nvPr>
            <p:ph type="hdr" sz="quarter"/>
          </p:nvPr>
        </p:nvSpPr>
        <p:spPr/>
        <p:txBody>
          <a:bodyPr/>
          <a:lstStyle/>
          <a:p>
            <a:pPr>
              <a:defRPr/>
            </a:pPr>
            <a:r>
              <a:rPr lang="en-US"/>
              <a:t>doc.: IEEE 802.11-13/0099r0</a:t>
            </a:r>
            <a:endParaRPr lang="en-US" dirty="0"/>
          </a:p>
        </p:txBody>
      </p:sp>
      <p:sp>
        <p:nvSpPr>
          <p:cNvPr id="5" name="Date Placeholder 4">
            <a:extLst>
              <a:ext uri="{FF2B5EF4-FFF2-40B4-BE49-F238E27FC236}">
                <a16:creationId xmlns:a16="http://schemas.microsoft.com/office/drawing/2014/main" id="{566F71C5-E2CC-3153-3E6C-3B279137EC91}"/>
              </a:ext>
            </a:extLst>
          </p:cNvPr>
          <p:cNvSpPr>
            <a:spLocks noGrp="1"/>
          </p:cNvSpPr>
          <p:nvPr>
            <p:ph type="dt" idx="1"/>
          </p:nvPr>
        </p:nvSpPr>
        <p:spPr/>
        <p:txBody>
          <a:bodyPr/>
          <a:lstStyle/>
          <a:p>
            <a:pPr>
              <a:defRPr/>
            </a:pPr>
            <a:r>
              <a:rPr lang="en-US"/>
              <a:t>Jan 2013</a:t>
            </a:r>
            <a:endParaRPr lang="en-US" dirty="0"/>
          </a:p>
        </p:txBody>
      </p:sp>
      <p:sp>
        <p:nvSpPr>
          <p:cNvPr id="6" name="Footer Placeholder 5">
            <a:extLst>
              <a:ext uri="{FF2B5EF4-FFF2-40B4-BE49-F238E27FC236}">
                <a16:creationId xmlns:a16="http://schemas.microsoft.com/office/drawing/2014/main" id="{8276855A-4764-97DB-4322-3BF5A5716206}"/>
              </a:ext>
            </a:extLst>
          </p:cNvPr>
          <p:cNvSpPr>
            <a:spLocks noGrp="1"/>
          </p:cNvSpPr>
          <p:nvPr>
            <p:ph type="ftr" sz="quarter" idx="4"/>
          </p:nvPr>
        </p:nvSpPr>
        <p:spPr/>
        <p:txBody>
          <a:bodyPr/>
          <a:lstStyle/>
          <a:p>
            <a:pPr lvl="4">
              <a:defRPr/>
            </a:pPr>
            <a:r>
              <a:rPr lang="en-US"/>
              <a:t>Andrew Myles, Cisco</a:t>
            </a:r>
          </a:p>
        </p:txBody>
      </p:sp>
      <p:sp>
        <p:nvSpPr>
          <p:cNvPr id="7" name="Slide Number Placeholder 6">
            <a:extLst>
              <a:ext uri="{FF2B5EF4-FFF2-40B4-BE49-F238E27FC236}">
                <a16:creationId xmlns:a16="http://schemas.microsoft.com/office/drawing/2014/main" id="{BD6977C3-D94B-5AF0-6CBE-FC6A31385422}"/>
              </a:ext>
            </a:extLst>
          </p:cNvPr>
          <p:cNvSpPr>
            <a:spLocks noGrp="1"/>
          </p:cNvSpPr>
          <p:nvPr>
            <p:ph type="sldNum" sz="quarter" idx="5"/>
          </p:nvPr>
        </p:nvSpPr>
        <p:spPr/>
        <p:txBody>
          <a:bodyPr/>
          <a:lstStyle/>
          <a:p>
            <a:pPr>
              <a:defRPr/>
            </a:pPr>
            <a:r>
              <a:rPr lang="en-US"/>
              <a:t>Page </a:t>
            </a:r>
            <a:fld id="{E0F2C28F-FB9A-4C03-A25C-86CE5AB16B4B}" type="slidenum">
              <a:rPr lang="en-US" smtClean="0"/>
              <a:pPr>
                <a:defRPr/>
              </a:pPr>
              <a:t>6</a:t>
            </a:fld>
            <a:endParaRPr lang="en-US"/>
          </a:p>
        </p:txBody>
      </p:sp>
    </p:spTree>
    <p:extLst>
      <p:ext uri="{BB962C8B-B14F-4D97-AF65-F5344CB8AC3E}">
        <p14:creationId xmlns:p14="http://schemas.microsoft.com/office/powerpoint/2010/main" val="26302811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CC7DC4-2A7D-8595-356B-BB850CE4559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B55D551-6401-A9D3-9D95-ED1A9A28EC75}"/>
              </a:ext>
            </a:extLst>
          </p:cNvPr>
          <p:cNvSpPr>
            <a:spLocks noGrp="1" noRot="1" noChangeAspect="1"/>
          </p:cNvSpPr>
          <p:nvPr>
            <p:ph type="sldImg"/>
          </p:nvPr>
        </p:nvSpPr>
        <p:spPr>
          <a:xfrm>
            <a:off x="1154113" y="701675"/>
            <a:ext cx="4625975" cy="3468688"/>
          </a:xfrm>
        </p:spPr>
      </p:sp>
      <p:sp>
        <p:nvSpPr>
          <p:cNvPr id="3" name="Notes Placeholder 2">
            <a:extLst>
              <a:ext uri="{FF2B5EF4-FFF2-40B4-BE49-F238E27FC236}">
                <a16:creationId xmlns:a16="http://schemas.microsoft.com/office/drawing/2014/main" id="{B1646275-991E-61AE-E1B1-958C96A6C1B4}"/>
              </a:ext>
            </a:extLst>
          </p:cNvPr>
          <p:cNvSpPr>
            <a:spLocks noGrp="1"/>
          </p:cNvSpPr>
          <p:nvPr>
            <p:ph type="body" idx="1"/>
          </p:nvPr>
        </p:nvSpPr>
        <p:spPr/>
        <p:txBody>
          <a:bodyPr/>
          <a:lstStyle/>
          <a:p>
            <a:endParaRPr lang="en-US" dirty="0"/>
          </a:p>
        </p:txBody>
      </p:sp>
      <p:sp>
        <p:nvSpPr>
          <p:cNvPr id="4" name="Header Placeholder 3">
            <a:extLst>
              <a:ext uri="{FF2B5EF4-FFF2-40B4-BE49-F238E27FC236}">
                <a16:creationId xmlns:a16="http://schemas.microsoft.com/office/drawing/2014/main" id="{64E90240-7D01-4DFF-40A5-4597F858A699}"/>
              </a:ext>
            </a:extLst>
          </p:cNvPr>
          <p:cNvSpPr>
            <a:spLocks noGrp="1"/>
          </p:cNvSpPr>
          <p:nvPr>
            <p:ph type="hdr" sz="quarter"/>
          </p:nvPr>
        </p:nvSpPr>
        <p:spPr/>
        <p:txBody>
          <a:bodyPr/>
          <a:lstStyle/>
          <a:p>
            <a:pPr>
              <a:defRPr/>
            </a:pPr>
            <a:r>
              <a:rPr lang="en-US"/>
              <a:t>doc.: IEEE 802.11-13/0099r0</a:t>
            </a:r>
            <a:endParaRPr lang="en-US" dirty="0"/>
          </a:p>
        </p:txBody>
      </p:sp>
      <p:sp>
        <p:nvSpPr>
          <p:cNvPr id="5" name="Date Placeholder 4">
            <a:extLst>
              <a:ext uri="{FF2B5EF4-FFF2-40B4-BE49-F238E27FC236}">
                <a16:creationId xmlns:a16="http://schemas.microsoft.com/office/drawing/2014/main" id="{7C00E2D3-3D2A-6881-04A2-71D50DCF94AC}"/>
              </a:ext>
            </a:extLst>
          </p:cNvPr>
          <p:cNvSpPr>
            <a:spLocks noGrp="1"/>
          </p:cNvSpPr>
          <p:nvPr>
            <p:ph type="dt" idx="1"/>
          </p:nvPr>
        </p:nvSpPr>
        <p:spPr/>
        <p:txBody>
          <a:bodyPr/>
          <a:lstStyle/>
          <a:p>
            <a:pPr>
              <a:defRPr/>
            </a:pPr>
            <a:r>
              <a:rPr lang="en-US"/>
              <a:t>Jan 2013</a:t>
            </a:r>
            <a:endParaRPr lang="en-US" dirty="0"/>
          </a:p>
        </p:txBody>
      </p:sp>
      <p:sp>
        <p:nvSpPr>
          <p:cNvPr id="6" name="Footer Placeholder 5">
            <a:extLst>
              <a:ext uri="{FF2B5EF4-FFF2-40B4-BE49-F238E27FC236}">
                <a16:creationId xmlns:a16="http://schemas.microsoft.com/office/drawing/2014/main" id="{1031076E-5C44-4CDA-09C8-F7BAD95B3114}"/>
              </a:ext>
            </a:extLst>
          </p:cNvPr>
          <p:cNvSpPr>
            <a:spLocks noGrp="1"/>
          </p:cNvSpPr>
          <p:nvPr>
            <p:ph type="ftr" sz="quarter" idx="4"/>
          </p:nvPr>
        </p:nvSpPr>
        <p:spPr/>
        <p:txBody>
          <a:bodyPr/>
          <a:lstStyle/>
          <a:p>
            <a:pPr lvl="4">
              <a:defRPr/>
            </a:pPr>
            <a:r>
              <a:rPr lang="en-US"/>
              <a:t>Andrew Myles, Cisco</a:t>
            </a:r>
          </a:p>
        </p:txBody>
      </p:sp>
      <p:sp>
        <p:nvSpPr>
          <p:cNvPr id="7" name="Slide Number Placeholder 6">
            <a:extLst>
              <a:ext uri="{FF2B5EF4-FFF2-40B4-BE49-F238E27FC236}">
                <a16:creationId xmlns:a16="http://schemas.microsoft.com/office/drawing/2014/main" id="{32D6DF55-1A47-DF46-9E68-94E37970B276}"/>
              </a:ext>
            </a:extLst>
          </p:cNvPr>
          <p:cNvSpPr>
            <a:spLocks noGrp="1"/>
          </p:cNvSpPr>
          <p:nvPr>
            <p:ph type="sldNum" sz="quarter" idx="5"/>
          </p:nvPr>
        </p:nvSpPr>
        <p:spPr/>
        <p:txBody>
          <a:bodyPr/>
          <a:lstStyle/>
          <a:p>
            <a:pPr>
              <a:defRPr/>
            </a:pPr>
            <a:r>
              <a:rPr lang="en-US"/>
              <a:t>Page </a:t>
            </a:r>
            <a:fld id="{E0F2C28F-FB9A-4C03-A25C-86CE5AB16B4B}" type="slidenum">
              <a:rPr lang="en-US" smtClean="0"/>
              <a:pPr>
                <a:defRPr/>
              </a:pPr>
              <a:t>7</a:t>
            </a:fld>
            <a:endParaRPr lang="en-US"/>
          </a:p>
        </p:txBody>
      </p:sp>
    </p:spTree>
    <p:extLst>
      <p:ext uri="{BB962C8B-B14F-4D97-AF65-F5344CB8AC3E}">
        <p14:creationId xmlns:p14="http://schemas.microsoft.com/office/powerpoint/2010/main" val="27758944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DAAE1F-FC55-6986-3A89-26C7F6136F1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17E29C4-2B1A-A0AB-B65E-0079F3637E60}"/>
              </a:ext>
            </a:extLst>
          </p:cNvPr>
          <p:cNvSpPr>
            <a:spLocks noGrp="1" noRot="1" noChangeAspect="1"/>
          </p:cNvSpPr>
          <p:nvPr>
            <p:ph type="sldImg"/>
          </p:nvPr>
        </p:nvSpPr>
        <p:spPr>
          <a:xfrm>
            <a:off x="1154113" y="701675"/>
            <a:ext cx="4625975" cy="3468688"/>
          </a:xfrm>
        </p:spPr>
      </p:sp>
      <p:sp>
        <p:nvSpPr>
          <p:cNvPr id="3" name="Notes Placeholder 2">
            <a:extLst>
              <a:ext uri="{FF2B5EF4-FFF2-40B4-BE49-F238E27FC236}">
                <a16:creationId xmlns:a16="http://schemas.microsoft.com/office/drawing/2014/main" id="{1E8F7AB6-617B-2305-1765-EB8BAF2D37AC}"/>
              </a:ext>
            </a:extLst>
          </p:cNvPr>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Header Placeholder 3">
            <a:extLst>
              <a:ext uri="{FF2B5EF4-FFF2-40B4-BE49-F238E27FC236}">
                <a16:creationId xmlns:a16="http://schemas.microsoft.com/office/drawing/2014/main" id="{C0792A29-FC6D-BD22-CFA9-81D746EC2256}"/>
              </a:ext>
            </a:extLst>
          </p:cNvPr>
          <p:cNvSpPr>
            <a:spLocks noGrp="1"/>
          </p:cNvSpPr>
          <p:nvPr>
            <p:ph type="hdr" sz="quarter"/>
          </p:nvPr>
        </p:nvSpPr>
        <p:spPr/>
        <p:txBody>
          <a:bodyPr/>
          <a:lstStyle/>
          <a:p>
            <a:pPr>
              <a:defRPr/>
            </a:pPr>
            <a:r>
              <a:rPr lang="en-US"/>
              <a:t>doc.: IEEE 802.11-13/0099r0</a:t>
            </a:r>
            <a:endParaRPr lang="en-US" dirty="0"/>
          </a:p>
        </p:txBody>
      </p:sp>
      <p:sp>
        <p:nvSpPr>
          <p:cNvPr id="5" name="Date Placeholder 4">
            <a:extLst>
              <a:ext uri="{FF2B5EF4-FFF2-40B4-BE49-F238E27FC236}">
                <a16:creationId xmlns:a16="http://schemas.microsoft.com/office/drawing/2014/main" id="{2525AAB6-EDE2-97C9-8B49-500FCCA4F49C}"/>
              </a:ext>
            </a:extLst>
          </p:cNvPr>
          <p:cNvSpPr>
            <a:spLocks noGrp="1"/>
          </p:cNvSpPr>
          <p:nvPr>
            <p:ph type="dt" idx="1"/>
          </p:nvPr>
        </p:nvSpPr>
        <p:spPr/>
        <p:txBody>
          <a:bodyPr/>
          <a:lstStyle/>
          <a:p>
            <a:pPr>
              <a:defRPr/>
            </a:pPr>
            <a:r>
              <a:rPr lang="en-US"/>
              <a:t>Jan 2013</a:t>
            </a:r>
            <a:endParaRPr lang="en-US" dirty="0"/>
          </a:p>
        </p:txBody>
      </p:sp>
      <p:sp>
        <p:nvSpPr>
          <p:cNvPr id="6" name="Footer Placeholder 5">
            <a:extLst>
              <a:ext uri="{FF2B5EF4-FFF2-40B4-BE49-F238E27FC236}">
                <a16:creationId xmlns:a16="http://schemas.microsoft.com/office/drawing/2014/main" id="{2ED55D6B-5316-8C52-A593-37ACD47F6016}"/>
              </a:ext>
            </a:extLst>
          </p:cNvPr>
          <p:cNvSpPr>
            <a:spLocks noGrp="1"/>
          </p:cNvSpPr>
          <p:nvPr>
            <p:ph type="ftr" sz="quarter" idx="4"/>
          </p:nvPr>
        </p:nvSpPr>
        <p:spPr/>
        <p:txBody>
          <a:bodyPr/>
          <a:lstStyle/>
          <a:p>
            <a:pPr lvl="4">
              <a:defRPr/>
            </a:pPr>
            <a:r>
              <a:rPr lang="en-US"/>
              <a:t>Andrew Myles, Cisco</a:t>
            </a:r>
          </a:p>
        </p:txBody>
      </p:sp>
      <p:sp>
        <p:nvSpPr>
          <p:cNvPr id="7" name="Slide Number Placeholder 6">
            <a:extLst>
              <a:ext uri="{FF2B5EF4-FFF2-40B4-BE49-F238E27FC236}">
                <a16:creationId xmlns:a16="http://schemas.microsoft.com/office/drawing/2014/main" id="{1E3476DE-BED7-8AD4-693C-69768AB72434}"/>
              </a:ext>
            </a:extLst>
          </p:cNvPr>
          <p:cNvSpPr>
            <a:spLocks noGrp="1"/>
          </p:cNvSpPr>
          <p:nvPr>
            <p:ph type="sldNum" sz="quarter" idx="5"/>
          </p:nvPr>
        </p:nvSpPr>
        <p:spPr/>
        <p:txBody>
          <a:bodyPr/>
          <a:lstStyle/>
          <a:p>
            <a:pPr>
              <a:defRPr/>
            </a:pPr>
            <a:r>
              <a:rPr lang="en-US"/>
              <a:t>Page </a:t>
            </a:r>
            <a:fld id="{E0F2C28F-FB9A-4C03-A25C-86CE5AB16B4B}" type="slidenum">
              <a:rPr lang="en-US" smtClean="0"/>
              <a:pPr>
                <a:defRPr/>
              </a:pPr>
              <a:t>8</a:t>
            </a:fld>
            <a:endParaRPr lang="en-US"/>
          </a:p>
        </p:txBody>
      </p:sp>
    </p:spTree>
    <p:extLst>
      <p:ext uri="{BB962C8B-B14F-4D97-AF65-F5344CB8AC3E}">
        <p14:creationId xmlns:p14="http://schemas.microsoft.com/office/powerpoint/2010/main" val="38487994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620538-2E3C-8FF0-7FE9-223A15BFE6A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53A33E0-7FA0-FB5B-B6C0-D0582CA572AC}"/>
              </a:ext>
            </a:extLst>
          </p:cNvPr>
          <p:cNvSpPr>
            <a:spLocks noGrp="1" noRot="1" noChangeAspect="1"/>
          </p:cNvSpPr>
          <p:nvPr>
            <p:ph type="sldImg"/>
          </p:nvPr>
        </p:nvSpPr>
        <p:spPr>
          <a:xfrm>
            <a:off x="1154113" y="701675"/>
            <a:ext cx="4625975" cy="3468688"/>
          </a:xfrm>
        </p:spPr>
      </p:sp>
      <p:sp>
        <p:nvSpPr>
          <p:cNvPr id="3" name="Notes Placeholder 2">
            <a:extLst>
              <a:ext uri="{FF2B5EF4-FFF2-40B4-BE49-F238E27FC236}">
                <a16:creationId xmlns:a16="http://schemas.microsoft.com/office/drawing/2014/main" id="{A6C5D049-649B-B1DE-15B4-7A46CC5F594D}"/>
              </a:ext>
            </a:extLst>
          </p:cNvPr>
          <p:cNvSpPr>
            <a:spLocks noGrp="1"/>
          </p:cNvSpPr>
          <p:nvPr>
            <p:ph type="body" idx="1"/>
          </p:nvPr>
        </p:nvSpPr>
        <p:spPr/>
        <p:txBody>
          <a:bodyPr/>
          <a:lstStyle/>
          <a:p>
            <a:endParaRPr lang="en-US" dirty="0"/>
          </a:p>
        </p:txBody>
      </p:sp>
      <p:sp>
        <p:nvSpPr>
          <p:cNvPr id="4" name="Header Placeholder 3">
            <a:extLst>
              <a:ext uri="{FF2B5EF4-FFF2-40B4-BE49-F238E27FC236}">
                <a16:creationId xmlns:a16="http://schemas.microsoft.com/office/drawing/2014/main" id="{B68CC44B-9F48-A246-59BE-EAA8C61FCCE9}"/>
              </a:ext>
            </a:extLst>
          </p:cNvPr>
          <p:cNvSpPr>
            <a:spLocks noGrp="1"/>
          </p:cNvSpPr>
          <p:nvPr>
            <p:ph type="hdr" sz="quarter"/>
          </p:nvPr>
        </p:nvSpPr>
        <p:spPr/>
        <p:txBody>
          <a:bodyPr/>
          <a:lstStyle/>
          <a:p>
            <a:pPr>
              <a:defRPr/>
            </a:pPr>
            <a:r>
              <a:rPr lang="en-US"/>
              <a:t>doc.: IEEE 802.11-13/0099r0</a:t>
            </a:r>
            <a:endParaRPr lang="en-US" dirty="0"/>
          </a:p>
        </p:txBody>
      </p:sp>
      <p:sp>
        <p:nvSpPr>
          <p:cNvPr id="5" name="Date Placeholder 4">
            <a:extLst>
              <a:ext uri="{FF2B5EF4-FFF2-40B4-BE49-F238E27FC236}">
                <a16:creationId xmlns:a16="http://schemas.microsoft.com/office/drawing/2014/main" id="{C6FCEEAB-72D8-75BD-6BF5-2EF51929576C}"/>
              </a:ext>
            </a:extLst>
          </p:cNvPr>
          <p:cNvSpPr>
            <a:spLocks noGrp="1"/>
          </p:cNvSpPr>
          <p:nvPr>
            <p:ph type="dt" idx="1"/>
          </p:nvPr>
        </p:nvSpPr>
        <p:spPr/>
        <p:txBody>
          <a:bodyPr/>
          <a:lstStyle/>
          <a:p>
            <a:pPr>
              <a:defRPr/>
            </a:pPr>
            <a:r>
              <a:rPr lang="en-US"/>
              <a:t>Jan 2013</a:t>
            </a:r>
            <a:endParaRPr lang="en-US" dirty="0"/>
          </a:p>
        </p:txBody>
      </p:sp>
      <p:sp>
        <p:nvSpPr>
          <p:cNvPr id="6" name="Footer Placeholder 5">
            <a:extLst>
              <a:ext uri="{FF2B5EF4-FFF2-40B4-BE49-F238E27FC236}">
                <a16:creationId xmlns:a16="http://schemas.microsoft.com/office/drawing/2014/main" id="{0641C2C9-410E-0588-5B6A-8AB18330352E}"/>
              </a:ext>
            </a:extLst>
          </p:cNvPr>
          <p:cNvSpPr>
            <a:spLocks noGrp="1"/>
          </p:cNvSpPr>
          <p:nvPr>
            <p:ph type="ftr" sz="quarter" idx="4"/>
          </p:nvPr>
        </p:nvSpPr>
        <p:spPr/>
        <p:txBody>
          <a:bodyPr/>
          <a:lstStyle/>
          <a:p>
            <a:pPr lvl="4">
              <a:defRPr/>
            </a:pPr>
            <a:r>
              <a:rPr lang="en-US"/>
              <a:t>Andrew Myles, Cisco</a:t>
            </a:r>
          </a:p>
        </p:txBody>
      </p:sp>
      <p:sp>
        <p:nvSpPr>
          <p:cNvPr id="7" name="Slide Number Placeholder 6">
            <a:extLst>
              <a:ext uri="{FF2B5EF4-FFF2-40B4-BE49-F238E27FC236}">
                <a16:creationId xmlns:a16="http://schemas.microsoft.com/office/drawing/2014/main" id="{DA1226DE-383A-C0C7-2EC9-57A1490E21EF}"/>
              </a:ext>
            </a:extLst>
          </p:cNvPr>
          <p:cNvSpPr>
            <a:spLocks noGrp="1"/>
          </p:cNvSpPr>
          <p:nvPr>
            <p:ph type="sldNum" sz="quarter" idx="5"/>
          </p:nvPr>
        </p:nvSpPr>
        <p:spPr/>
        <p:txBody>
          <a:bodyPr/>
          <a:lstStyle/>
          <a:p>
            <a:pPr>
              <a:defRPr/>
            </a:pPr>
            <a:r>
              <a:rPr lang="en-US"/>
              <a:t>Page </a:t>
            </a:r>
            <a:fld id="{E0F2C28F-FB9A-4C03-A25C-86CE5AB16B4B}" type="slidenum">
              <a:rPr lang="en-US" smtClean="0"/>
              <a:pPr>
                <a:defRPr/>
              </a:pPr>
              <a:t>9</a:t>
            </a:fld>
            <a:endParaRPr lang="en-US"/>
          </a:p>
        </p:txBody>
      </p:sp>
    </p:spTree>
    <p:extLst>
      <p:ext uri="{BB962C8B-B14F-4D97-AF65-F5344CB8AC3E}">
        <p14:creationId xmlns:p14="http://schemas.microsoft.com/office/powerpoint/2010/main" val="26082368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AU" dirty="0"/>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5" name="Rectangle 6"/>
          <p:cNvSpPr>
            <a:spLocks noGrp="1" noChangeArrowheads="1"/>
          </p:cNvSpPr>
          <p:nvPr>
            <p:ph type="sldNum" sz="quarter" idx="11"/>
          </p:nvPr>
        </p:nvSpPr>
        <p:spPr>
          <a:ln/>
        </p:spPr>
        <p:txBody>
          <a:bodyPr/>
          <a:lstStyle>
            <a:lvl1pPr>
              <a:defRPr/>
            </a:lvl1pPr>
          </a:lstStyle>
          <a:p>
            <a:pPr>
              <a:defRPr/>
            </a:pPr>
            <a:r>
              <a:rPr lang="en-US" dirty="0"/>
              <a:t>Slide </a:t>
            </a:r>
            <a:fld id="{F6767D18-6D98-4A5E-947F-970B8694D7C8}" type="slidenum">
              <a:rPr lang="en-US"/>
              <a:pPr>
                <a:defRPr/>
              </a:pPr>
              <a:t>‹#›</a:t>
            </a:fld>
            <a:endParaRPr lang="en-US" dirty="0"/>
          </a:p>
        </p:txBody>
      </p:sp>
      <p:sp>
        <p:nvSpPr>
          <p:cNvPr id="7" name="Footer Placeholder 2"/>
          <p:cNvSpPr>
            <a:spLocks noGrp="1"/>
          </p:cNvSpPr>
          <p:nvPr>
            <p:ph type="ftr" sz="quarter" idx="3"/>
          </p:nvPr>
        </p:nvSpPr>
        <p:spPr>
          <a:xfrm>
            <a:off x="5638800" y="6477000"/>
            <a:ext cx="2895600" cy="180975"/>
          </a:xfrm>
          <a:prstGeom prst="rect">
            <a:avLst/>
          </a:prstGeom>
        </p:spPr>
        <p:txBody>
          <a:bodyPr vert="horz" lIns="91440" tIns="45720" rIns="91440" bIns="45720" rtlCol="0" anchor="ctr"/>
          <a:lstStyle>
            <a:lvl1pPr algn="r">
              <a:defRPr sz="1200">
                <a:solidFill>
                  <a:schemeClr val="tx1"/>
                </a:solidFill>
                <a:latin typeface="+mj-lt"/>
              </a:defRPr>
            </a:lvl1pPr>
          </a:lstStyle>
          <a:p>
            <a:r>
              <a:rPr lang="da-DK" dirty="0"/>
              <a:t>Salem</a:t>
            </a:r>
            <a:r>
              <a:rPr lang="da-DK" i="1" dirty="0"/>
              <a:t> et al</a:t>
            </a:r>
            <a:r>
              <a:rPr lang="da-DK" dirty="0"/>
              <a:t> (Cisco Systems)</a:t>
            </a:r>
            <a:endParaRPr lang="en-AU" dirty="0"/>
          </a:p>
        </p:txBody>
      </p:sp>
    </p:spTree>
    <p:extLst>
      <p:ext uri="{BB962C8B-B14F-4D97-AF65-F5344CB8AC3E}">
        <p14:creationId xmlns:p14="http://schemas.microsoft.com/office/powerpoint/2010/main" val="19866096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6858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Content Placeholder 3"/>
          <p:cNvSpPr>
            <a:spLocks noGrp="1"/>
          </p:cNvSpPr>
          <p:nvPr>
            <p:ph sz="half" idx="2"/>
          </p:nvPr>
        </p:nvSpPr>
        <p:spPr>
          <a:xfrm>
            <a:off x="46482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6" name="Rectangle 6"/>
          <p:cNvSpPr>
            <a:spLocks noGrp="1" noChangeArrowheads="1"/>
          </p:cNvSpPr>
          <p:nvPr>
            <p:ph type="sldNum" sz="quarter" idx="11"/>
          </p:nvPr>
        </p:nvSpPr>
        <p:spPr>
          <a:ln/>
        </p:spPr>
        <p:txBody>
          <a:bodyPr/>
          <a:lstStyle>
            <a:lvl1pPr>
              <a:defRPr/>
            </a:lvl1pPr>
          </a:lstStyle>
          <a:p>
            <a:pPr>
              <a:defRPr/>
            </a:pPr>
            <a:r>
              <a:rPr lang="en-US" dirty="0"/>
              <a:t>Slide </a:t>
            </a:r>
            <a:fld id="{58BE05D0-6E6B-42EE-890D-928060938A08}" type="slidenum">
              <a:rPr lang="en-US"/>
              <a:pPr>
                <a:defRPr/>
              </a:pPr>
              <a:t>‹#›</a:t>
            </a:fld>
            <a:endParaRPr lang="en-US" dirty="0"/>
          </a:p>
        </p:txBody>
      </p:sp>
      <p:sp>
        <p:nvSpPr>
          <p:cNvPr id="8" name="Footer Placeholder 2"/>
          <p:cNvSpPr>
            <a:spLocks noGrp="1"/>
          </p:cNvSpPr>
          <p:nvPr>
            <p:ph type="ftr" sz="quarter" idx="3"/>
          </p:nvPr>
        </p:nvSpPr>
        <p:spPr>
          <a:xfrm>
            <a:off x="5638800" y="6477000"/>
            <a:ext cx="2895600" cy="180975"/>
          </a:xfrm>
          <a:prstGeom prst="rect">
            <a:avLst/>
          </a:prstGeom>
        </p:spPr>
        <p:txBody>
          <a:bodyPr vert="horz" lIns="91440" tIns="45720" rIns="91440" bIns="45720" rtlCol="0" anchor="ctr"/>
          <a:lstStyle>
            <a:lvl1pPr algn="r">
              <a:defRPr sz="1200">
                <a:solidFill>
                  <a:schemeClr val="tx1"/>
                </a:solidFill>
                <a:latin typeface="+mj-lt"/>
              </a:defRPr>
            </a:lvl1pPr>
          </a:lstStyle>
          <a:p>
            <a:r>
              <a:rPr lang="da-DK" dirty="0"/>
              <a:t>Salem</a:t>
            </a:r>
            <a:r>
              <a:rPr lang="da-DK" i="1" dirty="0"/>
              <a:t> et al</a:t>
            </a:r>
            <a:r>
              <a:rPr lang="da-DK" dirty="0"/>
              <a:t> (Cisco Systems)</a:t>
            </a:r>
            <a:endParaRPr lang="en-AU" dirty="0"/>
          </a:p>
        </p:txBody>
      </p:sp>
    </p:spTree>
    <p:extLst>
      <p:ext uri="{BB962C8B-B14F-4D97-AF65-F5344CB8AC3E}">
        <p14:creationId xmlns:p14="http://schemas.microsoft.com/office/powerpoint/2010/main" val="24257794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Slide Number Placeholder 6"/>
          <p:cNvSpPr>
            <a:spLocks noGrp="1"/>
          </p:cNvSpPr>
          <p:nvPr>
            <p:ph type="sldNum" sz="quarter" idx="4"/>
          </p:nvPr>
        </p:nvSpPr>
        <p:spPr>
          <a:xfrm>
            <a:off x="8903093" y="6628955"/>
            <a:ext cx="241355" cy="181271"/>
          </a:xfrm>
          <a:prstGeom prst="rect">
            <a:avLst/>
          </a:prstGeom>
        </p:spPr>
        <p:txBody>
          <a:bodyPr vert="horz" lIns="57598" tIns="28799" rIns="57598" bIns="28799" rtlCol="0" anchor="ctr"/>
          <a:lstStyle>
            <a:lvl1pPr algn="r">
              <a:defRPr sz="800">
                <a:solidFill>
                  <a:schemeClr val="tx1">
                    <a:tint val="75000"/>
                  </a:schemeClr>
                </a:solidFill>
                <a:latin typeface="+mj-lt"/>
              </a:defRPr>
            </a:lvl1pPr>
          </a:lstStyle>
          <a:p>
            <a:fld id="{2F5CCB13-0A32-4557-88E9-079F0C330695}" type="slidenum">
              <a:rPr lang="en-US" smtClean="0"/>
              <a:pPr/>
              <a:t>‹#›</a:t>
            </a:fld>
            <a:endParaRPr lang="en-US" dirty="0"/>
          </a:p>
        </p:txBody>
      </p:sp>
      <p:sp>
        <p:nvSpPr>
          <p:cNvPr id="5" name="Footer Placeholder 2"/>
          <p:cNvSpPr>
            <a:spLocks noGrp="1"/>
          </p:cNvSpPr>
          <p:nvPr>
            <p:ph type="ftr" sz="quarter" idx="3"/>
          </p:nvPr>
        </p:nvSpPr>
        <p:spPr>
          <a:xfrm>
            <a:off x="5638800" y="6477000"/>
            <a:ext cx="2895600" cy="180975"/>
          </a:xfrm>
          <a:prstGeom prst="rect">
            <a:avLst/>
          </a:prstGeom>
        </p:spPr>
        <p:txBody>
          <a:bodyPr vert="horz" lIns="91440" tIns="45720" rIns="91440" bIns="45720" rtlCol="0" anchor="ctr"/>
          <a:lstStyle>
            <a:lvl1pPr algn="r">
              <a:defRPr sz="1200">
                <a:solidFill>
                  <a:schemeClr val="tx1"/>
                </a:solidFill>
                <a:latin typeface="+mj-lt"/>
              </a:defRPr>
            </a:lvl1pPr>
          </a:lstStyle>
          <a:p>
            <a:r>
              <a:rPr lang="da-DK" dirty="0"/>
              <a:t>Salem</a:t>
            </a:r>
            <a:r>
              <a:rPr lang="da-DK" i="1" dirty="0"/>
              <a:t> et al</a:t>
            </a:r>
            <a:r>
              <a:rPr lang="da-DK" dirty="0"/>
              <a:t> (Cisco Systems)</a:t>
            </a:r>
            <a:endParaRPr lang="en-AU" dirty="0"/>
          </a:p>
        </p:txBody>
      </p:sp>
      <p:sp>
        <p:nvSpPr>
          <p:cNvPr id="6" name="Rectangle 6"/>
          <p:cNvSpPr txBox="1">
            <a:spLocks noChangeArrowheads="1"/>
          </p:cNvSpPr>
          <p:nvPr userDrawn="1"/>
        </p:nvSpPr>
        <p:spPr bwMode="auto">
          <a:xfrm>
            <a:off x="4327525" y="6475413"/>
            <a:ext cx="565150"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defPPr>
              <a:defRPr lang="en-US"/>
            </a:defPPr>
            <a:lvl1pPr algn="ctr" rtl="0" eaLnBrk="0" fontAlgn="base" hangingPunct="0">
              <a:spcBef>
                <a:spcPct val="0"/>
              </a:spcBef>
              <a:spcAft>
                <a:spcPct val="0"/>
              </a:spcAft>
              <a:defRPr sz="1200" kern="1200">
                <a:solidFill>
                  <a:schemeClr val="tx1"/>
                </a:solidFill>
                <a:latin typeface="+mn-lt"/>
                <a:ea typeface="+mn-ea"/>
                <a:cs typeface="+mn-cs"/>
              </a:defRPr>
            </a:lvl1pPr>
            <a:lvl2pPr marL="457200" algn="l" rtl="0" fontAlgn="base">
              <a:spcBef>
                <a:spcPct val="0"/>
              </a:spcBef>
              <a:spcAft>
                <a:spcPct val="0"/>
              </a:spcAft>
              <a:defRPr sz="1200" kern="1200">
                <a:solidFill>
                  <a:schemeClr val="tx1"/>
                </a:solidFill>
                <a:latin typeface="Times New Roman" pitchFamily="18" charset="0"/>
                <a:ea typeface="+mn-ea"/>
                <a:cs typeface="Arial" pitchFamily="34" charset="0"/>
              </a:defRPr>
            </a:lvl2pPr>
            <a:lvl3pPr marL="914400" algn="l" rtl="0" fontAlgn="base">
              <a:spcBef>
                <a:spcPct val="0"/>
              </a:spcBef>
              <a:spcAft>
                <a:spcPct val="0"/>
              </a:spcAft>
              <a:defRPr sz="1200" kern="1200">
                <a:solidFill>
                  <a:schemeClr val="tx1"/>
                </a:solidFill>
                <a:latin typeface="Times New Roman" pitchFamily="18" charset="0"/>
                <a:ea typeface="+mn-ea"/>
                <a:cs typeface="Arial" pitchFamily="34" charset="0"/>
              </a:defRPr>
            </a:lvl3pPr>
            <a:lvl4pPr marL="1371600" algn="l" rtl="0" fontAlgn="base">
              <a:spcBef>
                <a:spcPct val="0"/>
              </a:spcBef>
              <a:spcAft>
                <a:spcPct val="0"/>
              </a:spcAft>
              <a:defRPr sz="1200" kern="1200">
                <a:solidFill>
                  <a:schemeClr val="tx1"/>
                </a:solidFill>
                <a:latin typeface="Times New Roman" pitchFamily="18" charset="0"/>
                <a:ea typeface="+mn-ea"/>
                <a:cs typeface="Arial" pitchFamily="34" charset="0"/>
              </a:defRPr>
            </a:lvl4pPr>
            <a:lvl5pPr marL="1828800" algn="l" rtl="0" fontAlgn="base">
              <a:spcBef>
                <a:spcPct val="0"/>
              </a:spcBef>
              <a:spcAft>
                <a:spcPct val="0"/>
              </a:spcAft>
              <a:defRPr sz="1200" kern="1200">
                <a:solidFill>
                  <a:schemeClr val="tx1"/>
                </a:solidFill>
                <a:latin typeface="Times New Roman" pitchFamily="18" charset="0"/>
                <a:ea typeface="+mn-ea"/>
                <a:cs typeface="Arial" pitchFamily="34" charset="0"/>
              </a:defRPr>
            </a:lvl5pPr>
            <a:lvl6pPr marL="2286000" algn="l" defTabSz="914400" rtl="0" eaLnBrk="1" latinLnBrk="0" hangingPunct="1">
              <a:defRPr sz="1200" kern="1200">
                <a:solidFill>
                  <a:schemeClr val="tx1"/>
                </a:solidFill>
                <a:latin typeface="Times New Roman" pitchFamily="18" charset="0"/>
                <a:ea typeface="+mn-ea"/>
                <a:cs typeface="Arial" pitchFamily="34" charset="0"/>
              </a:defRPr>
            </a:lvl6pPr>
            <a:lvl7pPr marL="2743200" algn="l" defTabSz="914400" rtl="0" eaLnBrk="1" latinLnBrk="0" hangingPunct="1">
              <a:defRPr sz="1200" kern="1200">
                <a:solidFill>
                  <a:schemeClr val="tx1"/>
                </a:solidFill>
                <a:latin typeface="Times New Roman" pitchFamily="18" charset="0"/>
                <a:ea typeface="+mn-ea"/>
                <a:cs typeface="Arial" pitchFamily="34" charset="0"/>
              </a:defRPr>
            </a:lvl7pPr>
            <a:lvl8pPr marL="3200400" algn="l" defTabSz="914400" rtl="0" eaLnBrk="1" latinLnBrk="0" hangingPunct="1">
              <a:defRPr sz="1200" kern="1200">
                <a:solidFill>
                  <a:schemeClr val="tx1"/>
                </a:solidFill>
                <a:latin typeface="Times New Roman" pitchFamily="18" charset="0"/>
                <a:ea typeface="+mn-ea"/>
                <a:cs typeface="Arial" pitchFamily="34" charset="0"/>
              </a:defRPr>
            </a:lvl8pPr>
            <a:lvl9pPr marL="3657600" algn="l" defTabSz="914400" rtl="0" eaLnBrk="1" latinLnBrk="0" hangingPunct="1">
              <a:defRPr sz="1200" kern="1200">
                <a:solidFill>
                  <a:schemeClr val="tx1"/>
                </a:solidFill>
                <a:latin typeface="Times New Roman" pitchFamily="18" charset="0"/>
                <a:ea typeface="+mn-ea"/>
                <a:cs typeface="Arial" pitchFamily="34" charset="0"/>
              </a:defRPr>
            </a:lvl9pPr>
          </a:lstStyle>
          <a:p>
            <a:pPr>
              <a:defRPr/>
            </a:pPr>
            <a:r>
              <a:rPr lang="en-US"/>
              <a:t>Slide </a:t>
            </a:r>
            <a:fld id="{27A80772-3626-4457-B273-75FCAA2B6C48}" type="slidenum">
              <a:rPr lang="en-US" smtClean="0"/>
              <a:pPr>
                <a:defRPr/>
              </a:pPr>
              <a:t>‹#›</a:t>
            </a:fld>
            <a:endParaRPr lang="en-US"/>
          </a:p>
        </p:txBody>
      </p:sp>
    </p:spTree>
    <p:extLst>
      <p:ext uri="{BB962C8B-B14F-4D97-AF65-F5344CB8AC3E}">
        <p14:creationId xmlns:p14="http://schemas.microsoft.com/office/powerpoint/2010/main" val="192350110"/>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3"/>
          </p:nvPr>
        </p:nvSpPr>
        <p:spPr>
          <a:xfrm>
            <a:off x="5638800" y="6477000"/>
            <a:ext cx="2895600" cy="180975"/>
          </a:xfrm>
          <a:prstGeom prst="rect">
            <a:avLst/>
          </a:prstGeom>
        </p:spPr>
        <p:txBody>
          <a:bodyPr vert="horz" lIns="91440" tIns="45720" rIns="91440" bIns="45720" rtlCol="0" anchor="ctr"/>
          <a:lstStyle>
            <a:lvl1pPr algn="r">
              <a:defRPr sz="1200">
                <a:solidFill>
                  <a:schemeClr val="tx1"/>
                </a:solidFill>
                <a:latin typeface="+mj-lt"/>
              </a:defRPr>
            </a:lvl1pPr>
          </a:lstStyle>
          <a:p>
            <a:r>
              <a:rPr lang="da-DK" dirty="0"/>
              <a:t>Salem </a:t>
            </a:r>
            <a:r>
              <a:rPr lang="da-DK" i="1" dirty="0"/>
              <a:t>et al</a:t>
            </a:r>
            <a:r>
              <a:rPr lang="da-DK" dirty="0"/>
              <a:t> (Cisco Systems)</a:t>
            </a:r>
            <a:endParaRPr lang="en-AU" dirty="0"/>
          </a:p>
        </p:txBody>
      </p:sp>
      <p:sp>
        <p:nvSpPr>
          <p:cNvPr id="1026" name="Rectangle 2"/>
          <p:cNvSpPr>
            <a:spLocks noGrp="1" noChangeArrowheads="1"/>
          </p:cNvSpPr>
          <p:nvPr>
            <p:ph type="title"/>
          </p:nvPr>
        </p:nvSpPr>
        <p:spPr bwMode="auto">
          <a:xfrm>
            <a:off x="685800" y="6858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endParaRPr lang="en-US" dirty="0"/>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1"/>
            <a:endParaRPr lang="en-US" dirty="0"/>
          </a:p>
        </p:txBody>
      </p:sp>
      <p:sp>
        <p:nvSpPr>
          <p:cNvPr id="1030" name="Rectangle 6"/>
          <p:cNvSpPr>
            <a:spLocks noGrp="1" noChangeArrowheads="1"/>
          </p:cNvSpPr>
          <p:nvPr>
            <p:ph type="sldNum" sz="quarter" idx="4"/>
          </p:nvPr>
        </p:nvSpPr>
        <p:spPr bwMode="auto">
          <a:xfrm>
            <a:off x="4327525" y="6475413"/>
            <a:ext cx="565150"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hangingPunct="0">
              <a:defRPr>
                <a:latin typeface="+mn-lt"/>
                <a:cs typeface="+mn-cs"/>
              </a:defRPr>
            </a:lvl1pPr>
          </a:lstStyle>
          <a:p>
            <a:pPr>
              <a:defRPr/>
            </a:pPr>
            <a:r>
              <a:rPr lang="en-US"/>
              <a:t>Slide </a:t>
            </a:r>
            <a:fld id="{27A80772-3626-4457-B273-75FCAA2B6C48}" type="slidenum">
              <a:rPr lang="en-US"/>
              <a:pPr>
                <a:defRPr/>
              </a:pPr>
              <a:t>‹#›</a:t>
            </a:fld>
            <a:endParaRPr lang="en-US"/>
          </a:p>
        </p:txBody>
      </p:sp>
      <p:sp>
        <p:nvSpPr>
          <p:cNvPr id="2" name="Rectangle 7"/>
          <p:cNvSpPr>
            <a:spLocks noChangeArrowheads="1"/>
          </p:cNvSpPr>
          <p:nvPr/>
        </p:nvSpPr>
        <p:spPr bwMode="auto">
          <a:xfrm>
            <a:off x="5281171" y="364855"/>
            <a:ext cx="3164329"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457200" lvl="4" algn="r" eaLnBrk="0" hangingPunct="0"/>
            <a:r>
              <a:rPr lang="en-US" sz="1600" b="1" dirty="0">
                <a:latin typeface="Arial" pitchFamily="34" charset="0"/>
              </a:rPr>
              <a:t>doc.: IEEE 802.18-25/0064r0</a:t>
            </a:r>
          </a:p>
          <a:p>
            <a:pPr marL="457200" lvl="4" algn="r" eaLnBrk="0" hangingPunct="0"/>
            <a:endParaRPr lang="en-US" sz="1600" b="1" dirty="0">
              <a:latin typeface="Arial" pitchFamily="34" charset="0"/>
            </a:endParaRPr>
          </a:p>
        </p:txBody>
      </p:sp>
      <p:sp>
        <p:nvSpPr>
          <p:cNvPr id="1031"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2" name="Rectangle 9"/>
          <p:cNvSpPr>
            <a:spLocks noChangeArrowheads="1"/>
          </p:cNvSpPr>
          <p:nvPr/>
        </p:nvSpPr>
        <p:spPr bwMode="auto">
          <a:xfrm>
            <a:off x="685800" y="6475413"/>
            <a:ext cx="7842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atin typeface="Arial" pitchFamily="34" charset="0"/>
              </a:rPr>
              <a:t>Submission</a:t>
            </a:r>
          </a:p>
        </p:txBody>
      </p:sp>
      <p:sp>
        <p:nvSpPr>
          <p:cNvPr id="1033"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4" name="Rectangle 7"/>
          <p:cNvSpPr>
            <a:spLocks noChangeArrowheads="1"/>
          </p:cNvSpPr>
          <p:nvPr userDrawn="1"/>
        </p:nvSpPr>
        <p:spPr bwMode="auto">
          <a:xfrm>
            <a:off x="685800" y="380842"/>
            <a:ext cx="80951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0" lvl="3" eaLnBrk="0" hangingPunct="0"/>
            <a:r>
              <a:rPr lang="en-US" sz="1600" b="1" dirty="0">
                <a:latin typeface="Arial" pitchFamily="34" charset="0"/>
              </a:rPr>
              <a:t>Jul 2025</a:t>
            </a:r>
          </a:p>
        </p:txBody>
      </p:sp>
      <p:sp>
        <p:nvSpPr>
          <p:cNvPr id="5" name="TextBox 4">
            <a:extLst>
              <a:ext uri="{FF2B5EF4-FFF2-40B4-BE49-F238E27FC236}">
                <a16:creationId xmlns:a16="http://schemas.microsoft.com/office/drawing/2014/main" id="{F1B35C85-64E7-A21D-6BB0-4A649B883E33}"/>
              </a:ext>
            </a:extLst>
          </p:cNvPr>
          <p:cNvSpPr txBox="1"/>
          <p:nvPr>
            <p:extLst>
              <p:ext uri="{1162E1C5-73C7-4A58-AE30-91384D911F3F}">
                <p184:classification xmlns:p184="http://schemas.microsoft.com/office/powerpoint/2018/4/main" val="ftr"/>
              </p:ext>
            </p:extLst>
          </p:nvPr>
        </p:nvSpPr>
        <p:spPr>
          <a:xfrm>
            <a:off x="63500" y="6779260"/>
            <a:ext cx="6350" cy="15240"/>
          </a:xfrm>
          <a:prstGeom prst="rect">
            <a:avLst/>
          </a:prstGeom>
        </p:spPr>
        <p:txBody>
          <a:bodyPr horzOverflow="overflow" lIns="0" tIns="0" rIns="0" bIns="0">
            <a:spAutoFit/>
          </a:bodyPr>
          <a:lstStyle/>
          <a:p>
            <a:pPr algn="l"/>
            <a:r>
              <a:rPr lang="en-US" sz="100">
                <a:solidFill>
                  <a:srgbClr val="000000">
                    <a:alpha val="50000"/>
                  </a:srgbClr>
                </a:solidFill>
                <a:latin typeface="Calibri" panose="020F0502020204030204" pitchFamily="34" charset="0"/>
                <a:cs typeface="Calibri" panose="020F0502020204030204" pitchFamily="34" charset="0"/>
              </a:rPr>
              <a:t>-</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hf hdr="0"/>
  <p:txStyles>
    <p:titleStyle>
      <a:lvl1pPr algn="l" rtl="0" eaLnBrk="0" fontAlgn="base" hangingPunct="0">
        <a:spcBef>
          <a:spcPct val="0"/>
        </a:spcBef>
        <a:spcAft>
          <a:spcPct val="0"/>
        </a:spcAft>
        <a:defRPr sz="2400" b="1">
          <a:solidFill>
            <a:schemeClr val="accent2"/>
          </a:solidFill>
          <a:latin typeface="+mj-lt"/>
          <a:ea typeface="+mj-ea"/>
          <a:cs typeface="+mj-cs"/>
        </a:defRPr>
      </a:lvl1pPr>
      <a:lvl2pPr algn="l" rtl="0" eaLnBrk="0" fontAlgn="base" hangingPunct="0">
        <a:spcBef>
          <a:spcPct val="0"/>
        </a:spcBef>
        <a:spcAft>
          <a:spcPct val="0"/>
        </a:spcAft>
        <a:defRPr sz="2400" b="1">
          <a:solidFill>
            <a:schemeClr val="accent2"/>
          </a:solidFill>
          <a:latin typeface="Arial" charset="0"/>
        </a:defRPr>
      </a:lvl2pPr>
      <a:lvl3pPr algn="l" rtl="0" eaLnBrk="0" fontAlgn="base" hangingPunct="0">
        <a:spcBef>
          <a:spcPct val="0"/>
        </a:spcBef>
        <a:spcAft>
          <a:spcPct val="0"/>
        </a:spcAft>
        <a:defRPr sz="2400" b="1">
          <a:solidFill>
            <a:schemeClr val="accent2"/>
          </a:solidFill>
          <a:latin typeface="Arial" charset="0"/>
        </a:defRPr>
      </a:lvl3pPr>
      <a:lvl4pPr algn="l" rtl="0" eaLnBrk="0" fontAlgn="base" hangingPunct="0">
        <a:spcBef>
          <a:spcPct val="0"/>
        </a:spcBef>
        <a:spcAft>
          <a:spcPct val="0"/>
        </a:spcAft>
        <a:defRPr sz="2400" b="1">
          <a:solidFill>
            <a:schemeClr val="accent2"/>
          </a:solidFill>
          <a:latin typeface="Arial" charset="0"/>
        </a:defRPr>
      </a:lvl4pPr>
      <a:lvl5pPr algn="l" rtl="0" eaLnBrk="0" fontAlgn="base" hangingPunct="0">
        <a:spcBef>
          <a:spcPct val="0"/>
        </a:spcBef>
        <a:spcAft>
          <a:spcPct val="0"/>
        </a:spcAft>
        <a:defRPr sz="2400" b="1">
          <a:solidFill>
            <a:schemeClr val="accent2"/>
          </a:solidFill>
          <a:latin typeface="Arial" charset="0"/>
        </a:defRPr>
      </a:lvl5pPr>
      <a:lvl6pPr marL="457200" algn="l" rtl="0" eaLnBrk="0" fontAlgn="base" hangingPunct="0">
        <a:spcBef>
          <a:spcPct val="0"/>
        </a:spcBef>
        <a:spcAft>
          <a:spcPct val="0"/>
        </a:spcAft>
        <a:defRPr sz="2400" b="1">
          <a:solidFill>
            <a:schemeClr val="accent2"/>
          </a:solidFill>
          <a:latin typeface="Arial" charset="0"/>
        </a:defRPr>
      </a:lvl6pPr>
      <a:lvl7pPr marL="914400" algn="l" rtl="0" eaLnBrk="0" fontAlgn="base" hangingPunct="0">
        <a:spcBef>
          <a:spcPct val="0"/>
        </a:spcBef>
        <a:spcAft>
          <a:spcPct val="0"/>
        </a:spcAft>
        <a:defRPr sz="2400" b="1">
          <a:solidFill>
            <a:schemeClr val="accent2"/>
          </a:solidFill>
          <a:latin typeface="Arial" charset="0"/>
        </a:defRPr>
      </a:lvl7pPr>
      <a:lvl8pPr marL="1371600" algn="l" rtl="0" eaLnBrk="0" fontAlgn="base" hangingPunct="0">
        <a:spcBef>
          <a:spcPct val="0"/>
        </a:spcBef>
        <a:spcAft>
          <a:spcPct val="0"/>
        </a:spcAft>
        <a:defRPr sz="2400" b="1">
          <a:solidFill>
            <a:schemeClr val="accent2"/>
          </a:solidFill>
          <a:latin typeface="Arial" charset="0"/>
        </a:defRPr>
      </a:lvl8pPr>
      <a:lvl9pPr marL="1828800" algn="l" rtl="0" eaLnBrk="0" fontAlgn="base" hangingPunct="0">
        <a:spcBef>
          <a:spcPct val="0"/>
        </a:spcBef>
        <a:spcAft>
          <a:spcPct val="0"/>
        </a:spcAft>
        <a:defRPr sz="2400" b="1">
          <a:solidFill>
            <a:schemeClr val="accent2"/>
          </a:solidFill>
          <a:latin typeface="Arial" charset="0"/>
        </a:defRPr>
      </a:lvl9pPr>
    </p:titleStyle>
    <p:bodyStyle>
      <a:lvl1pPr marL="342900" indent="-342900" algn="l" rtl="0" eaLnBrk="0" fontAlgn="base" hangingPunct="0">
        <a:spcBef>
          <a:spcPct val="50000"/>
        </a:spcBef>
        <a:spcAft>
          <a:spcPct val="0"/>
        </a:spcAft>
        <a:defRPr b="1">
          <a:solidFill>
            <a:schemeClr val="tx1"/>
          </a:solidFill>
          <a:latin typeface="+mn-lt"/>
          <a:ea typeface="+mn-ea"/>
          <a:cs typeface="+mn-cs"/>
        </a:defRPr>
      </a:lvl1pPr>
      <a:lvl2pPr marL="182563" indent="-180975" algn="l" rtl="0" eaLnBrk="0" fontAlgn="base" hangingPunct="0">
        <a:spcBef>
          <a:spcPct val="50000"/>
        </a:spcBef>
        <a:spcAft>
          <a:spcPct val="0"/>
        </a:spcAft>
        <a:buChar char="•"/>
        <a:defRPr baseline="0">
          <a:solidFill>
            <a:schemeClr val="tx1"/>
          </a:solidFill>
          <a:latin typeface="+mn-lt"/>
        </a:defRPr>
      </a:lvl2pPr>
      <a:lvl3pPr marL="365125" indent="-180975" algn="l" rtl="0" eaLnBrk="0" fontAlgn="base" hangingPunct="0">
        <a:spcBef>
          <a:spcPct val="25000"/>
        </a:spcBef>
        <a:spcAft>
          <a:spcPct val="0"/>
        </a:spcAft>
        <a:buFont typeface="Arial" pitchFamily="34" charset="0"/>
        <a:buChar char="–"/>
        <a:defRPr sz="1600">
          <a:solidFill>
            <a:schemeClr val="tx1"/>
          </a:solidFill>
          <a:latin typeface="+mn-lt"/>
        </a:defRPr>
      </a:lvl3pPr>
      <a:lvl4pPr marL="711200" indent="-344488" algn="l" rtl="0" eaLnBrk="0" fontAlgn="base" hangingPunct="0">
        <a:spcBef>
          <a:spcPct val="10000"/>
        </a:spcBef>
        <a:spcAft>
          <a:spcPct val="0"/>
        </a:spcAft>
        <a:buFont typeface="Times New Roman" pitchFamily="18" charset="0"/>
        <a:buChar char="—"/>
        <a:defRPr sz="1400">
          <a:solidFill>
            <a:schemeClr val="tx1"/>
          </a:solidFill>
          <a:latin typeface="+mn-lt"/>
        </a:defRPr>
      </a:lvl4pPr>
      <a:lvl5pPr marL="969963" indent="-165100" algn="l" rtl="0" eaLnBrk="0" fontAlgn="base" hangingPunct="0">
        <a:spcBef>
          <a:spcPct val="20000"/>
        </a:spcBef>
        <a:spcAft>
          <a:spcPct val="0"/>
        </a:spcAft>
        <a:buChar char="•"/>
        <a:defRPr sz="1600">
          <a:solidFill>
            <a:schemeClr val="tx1"/>
          </a:solidFill>
          <a:latin typeface="+mn-lt"/>
        </a:defRPr>
      </a:lvl5pPr>
      <a:lvl6pPr marL="1427163" indent="-165100" algn="l" rtl="0" eaLnBrk="0" fontAlgn="base" hangingPunct="0">
        <a:spcBef>
          <a:spcPct val="20000"/>
        </a:spcBef>
        <a:spcAft>
          <a:spcPct val="0"/>
        </a:spcAft>
        <a:buChar char="•"/>
        <a:defRPr sz="1600">
          <a:solidFill>
            <a:schemeClr val="tx1"/>
          </a:solidFill>
          <a:latin typeface="+mn-lt"/>
        </a:defRPr>
      </a:lvl6pPr>
      <a:lvl7pPr marL="1884363" indent="-165100" algn="l" rtl="0" eaLnBrk="0" fontAlgn="base" hangingPunct="0">
        <a:spcBef>
          <a:spcPct val="20000"/>
        </a:spcBef>
        <a:spcAft>
          <a:spcPct val="0"/>
        </a:spcAft>
        <a:buChar char="•"/>
        <a:defRPr sz="1600">
          <a:solidFill>
            <a:schemeClr val="tx1"/>
          </a:solidFill>
          <a:latin typeface="+mn-lt"/>
        </a:defRPr>
      </a:lvl7pPr>
      <a:lvl8pPr marL="2341563" indent="-165100" algn="l" rtl="0" eaLnBrk="0" fontAlgn="base" hangingPunct="0">
        <a:spcBef>
          <a:spcPct val="20000"/>
        </a:spcBef>
        <a:spcAft>
          <a:spcPct val="0"/>
        </a:spcAft>
        <a:buChar char="•"/>
        <a:defRPr sz="1600">
          <a:solidFill>
            <a:schemeClr val="tx1"/>
          </a:solidFill>
          <a:latin typeface="+mn-lt"/>
        </a:defRPr>
      </a:lvl8pPr>
      <a:lvl9pPr marL="2798763" indent="-1651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pmohamed@cisco.com"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hyperlink" Target="https://www.ecfr.gov/current/title-47/chapter-I/subchapter-A/part-2" TargetMode="External"/><Relationship Id="rId7" Type="http://schemas.openxmlformats.org/officeDocument/2006/relationships/hyperlink" Target="https://apps.fcc.gov/oetcf/eas/index.cfm" TargetMode="External"/><Relationship Id="rId2" Type="http://schemas.openxmlformats.org/officeDocument/2006/relationships/hyperlink" Target="https://apps.fcc.gov/oetcf/kdb/index.cfm" TargetMode="External"/><Relationship Id="rId1" Type="http://schemas.openxmlformats.org/officeDocument/2006/relationships/slideLayout" Target="../slideLayouts/slideLayout1.xml"/><Relationship Id="rId6" Type="http://schemas.openxmlformats.org/officeDocument/2006/relationships/hyperlink" Target="https://apps.fcc.gov/oetcf/kdb/forms/InquiryForm.cfm" TargetMode="External"/><Relationship Id="rId5" Type="http://schemas.openxmlformats.org/officeDocument/2006/relationships/hyperlink" Target="https://apps.fcc.gov/tcb/ValidateLogin.do" TargetMode="External"/><Relationship Id="rId4" Type="http://schemas.openxmlformats.org/officeDocument/2006/relationships/hyperlink" Target="https://www.ecfr.gov/current/title-47/chapter-I/subchapter-A/part-15?toc=1"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hyperlink" Target="https://apps.fcc.gov/oetcf/kdb/" TargetMode="External"/><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hyperlink" Target="https://apps.fcc.gov/kdb/GetAttachment.html?id=5I%2FxbqksWA7b8B%2FqHqc%2BCw%3D%3D&amp;desc=502150%20D01%20Certification%20Under%20Waiver%20v01&amp;tracking_number=294311" TargetMode="External"/><Relationship Id="rId2" Type="http://schemas.openxmlformats.org/officeDocument/2006/relationships/image" Target="../media/image7.png"/><Relationship Id="rId1" Type="http://schemas.openxmlformats.org/officeDocument/2006/relationships/slideLayout" Target="../slideLayouts/slideLayout1.xml"/><Relationship Id="rId5" Type="http://schemas.openxmlformats.org/officeDocument/2006/relationships/hyperlink" Target="https://apps.fcc.gov/kdb/GetAttachment.html?id=K97%2Bv1uUip28TVefkg%2BV%2FQ%3D%3D&amp;desc=789033%20D02%20General%20UNII%20Test%20Procedures%20New%20Rules%20v02r01&amp;tracking_number=52935" TargetMode="External"/><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hyperlink" Target="https://apps.fcc.gov/kdb/GetAttachment.html?id=nXQiRC%2B4mfiA54Zha%2BrW4Q%3D%3D&amp;desc=987594%20D02%20U-NII%206%20GHz%20EMC%20Measurement%20v03&amp;tracking_number=277034" TargetMode="External"/><Relationship Id="rId7" Type="http://schemas.openxmlformats.org/officeDocument/2006/relationships/hyperlink" Target="https://apps.fcc.gov/kdb/GetAttachment.html?id=K97%2Bv1uUip28TVefkg%2BV%2FQ%3D%3D&amp;desc=789033%20D02%20General%20UNII%20Test%20Procedures%20New%20Rules%20v02r01&amp;tracking_number=52935" TargetMode="External"/><Relationship Id="rId2" Type="http://schemas.openxmlformats.org/officeDocument/2006/relationships/hyperlink" Target="https://apps.fcc.gov/kdb/GetAttachment.html?id=1hnrloRnGQvu8ZTUym1fQg%3D%3D&amp;desc=987594%20D01%20U-NII%206GHz%20General%20Requirements%20v03r01&amp;tracking_number=277034" TargetMode="External"/><Relationship Id="rId1" Type="http://schemas.openxmlformats.org/officeDocument/2006/relationships/slideLayout" Target="../slideLayouts/slideLayout1.xml"/><Relationship Id="rId6" Type="http://schemas.openxmlformats.org/officeDocument/2006/relationships/hyperlink" Target="https://apps.fcc.gov/kdb/GetAttachment.html?id=jwdVDpgB7LEzJkKy0arH3w%3D%3D&amp;desc=987594%20D05%20AFC%20DUT%20Test%20Harness%20Testing%20v01r01&amp;tracking_number=277034" TargetMode="External"/><Relationship Id="rId5" Type="http://schemas.openxmlformats.org/officeDocument/2006/relationships/hyperlink" Target="https://apps.fcc.gov/kdb/GetAttachment.html?id=VyER79RMep8Umf8EeqNjNg%3D%3D&amp;desc=987594%20D04%20%20UN6GHZ%20Pre-Approval%20Guidance%20Checklist%20v03&amp;tracking_number=277034" TargetMode="External"/><Relationship Id="rId4" Type="http://schemas.openxmlformats.org/officeDocument/2006/relationships/hyperlink" Target="https://apps.fcc.gov/kdb/GetAttachment.html?id=fWN%2FqqKhov%2BThNTZZZ49JQ%3D%3D&amp;desc=987594%20D03%20U-NII%206%20GHz%20QA%20v03r04&amp;tracking_number=277034" TargetMode="External"/><Relationship Id="rId9" Type="http://schemas.openxmlformats.org/officeDocument/2006/relationships/image" Target="../media/image10.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s://apps.fcc.gov/oetcf/kdb/forms/InquiryForm.cfm" TargetMode="External"/><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hyperlink" Target="https://apps.fcc.gov/oetcf/kdb/forms/ResponseReplyEntry.cfm" TargetMode="External"/><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openxmlformats.org/officeDocument/2006/relationships/hyperlink" Target="https://apps.fcc.gov/kdb/GetAttachment.html?id=CgR7rRpWWLGnx3bvFOGxhQ%3D%3D&amp;desc=951290%20D01%20Equipment%20Compliance%20Review%20%20v01&amp;tracking_number=334563"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hyperlink" Target="https://apps.fcc.gov/kdb/GetAttachment.html?id=1hnrloRnGQvu8ZTUym1fQg%3D%3D&amp;desc=987594%20D01%20U-NII%206GHz%20General%20Requirements%20v03r01&amp;tracking_number=277034" TargetMode="External"/><Relationship Id="rId5" Type="http://schemas.openxmlformats.org/officeDocument/2006/relationships/image" Target="../media/image1.png"/><Relationship Id="rId4" Type="http://schemas.openxmlformats.org/officeDocument/2006/relationships/hyperlink" Target="https://www.fcc.gov/sites/default/files/12-Publication-Update-%26amp%3B-Administrative-Notes-TCB_April_2023.pdf"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apps.fcc.gov/kdb/GetAttachment.html?id=CgR7rRpWWLGnx3bvFOGxhQ%3D%3D&amp;desc=951290%20D01%20Equipment%20Compliance%20Review%20%20v01&amp;tracking_number=334563"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s://apps.fcc.gov/kdb/GetAttachment.html?id=f8IQgJxTTL5y0oRi0cpAuA%3D%3D&amp;desc=447498%20D01%20General%20RF%20Exposure%20Guidance%20v06&amp;tracking_number=20676" TargetMode="External"/><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hyperlink" Target="https://www.fcc.gov/kdb"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hyperlink" Target="https://apps.fcc.gov/oetcf/kdb/forms/FTSSearchResultPage.cfm?id=39498&amp;switch=P" TargetMode="External"/><Relationship Id="rId3" Type="http://schemas.openxmlformats.org/officeDocument/2006/relationships/hyperlink" Target="https://apps.fcc.gov/oetcf/kdb/forms/FTSSearchResultPage.cfm?switch=P&amp;id=20676" TargetMode="External"/><Relationship Id="rId7" Type="http://schemas.openxmlformats.org/officeDocument/2006/relationships/hyperlink" Target="https://apps.fcc.gov/oetcf/kdb/forms/FTSSearchResultPage.cfm?id=33240&amp;switch=P"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hyperlink" Target="https://apps.fcc.gov/oetcf/kdb/forms/FTSSearchResultPage.cfm?switch=P&amp;id=277034" TargetMode="External"/><Relationship Id="rId5" Type="http://schemas.openxmlformats.org/officeDocument/2006/relationships/hyperlink" Target="https://apps.fcc.gov/oetcf/kdb/forms/FTSSearchResultPage.cfm?id=44637&amp;switch=P" TargetMode="External"/><Relationship Id="rId4" Type="http://schemas.openxmlformats.org/officeDocument/2006/relationships/hyperlink" Target="https://apps.fcc.gov/oetcf/kdb/forms/FTSSearchResultPage.cfm?switch=P&amp;id=28238"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2"/>
          <p:cNvSpPr>
            <a:spLocks noGrp="1" noChangeArrowheads="1"/>
          </p:cNvSpPr>
          <p:nvPr>
            <p:ph type="title"/>
          </p:nvPr>
        </p:nvSpPr>
        <p:spPr>
          <a:xfrm>
            <a:off x="685800" y="685800"/>
            <a:ext cx="7772400" cy="1219200"/>
          </a:xfrm>
        </p:spPr>
        <p:txBody>
          <a:bodyPr/>
          <a:lstStyle/>
          <a:p>
            <a:pPr algn="ctr"/>
            <a:r>
              <a:rPr lang="en-US" dirty="0"/>
              <a:t>FCC KDB Basics</a:t>
            </a:r>
          </a:p>
        </p:txBody>
      </p:sp>
      <p:sp>
        <p:nvSpPr>
          <p:cNvPr id="1030" name="Rectangle 6"/>
          <p:cNvSpPr>
            <a:spLocks noGrp="1" noChangeArrowheads="1"/>
          </p:cNvSpPr>
          <p:nvPr>
            <p:ph type="body" idx="1"/>
          </p:nvPr>
        </p:nvSpPr>
        <p:spPr>
          <a:xfrm>
            <a:off x="228600" y="1981200"/>
            <a:ext cx="8229600" cy="4114800"/>
          </a:xfrm>
        </p:spPr>
        <p:txBody>
          <a:bodyPr/>
          <a:lstStyle/>
          <a:p>
            <a:pPr algn="ctr"/>
            <a:r>
              <a:rPr lang="en-US" dirty="0"/>
              <a:t>29 July 2025</a:t>
            </a:r>
          </a:p>
        </p:txBody>
      </p:sp>
      <p:sp>
        <p:nvSpPr>
          <p:cNvPr id="8" name="Slide Number Placeholder 5"/>
          <p:cNvSpPr>
            <a:spLocks noGrp="1"/>
          </p:cNvSpPr>
          <p:nvPr>
            <p:ph type="sldNum" sz="quarter" idx="11"/>
          </p:nvPr>
        </p:nvSpPr>
        <p:spPr/>
        <p:txBody>
          <a:bodyPr/>
          <a:lstStyle/>
          <a:p>
            <a:r>
              <a:rPr lang="en-US"/>
              <a:t>Slide </a:t>
            </a:r>
            <a:fld id="{C074D50F-3BCA-4A6B-9986-C459617B2FC6}" type="slidenum">
              <a:rPr lang="en-US" smtClean="0"/>
              <a:pPr/>
              <a:t>1</a:t>
            </a:fld>
            <a:endParaRPr lang="en-US" dirty="0"/>
          </a:p>
        </p:txBody>
      </p:sp>
      <p:sp>
        <p:nvSpPr>
          <p:cNvPr id="2054" name="Rectangle 12"/>
          <p:cNvSpPr>
            <a:spLocks noChangeArrowheads="1"/>
          </p:cNvSpPr>
          <p:nvPr/>
        </p:nvSpPr>
        <p:spPr bwMode="auto">
          <a:xfrm>
            <a:off x="533400" y="2746375"/>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0" hangingPunct="0">
              <a:spcBef>
                <a:spcPct val="50000"/>
              </a:spcBef>
            </a:pPr>
            <a:r>
              <a:rPr lang="en-US" sz="1600" b="1" dirty="0">
                <a:latin typeface="Arial" pitchFamily="34" charset="0"/>
              </a:rPr>
              <a:t>Authors:</a:t>
            </a:r>
            <a:endParaRPr lang="en-US" sz="1600" dirty="0">
              <a:latin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1940313963"/>
              </p:ext>
            </p:extLst>
          </p:nvPr>
        </p:nvGraphicFramePr>
        <p:xfrm>
          <a:off x="457200" y="3404937"/>
          <a:ext cx="8229600" cy="1482728"/>
        </p:xfrm>
        <a:graphic>
          <a:graphicData uri="http://schemas.openxmlformats.org/drawingml/2006/table">
            <a:tbl>
              <a:tblPr firstRow="1" bandRow="1">
                <a:tableStyleId>{21E4AEA4-8DFA-4A89-87EB-49C32662AFE0}</a:tableStyleId>
              </a:tblPr>
              <a:tblGrid>
                <a:gridCol w="2286000">
                  <a:extLst>
                    <a:ext uri="{9D8B030D-6E8A-4147-A177-3AD203B41FA5}">
                      <a16:colId xmlns:a16="http://schemas.microsoft.com/office/drawing/2014/main" val="20000"/>
                    </a:ext>
                  </a:extLst>
                </a:gridCol>
                <a:gridCol w="1676400">
                  <a:extLst>
                    <a:ext uri="{9D8B030D-6E8A-4147-A177-3AD203B41FA5}">
                      <a16:colId xmlns:a16="http://schemas.microsoft.com/office/drawing/2014/main" val="20001"/>
                    </a:ext>
                  </a:extLst>
                </a:gridCol>
                <a:gridCol w="1170915">
                  <a:extLst>
                    <a:ext uri="{9D8B030D-6E8A-4147-A177-3AD203B41FA5}">
                      <a16:colId xmlns:a16="http://schemas.microsoft.com/office/drawing/2014/main" val="20002"/>
                    </a:ext>
                  </a:extLst>
                </a:gridCol>
                <a:gridCol w="3096285">
                  <a:extLst>
                    <a:ext uri="{9D8B030D-6E8A-4147-A177-3AD203B41FA5}">
                      <a16:colId xmlns:a16="http://schemas.microsoft.com/office/drawing/2014/main" val="20003"/>
                    </a:ext>
                  </a:extLst>
                </a:gridCol>
              </a:tblGrid>
              <a:tr h="370682">
                <a:tc>
                  <a:txBody>
                    <a:bodyPr/>
                    <a:lstStyle/>
                    <a:p>
                      <a:pPr>
                        <a:spcAft>
                          <a:spcPts val="0"/>
                        </a:spcAft>
                      </a:pPr>
                      <a:r>
                        <a:rPr lang="en-US" sz="1400" kern="0" dirty="0">
                          <a:effectLst/>
                          <a:latin typeface="+mn-lt"/>
                        </a:rPr>
                        <a:t>Name</a:t>
                      </a:r>
                      <a:endParaRPr lang="en-AU" sz="1400" b="1" kern="0" dirty="0">
                        <a:effectLst/>
                        <a:latin typeface="+mn-lt"/>
                      </a:endParaRPr>
                    </a:p>
                  </a:txBody>
                  <a:tcPr marL="68580" marR="68580" marT="0" marB="0" anchor="ctr"/>
                </a:tc>
                <a:tc>
                  <a:txBody>
                    <a:bodyPr/>
                    <a:lstStyle/>
                    <a:p>
                      <a:pPr>
                        <a:spcAft>
                          <a:spcPts val="0"/>
                        </a:spcAft>
                      </a:pPr>
                      <a:r>
                        <a:rPr lang="en-US" sz="1400" dirty="0">
                          <a:effectLst/>
                          <a:latin typeface="+mn-lt"/>
                          <a:ea typeface="Times New Roman"/>
                        </a:rPr>
                        <a:t>Affiliation</a:t>
                      </a:r>
                      <a:endParaRPr lang="en-AU" sz="1400" dirty="0">
                        <a:effectLst/>
                        <a:latin typeface="+mn-lt"/>
                        <a:ea typeface="Times New Roman"/>
                      </a:endParaRPr>
                    </a:p>
                  </a:txBody>
                  <a:tcPr marL="68580" marR="68580" marT="0" marB="0" anchor="ctr"/>
                </a:tc>
                <a:tc>
                  <a:txBody>
                    <a:bodyPr/>
                    <a:lstStyle/>
                    <a:p>
                      <a:pPr>
                        <a:spcAft>
                          <a:spcPts val="0"/>
                        </a:spcAft>
                      </a:pPr>
                      <a:r>
                        <a:rPr lang="en-US" sz="1400" dirty="0">
                          <a:effectLst/>
                          <a:latin typeface="+mn-lt"/>
                        </a:rPr>
                        <a:t>Phone</a:t>
                      </a:r>
                      <a:endParaRPr lang="en-AU" sz="1400" dirty="0">
                        <a:effectLst/>
                        <a:latin typeface="+mn-lt"/>
                        <a:ea typeface="Times New Roman"/>
                      </a:endParaRPr>
                    </a:p>
                  </a:txBody>
                  <a:tcPr marL="68580" marR="68580" marT="0" marB="0" anchor="ctr"/>
                </a:tc>
                <a:tc>
                  <a:txBody>
                    <a:bodyPr/>
                    <a:lstStyle/>
                    <a:p>
                      <a:pPr>
                        <a:spcAft>
                          <a:spcPts val="0"/>
                        </a:spcAft>
                      </a:pPr>
                      <a:r>
                        <a:rPr lang="en-US" sz="1400" dirty="0">
                          <a:effectLst/>
                          <a:latin typeface="+mn-lt"/>
                        </a:rPr>
                        <a:t>email</a:t>
                      </a:r>
                      <a:endParaRPr lang="en-AU" sz="1400" dirty="0">
                        <a:effectLst/>
                        <a:latin typeface="+mn-lt"/>
                        <a:ea typeface="Times New Roman"/>
                      </a:endParaRPr>
                    </a:p>
                  </a:txBody>
                  <a:tcPr marL="68580" marR="68580" marT="0" marB="0" anchor="ctr"/>
                </a:tc>
                <a:extLst>
                  <a:ext uri="{0D108BD9-81ED-4DB2-BD59-A6C34878D82A}">
                    <a16:rowId xmlns:a16="http://schemas.microsoft.com/office/drawing/2014/main" val="10000"/>
                  </a:ext>
                </a:extLst>
              </a:tr>
              <a:tr h="370682">
                <a:tc>
                  <a:txBody>
                    <a:bodyPr/>
                    <a:lstStyle/>
                    <a:p>
                      <a:pPr>
                        <a:spcAft>
                          <a:spcPts val="0"/>
                        </a:spcAft>
                      </a:pPr>
                      <a:r>
                        <a:rPr lang="en-AU" sz="1400" dirty="0">
                          <a:effectLst/>
                          <a:latin typeface="+mn-lt"/>
                        </a:rPr>
                        <a:t>Pelin Salem</a:t>
                      </a:r>
                      <a:endParaRPr lang="en-AU" sz="1400" dirty="0">
                        <a:solidFill>
                          <a:schemeClr val="tx1"/>
                        </a:solidFill>
                        <a:effectLst/>
                        <a:latin typeface="+mn-lt"/>
                        <a:ea typeface="Times New Roman"/>
                      </a:endParaRPr>
                    </a:p>
                  </a:txBody>
                  <a:tcPr marL="68580" marR="68580" marT="0" marB="0" anchor="ctr"/>
                </a:tc>
                <a:tc>
                  <a:txBody>
                    <a:bodyPr/>
                    <a:lstStyle/>
                    <a:p>
                      <a:pPr>
                        <a:spcAft>
                          <a:spcPts val="0"/>
                        </a:spcAft>
                      </a:pPr>
                      <a:r>
                        <a:rPr lang="en-AU" sz="1400" kern="1200" dirty="0">
                          <a:effectLst/>
                          <a:latin typeface="+mn-lt"/>
                        </a:rPr>
                        <a:t>Cisco</a:t>
                      </a:r>
                      <a:r>
                        <a:rPr lang="en-AU" sz="1400" kern="1200" dirty="0">
                          <a:solidFill>
                            <a:schemeClr val="tx1"/>
                          </a:solidFill>
                          <a:effectLst/>
                          <a:latin typeface="+mn-lt"/>
                          <a:ea typeface="Times New Roman"/>
                          <a:cs typeface="+mn-cs"/>
                        </a:rPr>
                        <a:t> Systems</a:t>
                      </a:r>
                      <a:endParaRPr lang="en-AU" sz="1400" dirty="0">
                        <a:solidFill>
                          <a:schemeClr val="tx1"/>
                        </a:solidFill>
                        <a:effectLst/>
                        <a:latin typeface="+mn-lt"/>
                        <a:ea typeface="Times New Roman"/>
                      </a:endParaRPr>
                    </a:p>
                  </a:txBody>
                  <a:tcPr marL="68580" marR="68580" marT="0" marB="0" anchor="ctr"/>
                </a:tc>
                <a:tc>
                  <a:txBody>
                    <a:bodyPr/>
                    <a:lstStyle/>
                    <a:p>
                      <a:pPr marL="21590" indent="-21590">
                        <a:spcAft>
                          <a:spcPts val="0"/>
                        </a:spcAft>
                      </a:pPr>
                      <a:endParaRPr lang="en-AU" sz="1400" dirty="0">
                        <a:solidFill>
                          <a:schemeClr val="tx1"/>
                        </a:solidFill>
                        <a:effectLst/>
                        <a:latin typeface="+mn-lt"/>
                        <a:ea typeface="Times New Roman"/>
                      </a:endParaRPr>
                    </a:p>
                  </a:txBody>
                  <a:tcPr marL="68580" marR="68580" marT="0" marB="0" anchor="ctr"/>
                </a:tc>
                <a:tc>
                  <a:txBody>
                    <a:bodyPr/>
                    <a:lstStyle/>
                    <a:p>
                      <a:pPr>
                        <a:spcAft>
                          <a:spcPts val="0"/>
                        </a:spcAft>
                      </a:pPr>
                      <a:r>
                        <a:rPr lang="en-AU" sz="1400" dirty="0">
                          <a:effectLst/>
                          <a:latin typeface="+mn-lt"/>
                          <a:hlinkClick r:id="rId3"/>
                        </a:rPr>
                        <a:t>pmohamed@cisco.com</a:t>
                      </a:r>
                      <a:r>
                        <a:rPr lang="en-AU" sz="1400" dirty="0">
                          <a:effectLst/>
                          <a:latin typeface="+mn-lt"/>
                        </a:rPr>
                        <a:t> </a:t>
                      </a:r>
                    </a:p>
                  </a:txBody>
                  <a:tcPr marL="68580" marR="68580" marT="0" marB="0" anchor="ctr"/>
                </a:tc>
                <a:extLst>
                  <a:ext uri="{0D108BD9-81ED-4DB2-BD59-A6C34878D82A}">
                    <a16:rowId xmlns:a16="http://schemas.microsoft.com/office/drawing/2014/main" val="10001"/>
                  </a:ext>
                </a:extLst>
              </a:tr>
              <a:tr h="370682">
                <a:tc>
                  <a:txBody>
                    <a:bodyPr/>
                    <a:lstStyle/>
                    <a:p>
                      <a:pPr>
                        <a:spcAft>
                          <a:spcPts val="0"/>
                        </a:spcAft>
                      </a:pPr>
                      <a:endParaRPr lang="en-AU" sz="1400" dirty="0">
                        <a:solidFill>
                          <a:schemeClr val="tx1"/>
                        </a:solidFill>
                        <a:effectLst/>
                        <a:latin typeface="+mn-lt"/>
                        <a:ea typeface="Times New Roman"/>
                      </a:endParaRPr>
                    </a:p>
                  </a:txBody>
                  <a:tcPr marL="68580" marR="68580" marT="0" marB="0" anchor="ctr"/>
                </a:tc>
                <a:tc>
                  <a:txBody>
                    <a:bodyPr/>
                    <a:lstStyle/>
                    <a:p>
                      <a:pPr>
                        <a:spcAft>
                          <a:spcPts val="0"/>
                        </a:spcAft>
                      </a:pPr>
                      <a:endParaRPr lang="en-AU" sz="1400" dirty="0">
                        <a:solidFill>
                          <a:schemeClr val="tx1"/>
                        </a:solidFill>
                        <a:effectLst/>
                        <a:latin typeface="+mn-lt"/>
                        <a:ea typeface="Times New Roman"/>
                      </a:endParaRPr>
                    </a:p>
                  </a:txBody>
                  <a:tcPr marL="68580" marR="68580" marT="0" marB="0" anchor="ctr"/>
                </a:tc>
                <a:tc>
                  <a:txBody>
                    <a:bodyPr/>
                    <a:lstStyle/>
                    <a:p>
                      <a:pPr marL="21590" indent="-21590">
                        <a:spcAft>
                          <a:spcPts val="0"/>
                        </a:spcAft>
                      </a:pPr>
                      <a:endParaRPr lang="en-AU" sz="1400" dirty="0">
                        <a:solidFill>
                          <a:schemeClr val="tx1"/>
                        </a:solidFill>
                        <a:effectLst/>
                        <a:latin typeface="+mn-lt"/>
                        <a:ea typeface="Times New Roman"/>
                      </a:endParaRPr>
                    </a:p>
                  </a:txBody>
                  <a:tcPr marL="68580" marR="68580" marT="0" marB="0" anchor="ctr"/>
                </a:tc>
                <a:tc>
                  <a:txBody>
                    <a:bodyPr/>
                    <a:lstStyle/>
                    <a:p>
                      <a:pPr>
                        <a:spcAft>
                          <a:spcPts val="0"/>
                        </a:spcAft>
                      </a:pPr>
                      <a:endParaRPr lang="en-AU" sz="1400" dirty="0">
                        <a:effectLst/>
                        <a:latin typeface="+mn-lt"/>
                      </a:endParaRPr>
                    </a:p>
                  </a:txBody>
                  <a:tcPr marL="68580" marR="68580" marT="0" marB="0" anchor="ctr"/>
                </a:tc>
                <a:extLst>
                  <a:ext uri="{0D108BD9-81ED-4DB2-BD59-A6C34878D82A}">
                    <a16:rowId xmlns:a16="http://schemas.microsoft.com/office/drawing/2014/main" val="10003"/>
                  </a:ext>
                </a:extLst>
              </a:tr>
              <a:tr h="370682">
                <a:tc>
                  <a:txBody>
                    <a:bodyPr/>
                    <a:lstStyle/>
                    <a:p>
                      <a:pPr>
                        <a:spcAft>
                          <a:spcPts val="0"/>
                        </a:spcAft>
                      </a:pPr>
                      <a:endParaRPr lang="en-AU" sz="1400" dirty="0">
                        <a:solidFill>
                          <a:schemeClr val="tx1"/>
                        </a:solidFill>
                        <a:effectLst/>
                        <a:latin typeface="+mn-lt"/>
                        <a:ea typeface="Times New Roman"/>
                      </a:endParaRPr>
                    </a:p>
                  </a:txBody>
                  <a:tcPr marL="68580" marR="68580" marT="0" marB="0" anchor="ctr"/>
                </a:tc>
                <a:tc>
                  <a:txBody>
                    <a:bodyPr/>
                    <a:lstStyle/>
                    <a:p>
                      <a:pPr>
                        <a:spcAft>
                          <a:spcPts val="0"/>
                        </a:spcAft>
                      </a:pPr>
                      <a:endParaRPr lang="en-AU" sz="1400" dirty="0">
                        <a:solidFill>
                          <a:schemeClr val="tx1"/>
                        </a:solidFill>
                        <a:effectLst/>
                        <a:latin typeface="+mn-lt"/>
                        <a:ea typeface="Times New Roman"/>
                      </a:endParaRPr>
                    </a:p>
                  </a:txBody>
                  <a:tcPr marL="68580" marR="68580" marT="0" marB="0" anchor="ctr"/>
                </a:tc>
                <a:tc>
                  <a:txBody>
                    <a:bodyPr/>
                    <a:lstStyle/>
                    <a:p>
                      <a:pPr marL="21590" indent="-21590">
                        <a:spcAft>
                          <a:spcPts val="0"/>
                        </a:spcAft>
                      </a:pPr>
                      <a:endParaRPr lang="en-AU" sz="1400" dirty="0">
                        <a:solidFill>
                          <a:schemeClr val="tx1"/>
                        </a:solidFill>
                        <a:effectLst/>
                        <a:latin typeface="+mn-lt"/>
                        <a:ea typeface="Times New Roman"/>
                      </a:endParaRPr>
                    </a:p>
                  </a:txBody>
                  <a:tcPr marL="68580" marR="68580" marT="0" marB="0" anchor="ctr"/>
                </a:tc>
                <a:tc>
                  <a:txBody>
                    <a:bodyPr/>
                    <a:lstStyle/>
                    <a:p>
                      <a:pPr>
                        <a:spcAft>
                          <a:spcPts val="0"/>
                        </a:spcAft>
                      </a:pPr>
                      <a:endParaRPr lang="en-AU" sz="1400" dirty="0">
                        <a:solidFill>
                          <a:schemeClr val="tx1"/>
                        </a:solidFill>
                        <a:effectLst/>
                        <a:latin typeface="+mn-lt"/>
                        <a:ea typeface="Times New Roman"/>
                      </a:endParaRPr>
                    </a:p>
                  </a:txBody>
                  <a:tcPr marL="68580" marR="68580" marT="0" marB="0" anchor="ctr"/>
                </a:tc>
                <a:extLst>
                  <a:ext uri="{0D108BD9-81ED-4DB2-BD59-A6C34878D82A}">
                    <a16:rowId xmlns:a16="http://schemas.microsoft.com/office/drawing/2014/main" val="490853829"/>
                  </a:ext>
                </a:extLst>
              </a:tr>
            </a:tbl>
          </a:graphicData>
        </a:graphic>
      </p:graphicFrame>
      <p:sp>
        <p:nvSpPr>
          <p:cNvPr id="7" name="Footer Placeholder 3"/>
          <p:cNvSpPr>
            <a:spLocks noGrp="1"/>
          </p:cNvSpPr>
          <p:nvPr>
            <p:ph type="ftr" sz="quarter" idx="3"/>
          </p:nvPr>
        </p:nvSpPr>
        <p:spPr>
          <a:xfrm>
            <a:off x="5638800" y="6477000"/>
            <a:ext cx="2759015" cy="180975"/>
          </a:xfrm>
        </p:spPr>
        <p:txBody>
          <a:bodyPr/>
          <a:lstStyle/>
          <a:p>
            <a:r>
              <a:rPr lang="da-DK" dirty="0"/>
              <a:t>Salem </a:t>
            </a:r>
            <a:r>
              <a:rPr lang="da-DK" i="1" dirty="0"/>
              <a:t>et al</a:t>
            </a:r>
            <a:r>
              <a:rPr lang="da-DK" dirty="0"/>
              <a:t> (Cisco Systems)</a:t>
            </a:r>
            <a:endParaRPr lang="en-AU"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9C1220-BCA6-0B7E-2CAD-F4802D249ABF}"/>
            </a:ext>
          </a:extLst>
        </p:cNvPr>
        <p:cNvGrpSpPr/>
        <p:nvPr/>
      </p:nvGrpSpPr>
      <p:grpSpPr>
        <a:xfrm>
          <a:off x="0" y="0"/>
          <a:ext cx="0" cy="0"/>
          <a:chOff x="0" y="0"/>
          <a:chExt cx="0" cy="0"/>
        </a:xfrm>
      </p:grpSpPr>
      <p:sp>
        <p:nvSpPr>
          <p:cNvPr id="15" name="Title 14">
            <a:extLst>
              <a:ext uri="{FF2B5EF4-FFF2-40B4-BE49-F238E27FC236}">
                <a16:creationId xmlns:a16="http://schemas.microsoft.com/office/drawing/2014/main" id="{E30D9C94-0C0D-0B66-E387-697F3BA22678}"/>
              </a:ext>
            </a:extLst>
          </p:cNvPr>
          <p:cNvSpPr>
            <a:spLocks noGrp="1"/>
          </p:cNvSpPr>
          <p:nvPr>
            <p:ph type="title"/>
          </p:nvPr>
        </p:nvSpPr>
        <p:spPr>
          <a:xfrm>
            <a:off x="185304" y="755073"/>
            <a:ext cx="8849591" cy="457200"/>
          </a:xfrm>
        </p:spPr>
        <p:txBody>
          <a:bodyPr/>
          <a:lstStyle/>
          <a:p>
            <a:pPr algn="ctr"/>
            <a:r>
              <a:rPr lang="en-US" sz="2000" dirty="0"/>
              <a:t>What happens if applicable KDB Publications are not listed?</a:t>
            </a:r>
            <a:endParaRPr lang="en-AU" sz="2000" dirty="0"/>
          </a:p>
        </p:txBody>
      </p:sp>
      <p:sp>
        <p:nvSpPr>
          <p:cNvPr id="16" name="Content Placeholder 15">
            <a:extLst>
              <a:ext uri="{FF2B5EF4-FFF2-40B4-BE49-F238E27FC236}">
                <a16:creationId xmlns:a16="http://schemas.microsoft.com/office/drawing/2014/main" id="{7B55115C-730D-928D-EC2B-D2191A8D6CD7}"/>
              </a:ext>
            </a:extLst>
          </p:cNvPr>
          <p:cNvSpPr>
            <a:spLocks noGrp="1"/>
          </p:cNvSpPr>
          <p:nvPr>
            <p:ph idx="1"/>
          </p:nvPr>
        </p:nvSpPr>
        <p:spPr>
          <a:xfrm>
            <a:off x="538595" y="1427884"/>
            <a:ext cx="8066810" cy="4391891"/>
          </a:xfrm>
        </p:spPr>
        <p:txBody>
          <a:bodyPr/>
          <a:lstStyle/>
          <a:p>
            <a:pPr>
              <a:buFont typeface="Arial" panose="020B0604020202020204" pitchFamily="34" charset="0"/>
              <a:buChar char="•"/>
            </a:pPr>
            <a:r>
              <a:rPr lang="en-US" sz="1600" b="0" dirty="0"/>
              <a:t>From a TCB reviewer view: </a:t>
            </a:r>
          </a:p>
          <a:p>
            <a:pPr lvl="2">
              <a:buFont typeface="System Font Regular"/>
              <a:buChar char="-"/>
            </a:pPr>
            <a:r>
              <a:rPr lang="en-US" sz="1400" b="0" dirty="0"/>
              <a:t>If a testing KDB is not listed in a test report, TCB raises a question to the filing entity (manufacturer or test lab) to address the gap.  </a:t>
            </a:r>
          </a:p>
          <a:p>
            <a:pPr lvl="2">
              <a:buFont typeface="System Font Regular"/>
              <a:buChar char="-"/>
            </a:pPr>
            <a:r>
              <a:rPr lang="en-US" sz="1400" b="0" dirty="0"/>
              <a:t>If going thru a PAG review, the FCC sends the application back to TCB with questions.</a:t>
            </a:r>
            <a:endParaRPr lang="en-US" sz="1100" dirty="0"/>
          </a:p>
          <a:p>
            <a:pPr lvl="2">
              <a:buFont typeface="System Font Regular"/>
              <a:buChar char="-"/>
            </a:pPr>
            <a:r>
              <a:rPr lang="en-US" sz="1400" b="0" dirty="0"/>
              <a:t>If an operational KDB is not addressed in the manual, it will also be flagged during TCB review such as missing reference warnings.  </a:t>
            </a:r>
          </a:p>
          <a:p>
            <a:pPr lvl="2">
              <a:buFont typeface="System Font Regular"/>
              <a:buChar char="-"/>
            </a:pPr>
            <a:r>
              <a:rPr lang="en-US" sz="1400" dirty="0"/>
              <a:t>All o</a:t>
            </a:r>
            <a:r>
              <a:rPr lang="en-US" sz="1400" b="0" dirty="0"/>
              <a:t>ther operational issues that are not addressed by the filing entity will be addressed by FCC.</a:t>
            </a:r>
            <a:endParaRPr lang="en-US" sz="1200" b="0" dirty="0"/>
          </a:p>
          <a:p>
            <a:pPr>
              <a:buFont typeface="Arial" panose="020B0604020202020204" pitchFamily="34" charset="0"/>
              <a:buChar char="•"/>
            </a:pPr>
            <a:r>
              <a:rPr lang="en-US" sz="1600" b="0" dirty="0"/>
              <a:t>Just because KDBs are not rules, it does not mean FCC cannot enforce them, especially if the guidance is based on discussions from the actual rulemaking procedures.    </a:t>
            </a:r>
          </a:p>
          <a:p>
            <a:pPr>
              <a:buFont typeface="Arial" panose="020B0604020202020204" pitchFamily="34" charset="0"/>
              <a:buChar char="•"/>
            </a:pPr>
            <a:r>
              <a:rPr lang="en-US" sz="1600" b="0" dirty="0"/>
              <a:t>Additionally, as KDBs are formally published they have been vetted thru the FCC review process.  Test procedures such as DFS may in fact have Public Notices stating adoption for use. </a:t>
            </a:r>
            <a:endParaRPr lang="en-US" sz="1200" b="0" dirty="0"/>
          </a:p>
          <a:p>
            <a:pPr>
              <a:buFont typeface="Arial" panose="020B0604020202020204" pitchFamily="34" charset="0"/>
              <a:buChar char="•"/>
            </a:pPr>
            <a:r>
              <a:rPr lang="en-US" sz="1600" b="0" dirty="0"/>
              <a:t>Not using a specific KDB for testing or certification must be further justified and reviewed by the FCC on a case-by-case basis. This usually requires approval upfront before testing has started.</a:t>
            </a:r>
            <a:endParaRPr lang="en-US" sz="1200" b="0" dirty="0"/>
          </a:p>
        </p:txBody>
      </p:sp>
      <p:sp>
        <p:nvSpPr>
          <p:cNvPr id="4" name="Slide Number Placeholder 3">
            <a:extLst>
              <a:ext uri="{FF2B5EF4-FFF2-40B4-BE49-F238E27FC236}">
                <a16:creationId xmlns:a16="http://schemas.microsoft.com/office/drawing/2014/main" id="{0A3C13D7-209D-F75A-0A44-AECBD906376B}"/>
              </a:ext>
            </a:extLst>
          </p:cNvPr>
          <p:cNvSpPr>
            <a:spLocks noGrp="1"/>
          </p:cNvSpPr>
          <p:nvPr>
            <p:ph type="sldNum" sz="quarter" idx="11"/>
          </p:nvPr>
        </p:nvSpPr>
        <p:spPr/>
        <p:txBody>
          <a:bodyPr/>
          <a:lstStyle/>
          <a:p>
            <a:pPr>
              <a:defRPr/>
            </a:pPr>
            <a:r>
              <a:rPr lang="en-US"/>
              <a:t>Slide </a:t>
            </a:r>
            <a:fld id="{F6767D18-6D98-4A5E-947F-970B8694D7C8}" type="slidenum">
              <a:rPr lang="en-US" smtClean="0"/>
              <a:pPr>
                <a:defRPr/>
              </a:pPr>
              <a:t>10</a:t>
            </a:fld>
            <a:endParaRPr lang="en-US" dirty="0"/>
          </a:p>
        </p:txBody>
      </p:sp>
      <p:sp>
        <p:nvSpPr>
          <p:cNvPr id="5" name="Footer Placeholder 4">
            <a:extLst>
              <a:ext uri="{FF2B5EF4-FFF2-40B4-BE49-F238E27FC236}">
                <a16:creationId xmlns:a16="http://schemas.microsoft.com/office/drawing/2014/main" id="{D13CD333-9441-5389-EC6A-F34271F32FB9}"/>
              </a:ext>
            </a:extLst>
          </p:cNvPr>
          <p:cNvSpPr>
            <a:spLocks noGrp="1"/>
          </p:cNvSpPr>
          <p:nvPr>
            <p:ph type="ftr" sz="quarter" idx="3"/>
          </p:nvPr>
        </p:nvSpPr>
        <p:spPr/>
        <p:txBody>
          <a:bodyPr/>
          <a:lstStyle/>
          <a:p>
            <a:r>
              <a:rPr lang="da-DK" dirty="0"/>
              <a:t>Salem</a:t>
            </a:r>
            <a:r>
              <a:rPr lang="da-DK" i="1" dirty="0"/>
              <a:t> et al</a:t>
            </a:r>
            <a:r>
              <a:rPr lang="da-DK" dirty="0"/>
              <a:t> (Cisco Systems)</a:t>
            </a:r>
            <a:endParaRPr lang="en-AU" dirty="0"/>
          </a:p>
        </p:txBody>
      </p:sp>
    </p:spTree>
    <p:extLst>
      <p:ext uri="{BB962C8B-B14F-4D97-AF65-F5344CB8AC3E}">
        <p14:creationId xmlns:p14="http://schemas.microsoft.com/office/powerpoint/2010/main" val="12941963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6DCED8-5310-EECA-9F00-9BF98F9CA75E}"/>
            </a:ext>
          </a:extLst>
        </p:cNvPr>
        <p:cNvGrpSpPr/>
        <p:nvPr/>
      </p:nvGrpSpPr>
      <p:grpSpPr>
        <a:xfrm>
          <a:off x="0" y="0"/>
          <a:ext cx="0" cy="0"/>
          <a:chOff x="0" y="0"/>
          <a:chExt cx="0" cy="0"/>
        </a:xfrm>
      </p:grpSpPr>
      <p:sp>
        <p:nvSpPr>
          <p:cNvPr id="15" name="Title 14">
            <a:extLst>
              <a:ext uri="{FF2B5EF4-FFF2-40B4-BE49-F238E27FC236}">
                <a16:creationId xmlns:a16="http://schemas.microsoft.com/office/drawing/2014/main" id="{74C26986-1E0F-916C-E6F8-5A5CD1AEB0B7}"/>
              </a:ext>
            </a:extLst>
          </p:cNvPr>
          <p:cNvSpPr>
            <a:spLocks noGrp="1"/>
          </p:cNvSpPr>
          <p:nvPr>
            <p:ph type="title"/>
          </p:nvPr>
        </p:nvSpPr>
        <p:spPr>
          <a:xfrm>
            <a:off x="185304" y="755073"/>
            <a:ext cx="8849591" cy="457200"/>
          </a:xfrm>
        </p:spPr>
        <p:txBody>
          <a:bodyPr/>
          <a:lstStyle/>
          <a:p>
            <a:pPr algn="ctr"/>
            <a:r>
              <a:rPr lang="en-US" sz="2000" dirty="0"/>
              <a:t>KDBs and Test Standards</a:t>
            </a:r>
            <a:endParaRPr lang="en-AU" sz="2000" dirty="0"/>
          </a:p>
        </p:txBody>
      </p:sp>
      <p:sp>
        <p:nvSpPr>
          <p:cNvPr id="16" name="Content Placeholder 15">
            <a:extLst>
              <a:ext uri="{FF2B5EF4-FFF2-40B4-BE49-F238E27FC236}">
                <a16:creationId xmlns:a16="http://schemas.microsoft.com/office/drawing/2014/main" id="{97CB0E89-35AC-8A25-551C-B68171E5B891}"/>
              </a:ext>
            </a:extLst>
          </p:cNvPr>
          <p:cNvSpPr>
            <a:spLocks noGrp="1"/>
          </p:cNvSpPr>
          <p:nvPr>
            <p:ph idx="1"/>
          </p:nvPr>
        </p:nvSpPr>
        <p:spPr>
          <a:xfrm>
            <a:off x="538595" y="1257513"/>
            <a:ext cx="8066810" cy="5067087"/>
          </a:xfrm>
        </p:spPr>
        <p:txBody>
          <a:bodyPr/>
          <a:lstStyle/>
          <a:p>
            <a:pPr>
              <a:buFont typeface="Arial" panose="020B0604020202020204" pitchFamily="34" charset="0"/>
              <a:buChar char="•"/>
            </a:pPr>
            <a:r>
              <a:rPr lang="en-US" sz="1600" b="0" dirty="0"/>
              <a:t>KDBs are in part incorporated in the rules.  They are technical opinions, however majority of the testing KDBs are either referenced or incorporated verbatim in the IEEE ANSI C63 test standards such as:</a:t>
            </a:r>
          </a:p>
          <a:p>
            <a:pPr marL="654050" lvl="3" indent="-285750">
              <a:buFontTx/>
              <a:buChar char="-"/>
            </a:pPr>
            <a:r>
              <a:rPr lang="en-US" b="0" dirty="0"/>
              <a:t>C63.4 (EMC), </a:t>
            </a:r>
          </a:p>
          <a:p>
            <a:pPr marL="654050" lvl="3" indent="-285750">
              <a:buFontTx/>
              <a:buChar char="-"/>
            </a:pPr>
            <a:r>
              <a:rPr lang="en-US" dirty="0"/>
              <a:t>C</a:t>
            </a:r>
            <a:r>
              <a:rPr lang="en-US" b="0" dirty="0"/>
              <a:t>63.10 (Licensed Exempt radios) and </a:t>
            </a:r>
            <a:endParaRPr lang="en-US" dirty="0"/>
          </a:p>
          <a:p>
            <a:pPr marL="654050" lvl="3" indent="-285750">
              <a:buFontTx/>
              <a:buChar char="-"/>
            </a:pPr>
            <a:r>
              <a:rPr lang="en-US" b="0" dirty="0"/>
              <a:t>C63.26 (</a:t>
            </a:r>
            <a:r>
              <a:rPr lang="en-US" dirty="0"/>
              <a:t>L</a:t>
            </a:r>
            <a:r>
              <a:rPr lang="en-US" b="0" dirty="0"/>
              <a:t>icensed radios).</a:t>
            </a:r>
            <a:endParaRPr lang="en-US" sz="1600" b="0" dirty="0"/>
          </a:p>
          <a:p>
            <a:pPr>
              <a:buFont typeface="Arial" panose="020B0604020202020204" pitchFamily="34" charset="0"/>
              <a:buChar char="•"/>
            </a:pPr>
            <a:r>
              <a:rPr lang="en-US" sz="1600" b="0" dirty="0"/>
              <a:t>ANSI C63 standards are incorporated into the FCC rules by reference and are required to be used for testing. As such when using the C63 standards one is required to address the testing issues raised in any updated KDB that is referenced for use in C63.10.</a:t>
            </a:r>
          </a:p>
          <a:p>
            <a:pPr>
              <a:buFont typeface="Arial" panose="020B0604020202020204" pitchFamily="34" charset="0"/>
              <a:buChar char="•"/>
            </a:pPr>
            <a:r>
              <a:rPr lang="en-US" sz="1600" b="0" dirty="0"/>
              <a:t>As for the DFS procedure, it is mentioned in C63.10 (2020) but more importantly incorporated into the ITU-R test procedures for DFS evaluation under US requirements.</a:t>
            </a:r>
          </a:p>
          <a:p>
            <a:pPr>
              <a:buFont typeface="Arial" panose="020B0604020202020204" pitchFamily="34" charset="0"/>
              <a:buChar char="•"/>
            </a:pPr>
            <a:r>
              <a:rPr lang="en-US" sz="1600" b="0" dirty="0"/>
              <a:t>As far as CBP, the current test procedure is based on the technology evaluated and any changes would need to be evaluated &amp; approved by both the 6Ghz industry workgroup and the FCC.  </a:t>
            </a:r>
          </a:p>
          <a:p>
            <a:pPr>
              <a:buFont typeface="Arial" panose="020B0604020202020204" pitchFamily="34" charset="0"/>
              <a:buChar char="•"/>
            </a:pPr>
            <a:r>
              <a:rPr lang="en-US" sz="1600" b="0" dirty="0"/>
              <a:t>The current procedures are there to protect the primary incumbents of the band and any changes would require incumbent agreement, as well.</a:t>
            </a:r>
          </a:p>
        </p:txBody>
      </p:sp>
      <p:sp>
        <p:nvSpPr>
          <p:cNvPr id="4" name="Slide Number Placeholder 3">
            <a:extLst>
              <a:ext uri="{FF2B5EF4-FFF2-40B4-BE49-F238E27FC236}">
                <a16:creationId xmlns:a16="http://schemas.microsoft.com/office/drawing/2014/main" id="{E004E5B8-059B-D275-DC9A-244A77378280}"/>
              </a:ext>
            </a:extLst>
          </p:cNvPr>
          <p:cNvSpPr>
            <a:spLocks noGrp="1"/>
          </p:cNvSpPr>
          <p:nvPr>
            <p:ph type="sldNum" sz="quarter" idx="11"/>
          </p:nvPr>
        </p:nvSpPr>
        <p:spPr/>
        <p:txBody>
          <a:bodyPr/>
          <a:lstStyle/>
          <a:p>
            <a:pPr>
              <a:defRPr/>
            </a:pPr>
            <a:r>
              <a:rPr lang="en-US"/>
              <a:t>Slide </a:t>
            </a:r>
            <a:fld id="{F6767D18-6D98-4A5E-947F-970B8694D7C8}" type="slidenum">
              <a:rPr lang="en-US" smtClean="0"/>
              <a:pPr>
                <a:defRPr/>
              </a:pPr>
              <a:t>11</a:t>
            </a:fld>
            <a:endParaRPr lang="en-US" dirty="0"/>
          </a:p>
        </p:txBody>
      </p:sp>
      <p:sp>
        <p:nvSpPr>
          <p:cNvPr id="5" name="Footer Placeholder 4">
            <a:extLst>
              <a:ext uri="{FF2B5EF4-FFF2-40B4-BE49-F238E27FC236}">
                <a16:creationId xmlns:a16="http://schemas.microsoft.com/office/drawing/2014/main" id="{044A714A-BF27-EFB7-4DD2-587913894184}"/>
              </a:ext>
            </a:extLst>
          </p:cNvPr>
          <p:cNvSpPr>
            <a:spLocks noGrp="1"/>
          </p:cNvSpPr>
          <p:nvPr>
            <p:ph type="ftr" sz="quarter" idx="3"/>
          </p:nvPr>
        </p:nvSpPr>
        <p:spPr/>
        <p:txBody>
          <a:bodyPr/>
          <a:lstStyle/>
          <a:p>
            <a:r>
              <a:rPr lang="da-DK" dirty="0"/>
              <a:t>Salem</a:t>
            </a:r>
            <a:r>
              <a:rPr lang="da-DK" i="1" dirty="0"/>
              <a:t> et al</a:t>
            </a:r>
            <a:r>
              <a:rPr lang="da-DK" dirty="0"/>
              <a:t> (Cisco Systems)</a:t>
            </a:r>
            <a:endParaRPr lang="en-AU" dirty="0"/>
          </a:p>
        </p:txBody>
      </p:sp>
    </p:spTree>
    <p:extLst>
      <p:ext uri="{BB962C8B-B14F-4D97-AF65-F5344CB8AC3E}">
        <p14:creationId xmlns:p14="http://schemas.microsoft.com/office/powerpoint/2010/main" val="23980693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2D2A5C-671F-982F-780D-B5A4C5C579C6}"/>
            </a:ext>
          </a:extLst>
        </p:cNvPr>
        <p:cNvGrpSpPr/>
        <p:nvPr/>
      </p:nvGrpSpPr>
      <p:grpSpPr>
        <a:xfrm>
          <a:off x="0" y="0"/>
          <a:ext cx="0" cy="0"/>
          <a:chOff x="0" y="0"/>
          <a:chExt cx="0" cy="0"/>
        </a:xfrm>
      </p:grpSpPr>
      <p:sp>
        <p:nvSpPr>
          <p:cNvPr id="15" name="Title 14">
            <a:extLst>
              <a:ext uri="{FF2B5EF4-FFF2-40B4-BE49-F238E27FC236}">
                <a16:creationId xmlns:a16="http://schemas.microsoft.com/office/drawing/2014/main" id="{E58EA976-E5BA-C3B4-B2A6-0B3B444660E7}"/>
              </a:ext>
            </a:extLst>
          </p:cNvPr>
          <p:cNvSpPr>
            <a:spLocks noGrp="1"/>
          </p:cNvSpPr>
          <p:nvPr>
            <p:ph type="title"/>
          </p:nvPr>
        </p:nvSpPr>
        <p:spPr>
          <a:xfrm>
            <a:off x="185304" y="755073"/>
            <a:ext cx="8849591" cy="457200"/>
          </a:xfrm>
        </p:spPr>
        <p:txBody>
          <a:bodyPr/>
          <a:lstStyle/>
          <a:p>
            <a:pPr algn="ctr"/>
            <a:r>
              <a:rPr lang="en-US" dirty="0"/>
              <a:t>Best practices for using KDBs</a:t>
            </a:r>
            <a:endParaRPr lang="en-AU" dirty="0"/>
          </a:p>
        </p:txBody>
      </p:sp>
      <p:sp>
        <p:nvSpPr>
          <p:cNvPr id="16" name="Content Placeholder 15">
            <a:extLst>
              <a:ext uri="{FF2B5EF4-FFF2-40B4-BE49-F238E27FC236}">
                <a16:creationId xmlns:a16="http://schemas.microsoft.com/office/drawing/2014/main" id="{821E381C-C637-8EC7-1F4B-F5B697E8A2A6}"/>
              </a:ext>
            </a:extLst>
          </p:cNvPr>
          <p:cNvSpPr>
            <a:spLocks noGrp="1"/>
          </p:cNvSpPr>
          <p:nvPr>
            <p:ph idx="1"/>
          </p:nvPr>
        </p:nvSpPr>
        <p:spPr>
          <a:xfrm>
            <a:off x="538594" y="1246909"/>
            <a:ext cx="8066810" cy="3782291"/>
          </a:xfrm>
        </p:spPr>
        <p:txBody>
          <a:bodyPr/>
          <a:lstStyle/>
          <a:p>
            <a:pPr lvl="1"/>
            <a:r>
              <a:rPr lang="en-AU" b="1" dirty="0"/>
              <a:t>DOs:</a:t>
            </a:r>
          </a:p>
          <a:p>
            <a:pPr lvl="2"/>
            <a:r>
              <a:rPr lang="en-AU" dirty="0"/>
              <a:t>Use latest version of KDB publications</a:t>
            </a:r>
          </a:p>
          <a:p>
            <a:pPr lvl="2"/>
            <a:r>
              <a:rPr lang="en-AU" dirty="0"/>
              <a:t>Always ensure that the test lab is up to date on the applicable KDB publications and rules</a:t>
            </a:r>
          </a:p>
          <a:p>
            <a:pPr lvl="2"/>
            <a:r>
              <a:rPr lang="en-AU" dirty="0"/>
              <a:t>Cross-reference all relevant rule parts and list all applicable testing standards</a:t>
            </a:r>
          </a:p>
          <a:p>
            <a:pPr lvl="2"/>
            <a:r>
              <a:rPr lang="en-AU" dirty="0"/>
              <a:t>File an ECR inquiry early in development</a:t>
            </a:r>
          </a:p>
          <a:p>
            <a:pPr lvl="1"/>
            <a:r>
              <a:rPr lang="en-AU" b="1" dirty="0"/>
              <a:t>DON’Ts:</a:t>
            </a:r>
          </a:p>
          <a:p>
            <a:pPr lvl="2"/>
            <a:r>
              <a:rPr lang="en-AU" dirty="0"/>
              <a:t>Don’t copy/paste from expired or outdated KDBs</a:t>
            </a:r>
          </a:p>
          <a:p>
            <a:pPr lvl="2"/>
            <a:r>
              <a:rPr lang="en-AU" dirty="0"/>
              <a:t>Don’t guess on DFS, SAR, or UWB test plans – confirm with FCC</a:t>
            </a:r>
          </a:p>
          <a:p>
            <a:pPr lvl="2"/>
            <a:r>
              <a:rPr lang="en-AU" dirty="0"/>
              <a:t>Don’t ask FCC to approve full test plans – only ask targeted questions</a:t>
            </a:r>
          </a:p>
        </p:txBody>
      </p:sp>
      <p:sp>
        <p:nvSpPr>
          <p:cNvPr id="4" name="Slide Number Placeholder 3">
            <a:extLst>
              <a:ext uri="{FF2B5EF4-FFF2-40B4-BE49-F238E27FC236}">
                <a16:creationId xmlns:a16="http://schemas.microsoft.com/office/drawing/2014/main" id="{98413877-872D-5090-6D0C-1D14887941F5}"/>
              </a:ext>
            </a:extLst>
          </p:cNvPr>
          <p:cNvSpPr>
            <a:spLocks noGrp="1"/>
          </p:cNvSpPr>
          <p:nvPr>
            <p:ph type="sldNum" sz="quarter" idx="11"/>
          </p:nvPr>
        </p:nvSpPr>
        <p:spPr/>
        <p:txBody>
          <a:bodyPr/>
          <a:lstStyle/>
          <a:p>
            <a:pPr>
              <a:defRPr/>
            </a:pPr>
            <a:r>
              <a:rPr lang="en-US"/>
              <a:t>Slide </a:t>
            </a:r>
            <a:fld id="{F6767D18-6D98-4A5E-947F-970B8694D7C8}" type="slidenum">
              <a:rPr lang="en-US" smtClean="0"/>
              <a:pPr>
                <a:defRPr/>
              </a:pPr>
              <a:t>12</a:t>
            </a:fld>
            <a:endParaRPr lang="en-US" dirty="0"/>
          </a:p>
        </p:txBody>
      </p:sp>
      <p:sp>
        <p:nvSpPr>
          <p:cNvPr id="5" name="Footer Placeholder 4">
            <a:extLst>
              <a:ext uri="{FF2B5EF4-FFF2-40B4-BE49-F238E27FC236}">
                <a16:creationId xmlns:a16="http://schemas.microsoft.com/office/drawing/2014/main" id="{28F16A10-D842-C1DF-4744-E5A84562C011}"/>
              </a:ext>
            </a:extLst>
          </p:cNvPr>
          <p:cNvSpPr>
            <a:spLocks noGrp="1"/>
          </p:cNvSpPr>
          <p:nvPr>
            <p:ph type="ftr" sz="quarter" idx="3"/>
          </p:nvPr>
        </p:nvSpPr>
        <p:spPr/>
        <p:txBody>
          <a:bodyPr/>
          <a:lstStyle/>
          <a:p>
            <a:r>
              <a:rPr lang="da-DK" dirty="0"/>
              <a:t>Salem</a:t>
            </a:r>
            <a:r>
              <a:rPr lang="da-DK" i="1" dirty="0"/>
              <a:t> et al</a:t>
            </a:r>
            <a:r>
              <a:rPr lang="da-DK" dirty="0"/>
              <a:t> (Cisco Systems)</a:t>
            </a:r>
            <a:endParaRPr lang="en-AU" dirty="0"/>
          </a:p>
        </p:txBody>
      </p:sp>
    </p:spTree>
    <p:extLst>
      <p:ext uri="{BB962C8B-B14F-4D97-AF65-F5344CB8AC3E}">
        <p14:creationId xmlns:p14="http://schemas.microsoft.com/office/powerpoint/2010/main" val="19500213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AD266E-7A2A-CCA6-F544-74E442190A5F}"/>
            </a:ext>
          </a:extLst>
        </p:cNvPr>
        <p:cNvGrpSpPr/>
        <p:nvPr/>
      </p:nvGrpSpPr>
      <p:grpSpPr>
        <a:xfrm>
          <a:off x="0" y="0"/>
          <a:ext cx="0" cy="0"/>
          <a:chOff x="0" y="0"/>
          <a:chExt cx="0" cy="0"/>
        </a:xfrm>
      </p:grpSpPr>
      <p:sp>
        <p:nvSpPr>
          <p:cNvPr id="15" name="Title 14">
            <a:extLst>
              <a:ext uri="{FF2B5EF4-FFF2-40B4-BE49-F238E27FC236}">
                <a16:creationId xmlns:a16="http://schemas.microsoft.com/office/drawing/2014/main" id="{CA4591BA-AD04-3522-5B16-32E0DF8C4931}"/>
              </a:ext>
            </a:extLst>
          </p:cNvPr>
          <p:cNvSpPr>
            <a:spLocks noGrp="1"/>
          </p:cNvSpPr>
          <p:nvPr>
            <p:ph type="title"/>
          </p:nvPr>
        </p:nvSpPr>
        <p:spPr>
          <a:xfrm>
            <a:off x="185304" y="755073"/>
            <a:ext cx="8849591" cy="457200"/>
          </a:xfrm>
        </p:spPr>
        <p:txBody>
          <a:bodyPr/>
          <a:lstStyle/>
          <a:p>
            <a:pPr algn="ctr"/>
            <a:r>
              <a:rPr lang="en-US" dirty="0"/>
              <a:t>Summary</a:t>
            </a:r>
            <a:endParaRPr lang="en-AU" dirty="0"/>
          </a:p>
        </p:txBody>
      </p:sp>
      <p:sp>
        <p:nvSpPr>
          <p:cNvPr id="16" name="Content Placeholder 15">
            <a:extLst>
              <a:ext uri="{FF2B5EF4-FFF2-40B4-BE49-F238E27FC236}">
                <a16:creationId xmlns:a16="http://schemas.microsoft.com/office/drawing/2014/main" id="{EA8F55A9-D0E3-C144-770B-7E3EAE3A79D3}"/>
              </a:ext>
            </a:extLst>
          </p:cNvPr>
          <p:cNvSpPr>
            <a:spLocks noGrp="1"/>
          </p:cNvSpPr>
          <p:nvPr>
            <p:ph idx="1"/>
          </p:nvPr>
        </p:nvSpPr>
        <p:spPr>
          <a:xfrm>
            <a:off x="538595" y="1447800"/>
            <a:ext cx="8066810" cy="4856018"/>
          </a:xfrm>
        </p:spPr>
        <p:txBody>
          <a:bodyPr/>
          <a:lstStyle/>
          <a:p>
            <a:pPr lvl="1"/>
            <a:r>
              <a:rPr lang="en-AU" dirty="0"/>
              <a:t>KDBs publications and inquiries are essential tools for compliance</a:t>
            </a:r>
          </a:p>
          <a:p>
            <a:pPr lvl="1"/>
            <a:r>
              <a:rPr lang="en-AU" dirty="0"/>
              <a:t>They bridge the gap between law and practice</a:t>
            </a:r>
          </a:p>
          <a:p>
            <a:pPr lvl="1"/>
            <a:r>
              <a:rPr lang="en-AU" dirty="0"/>
              <a:t>They enable faster response to innovation than rulemaking</a:t>
            </a:r>
          </a:p>
          <a:p>
            <a:pPr lvl="1"/>
            <a:r>
              <a:rPr lang="en-AU" dirty="0"/>
              <a:t>Every certified product likely involves at least one KDB inquiry</a:t>
            </a:r>
          </a:p>
          <a:p>
            <a:pPr lvl="1"/>
            <a:r>
              <a:rPr lang="en-AU" dirty="0"/>
              <a:t>If you work with TCBs or spectrum policy – know your KDBs</a:t>
            </a:r>
          </a:p>
          <a:p>
            <a:pPr lvl="1"/>
            <a:r>
              <a:rPr lang="en-US" dirty="0"/>
              <a:t>Consequences of Ignoring KDBs:</a:t>
            </a:r>
          </a:p>
          <a:p>
            <a:pPr lvl="2"/>
            <a:r>
              <a:rPr lang="en-AU" dirty="0"/>
              <a:t>Certification may be rejected or delayed</a:t>
            </a:r>
          </a:p>
          <a:p>
            <a:pPr lvl="2"/>
            <a:r>
              <a:rPr lang="en-AU" dirty="0"/>
              <a:t>Post-market issues: Device recalls, enforcement, audits</a:t>
            </a:r>
          </a:p>
          <a:p>
            <a:pPr lvl="2"/>
            <a:r>
              <a:rPr lang="en-AU" dirty="0"/>
              <a:t>Inconsistent application = Regulatory risk for the manufacturer and TCB.</a:t>
            </a:r>
          </a:p>
          <a:p>
            <a:pPr lvl="1"/>
            <a:r>
              <a:rPr lang="en-AU" dirty="0"/>
              <a:t>In conclusion:</a:t>
            </a:r>
          </a:p>
          <a:p>
            <a:pPr lvl="2"/>
            <a:r>
              <a:rPr lang="en-AU" dirty="0"/>
              <a:t>FCC rules tell the industry, test labs, and TCBs </a:t>
            </a:r>
            <a:r>
              <a:rPr lang="en-AU" b="1" dirty="0">
                <a:solidFill>
                  <a:srgbClr val="FF0000"/>
                </a:solidFill>
              </a:rPr>
              <a:t>what to do</a:t>
            </a:r>
            <a:r>
              <a:rPr lang="en-AU" dirty="0"/>
              <a:t>.</a:t>
            </a:r>
          </a:p>
          <a:p>
            <a:pPr lvl="2"/>
            <a:r>
              <a:rPr lang="en-AU" dirty="0"/>
              <a:t>KDB publications tell us </a:t>
            </a:r>
            <a:r>
              <a:rPr lang="en-AU" b="1" dirty="0">
                <a:solidFill>
                  <a:srgbClr val="FF0000"/>
                </a:solidFill>
              </a:rPr>
              <a:t>how to do it </a:t>
            </a:r>
            <a:r>
              <a:rPr lang="en-AU" dirty="0"/>
              <a:t>and how the FCC expects to see it done for certification.</a:t>
            </a:r>
          </a:p>
          <a:p>
            <a:pPr lvl="2"/>
            <a:endParaRPr lang="en-AU" dirty="0"/>
          </a:p>
        </p:txBody>
      </p:sp>
      <p:sp>
        <p:nvSpPr>
          <p:cNvPr id="4" name="Slide Number Placeholder 3">
            <a:extLst>
              <a:ext uri="{FF2B5EF4-FFF2-40B4-BE49-F238E27FC236}">
                <a16:creationId xmlns:a16="http://schemas.microsoft.com/office/drawing/2014/main" id="{D3D31FC5-19B2-23F7-7ABA-D3DAE974528B}"/>
              </a:ext>
            </a:extLst>
          </p:cNvPr>
          <p:cNvSpPr>
            <a:spLocks noGrp="1"/>
          </p:cNvSpPr>
          <p:nvPr>
            <p:ph type="sldNum" sz="quarter" idx="11"/>
          </p:nvPr>
        </p:nvSpPr>
        <p:spPr/>
        <p:txBody>
          <a:bodyPr/>
          <a:lstStyle/>
          <a:p>
            <a:pPr>
              <a:defRPr/>
            </a:pPr>
            <a:r>
              <a:rPr lang="en-US"/>
              <a:t>Slide </a:t>
            </a:r>
            <a:fld id="{F6767D18-6D98-4A5E-947F-970B8694D7C8}" type="slidenum">
              <a:rPr lang="en-US" smtClean="0"/>
              <a:pPr>
                <a:defRPr/>
              </a:pPr>
              <a:t>13</a:t>
            </a:fld>
            <a:endParaRPr lang="en-US" dirty="0"/>
          </a:p>
        </p:txBody>
      </p:sp>
      <p:sp>
        <p:nvSpPr>
          <p:cNvPr id="5" name="Footer Placeholder 4">
            <a:extLst>
              <a:ext uri="{FF2B5EF4-FFF2-40B4-BE49-F238E27FC236}">
                <a16:creationId xmlns:a16="http://schemas.microsoft.com/office/drawing/2014/main" id="{B648C2AE-0996-8F31-0157-38D0D4E2B1FE}"/>
              </a:ext>
            </a:extLst>
          </p:cNvPr>
          <p:cNvSpPr>
            <a:spLocks noGrp="1"/>
          </p:cNvSpPr>
          <p:nvPr>
            <p:ph type="ftr" sz="quarter" idx="3"/>
          </p:nvPr>
        </p:nvSpPr>
        <p:spPr/>
        <p:txBody>
          <a:bodyPr/>
          <a:lstStyle/>
          <a:p>
            <a:r>
              <a:rPr lang="da-DK" dirty="0"/>
              <a:t>Salem</a:t>
            </a:r>
            <a:r>
              <a:rPr lang="da-DK" i="1" dirty="0"/>
              <a:t> et al</a:t>
            </a:r>
            <a:r>
              <a:rPr lang="da-DK" dirty="0"/>
              <a:t> (Cisco Systems)</a:t>
            </a:r>
            <a:endParaRPr lang="en-AU" dirty="0"/>
          </a:p>
        </p:txBody>
      </p:sp>
    </p:spTree>
    <p:extLst>
      <p:ext uri="{BB962C8B-B14F-4D97-AF65-F5344CB8AC3E}">
        <p14:creationId xmlns:p14="http://schemas.microsoft.com/office/powerpoint/2010/main" val="22270412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83EFC2-3DC3-F669-D68D-1B51161CB5A6}"/>
            </a:ext>
          </a:extLst>
        </p:cNvPr>
        <p:cNvGrpSpPr/>
        <p:nvPr/>
      </p:nvGrpSpPr>
      <p:grpSpPr>
        <a:xfrm>
          <a:off x="0" y="0"/>
          <a:ext cx="0" cy="0"/>
          <a:chOff x="0" y="0"/>
          <a:chExt cx="0" cy="0"/>
        </a:xfrm>
      </p:grpSpPr>
      <p:sp>
        <p:nvSpPr>
          <p:cNvPr id="15" name="Title 14">
            <a:extLst>
              <a:ext uri="{FF2B5EF4-FFF2-40B4-BE49-F238E27FC236}">
                <a16:creationId xmlns:a16="http://schemas.microsoft.com/office/drawing/2014/main" id="{D638C3B3-BB09-D011-9551-CFE2CB68FB2E}"/>
              </a:ext>
            </a:extLst>
          </p:cNvPr>
          <p:cNvSpPr>
            <a:spLocks noGrp="1"/>
          </p:cNvSpPr>
          <p:nvPr>
            <p:ph type="title"/>
          </p:nvPr>
        </p:nvSpPr>
        <p:spPr>
          <a:xfrm>
            <a:off x="185304" y="907473"/>
            <a:ext cx="8849591" cy="457200"/>
          </a:xfrm>
        </p:spPr>
        <p:txBody>
          <a:bodyPr/>
          <a:lstStyle/>
          <a:p>
            <a:pPr algn="ctr"/>
            <a:r>
              <a:rPr lang="en-US" dirty="0"/>
              <a:t>Resources</a:t>
            </a:r>
            <a:endParaRPr lang="en-AU" dirty="0"/>
          </a:p>
        </p:txBody>
      </p:sp>
      <p:sp>
        <p:nvSpPr>
          <p:cNvPr id="16" name="Content Placeholder 15">
            <a:extLst>
              <a:ext uri="{FF2B5EF4-FFF2-40B4-BE49-F238E27FC236}">
                <a16:creationId xmlns:a16="http://schemas.microsoft.com/office/drawing/2014/main" id="{2541EA9A-93F1-88CF-CE9A-74B0D7B3242C}"/>
              </a:ext>
            </a:extLst>
          </p:cNvPr>
          <p:cNvSpPr>
            <a:spLocks noGrp="1"/>
          </p:cNvSpPr>
          <p:nvPr>
            <p:ph idx="1"/>
          </p:nvPr>
        </p:nvSpPr>
        <p:spPr>
          <a:xfrm>
            <a:off x="696191" y="1745673"/>
            <a:ext cx="8066810" cy="4350327"/>
          </a:xfrm>
        </p:spPr>
        <p:txBody>
          <a:bodyPr/>
          <a:lstStyle/>
          <a:p>
            <a:pPr lvl="1"/>
            <a:r>
              <a:rPr lang="en-AU" dirty="0"/>
              <a:t>FCC KDB Portal: </a:t>
            </a:r>
            <a:r>
              <a:rPr lang="en-AU" dirty="0">
                <a:hlinkClick r:id="rId2"/>
              </a:rPr>
              <a:t>https://apps.fcc.gov/oetcf/kdb/index.cfm</a:t>
            </a:r>
            <a:r>
              <a:rPr lang="en-AU" dirty="0"/>
              <a:t> </a:t>
            </a:r>
          </a:p>
          <a:p>
            <a:pPr lvl="1"/>
            <a:r>
              <a:rPr lang="en-AU" dirty="0"/>
              <a:t>FCC Part 2 rules: </a:t>
            </a:r>
            <a:r>
              <a:rPr lang="en-AU" dirty="0">
                <a:hlinkClick r:id="rId3"/>
              </a:rPr>
              <a:t>https://www.ecfr.gov/current/title-47/chapter-I/subchapter-A/part-2</a:t>
            </a:r>
            <a:endParaRPr lang="en-AU" dirty="0"/>
          </a:p>
          <a:p>
            <a:pPr lvl="1"/>
            <a:r>
              <a:rPr lang="en-AU" dirty="0"/>
              <a:t>FCC Part 15 rules: </a:t>
            </a:r>
            <a:r>
              <a:rPr lang="en-AU" dirty="0">
                <a:hlinkClick r:id="rId4"/>
              </a:rPr>
              <a:t>https://www.ecfr.gov/current/title-47/chapter-I/subchapter-A/part-15?toc=1</a:t>
            </a:r>
            <a:r>
              <a:rPr lang="en-AU" dirty="0"/>
              <a:t> </a:t>
            </a:r>
          </a:p>
          <a:p>
            <a:pPr lvl="1"/>
            <a:r>
              <a:rPr lang="en-AU" dirty="0"/>
              <a:t>To Submit KDB Inquiries:</a:t>
            </a:r>
          </a:p>
          <a:p>
            <a:pPr marL="184150" lvl="2" indent="0">
              <a:buNone/>
            </a:pPr>
            <a:r>
              <a:rPr lang="en-AU" dirty="0"/>
              <a:t>- TCB KDB Inquiry </a:t>
            </a:r>
            <a:r>
              <a:rPr lang="en-AU" dirty="0">
                <a:hlinkClick r:id="rId5"/>
              </a:rPr>
              <a:t>https://apps.fcc.gov/tcb/ValidateLogin.do</a:t>
            </a:r>
            <a:r>
              <a:rPr lang="en-AU" dirty="0"/>
              <a:t> </a:t>
            </a:r>
            <a:r>
              <a:rPr lang="en-AU" sz="1400" dirty="0"/>
              <a:t>(Login Required)</a:t>
            </a:r>
          </a:p>
          <a:p>
            <a:pPr marL="184150" lvl="2" indent="0">
              <a:buNone/>
            </a:pPr>
            <a:r>
              <a:rPr lang="en-AU" dirty="0"/>
              <a:t>- Public Access KDB Inquiry: </a:t>
            </a:r>
            <a:r>
              <a:rPr lang="en-AU" dirty="0">
                <a:hlinkClick r:id="rId6"/>
              </a:rPr>
              <a:t>https://apps.fcc.gov/oetcf/kdb/forms/InquiryForm.cfm</a:t>
            </a:r>
            <a:r>
              <a:rPr lang="en-AU" dirty="0"/>
              <a:t> </a:t>
            </a:r>
          </a:p>
          <a:p>
            <a:pPr lvl="1"/>
            <a:r>
              <a:rPr lang="en-AU" dirty="0"/>
              <a:t>OET Laboratory Division Equipment Authorization System (EAS): </a:t>
            </a:r>
            <a:r>
              <a:rPr lang="en-AU" dirty="0">
                <a:hlinkClick r:id="rId7"/>
              </a:rPr>
              <a:t>https://apps.fcc.gov/oetcf/eas/index.cfm</a:t>
            </a:r>
            <a:r>
              <a:rPr lang="en-AU" dirty="0"/>
              <a:t>  </a:t>
            </a:r>
          </a:p>
          <a:p>
            <a:pPr lvl="1"/>
            <a:endParaRPr lang="en-AU" dirty="0"/>
          </a:p>
          <a:p>
            <a:pPr lvl="1"/>
            <a:endParaRPr lang="en-AU" dirty="0"/>
          </a:p>
        </p:txBody>
      </p:sp>
      <p:sp>
        <p:nvSpPr>
          <p:cNvPr id="4" name="Slide Number Placeholder 3">
            <a:extLst>
              <a:ext uri="{FF2B5EF4-FFF2-40B4-BE49-F238E27FC236}">
                <a16:creationId xmlns:a16="http://schemas.microsoft.com/office/drawing/2014/main" id="{5F663326-9BEE-8A0E-AD97-18E5E4E08F8E}"/>
              </a:ext>
            </a:extLst>
          </p:cNvPr>
          <p:cNvSpPr>
            <a:spLocks noGrp="1"/>
          </p:cNvSpPr>
          <p:nvPr>
            <p:ph type="sldNum" sz="quarter" idx="11"/>
          </p:nvPr>
        </p:nvSpPr>
        <p:spPr/>
        <p:txBody>
          <a:bodyPr/>
          <a:lstStyle/>
          <a:p>
            <a:pPr>
              <a:defRPr/>
            </a:pPr>
            <a:r>
              <a:rPr lang="en-US"/>
              <a:t>Slide </a:t>
            </a:r>
            <a:fld id="{F6767D18-6D98-4A5E-947F-970B8694D7C8}" type="slidenum">
              <a:rPr lang="en-US" smtClean="0"/>
              <a:pPr>
                <a:defRPr/>
              </a:pPr>
              <a:t>14</a:t>
            </a:fld>
            <a:endParaRPr lang="en-US" dirty="0"/>
          </a:p>
        </p:txBody>
      </p:sp>
      <p:sp>
        <p:nvSpPr>
          <p:cNvPr id="5" name="Footer Placeholder 4">
            <a:extLst>
              <a:ext uri="{FF2B5EF4-FFF2-40B4-BE49-F238E27FC236}">
                <a16:creationId xmlns:a16="http://schemas.microsoft.com/office/drawing/2014/main" id="{0056FA8D-6C0B-895B-51D1-AD4382982FCB}"/>
              </a:ext>
            </a:extLst>
          </p:cNvPr>
          <p:cNvSpPr>
            <a:spLocks noGrp="1"/>
          </p:cNvSpPr>
          <p:nvPr>
            <p:ph type="ftr" sz="quarter" idx="3"/>
          </p:nvPr>
        </p:nvSpPr>
        <p:spPr/>
        <p:txBody>
          <a:bodyPr/>
          <a:lstStyle/>
          <a:p>
            <a:r>
              <a:rPr lang="da-DK" dirty="0"/>
              <a:t>Salem</a:t>
            </a:r>
            <a:r>
              <a:rPr lang="da-DK" i="1" dirty="0"/>
              <a:t> et al</a:t>
            </a:r>
            <a:r>
              <a:rPr lang="da-DK" dirty="0"/>
              <a:t> (Cisco Systems)</a:t>
            </a:r>
            <a:endParaRPr lang="en-AU" dirty="0"/>
          </a:p>
        </p:txBody>
      </p:sp>
    </p:spTree>
    <p:extLst>
      <p:ext uri="{BB962C8B-B14F-4D97-AF65-F5344CB8AC3E}">
        <p14:creationId xmlns:p14="http://schemas.microsoft.com/office/powerpoint/2010/main" val="11693670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AD655F-794C-6D52-CAE7-6846351BD13C}"/>
            </a:ext>
          </a:extLst>
        </p:cNvPr>
        <p:cNvGrpSpPr/>
        <p:nvPr/>
      </p:nvGrpSpPr>
      <p:grpSpPr>
        <a:xfrm>
          <a:off x="0" y="0"/>
          <a:ext cx="0" cy="0"/>
          <a:chOff x="0" y="0"/>
          <a:chExt cx="0" cy="0"/>
        </a:xfrm>
      </p:grpSpPr>
      <p:sp>
        <p:nvSpPr>
          <p:cNvPr id="15" name="Title 14">
            <a:extLst>
              <a:ext uri="{FF2B5EF4-FFF2-40B4-BE49-F238E27FC236}">
                <a16:creationId xmlns:a16="http://schemas.microsoft.com/office/drawing/2014/main" id="{07A4B550-B1A7-B3CA-A598-8A843A819007}"/>
              </a:ext>
            </a:extLst>
          </p:cNvPr>
          <p:cNvSpPr>
            <a:spLocks noGrp="1"/>
          </p:cNvSpPr>
          <p:nvPr>
            <p:ph type="title"/>
          </p:nvPr>
        </p:nvSpPr>
        <p:spPr>
          <a:xfrm>
            <a:off x="147204" y="2819400"/>
            <a:ext cx="8849591" cy="1219200"/>
          </a:xfrm>
        </p:spPr>
        <p:txBody>
          <a:bodyPr/>
          <a:lstStyle/>
          <a:p>
            <a:pPr algn="ctr"/>
            <a:r>
              <a:rPr lang="en-US" sz="6600" dirty="0"/>
              <a:t>APPENDIX</a:t>
            </a:r>
            <a:endParaRPr lang="en-AU" sz="6600" dirty="0"/>
          </a:p>
        </p:txBody>
      </p:sp>
      <p:sp>
        <p:nvSpPr>
          <p:cNvPr id="4" name="Slide Number Placeholder 3">
            <a:extLst>
              <a:ext uri="{FF2B5EF4-FFF2-40B4-BE49-F238E27FC236}">
                <a16:creationId xmlns:a16="http://schemas.microsoft.com/office/drawing/2014/main" id="{A1AFCF0D-A351-4880-DD98-57B515373BE7}"/>
              </a:ext>
            </a:extLst>
          </p:cNvPr>
          <p:cNvSpPr>
            <a:spLocks noGrp="1"/>
          </p:cNvSpPr>
          <p:nvPr>
            <p:ph type="sldNum" sz="quarter" idx="11"/>
          </p:nvPr>
        </p:nvSpPr>
        <p:spPr/>
        <p:txBody>
          <a:bodyPr/>
          <a:lstStyle/>
          <a:p>
            <a:pPr>
              <a:defRPr/>
            </a:pPr>
            <a:r>
              <a:rPr lang="en-US"/>
              <a:t>Slide </a:t>
            </a:r>
            <a:fld id="{F6767D18-6D98-4A5E-947F-970B8694D7C8}" type="slidenum">
              <a:rPr lang="en-US" smtClean="0"/>
              <a:pPr>
                <a:defRPr/>
              </a:pPr>
              <a:t>15</a:t>
            </a:fld>
            <a:endParaRPr lang="en-US" dirty="0"/>
          </a:p>
        </p:txBody>
      </p:sp>
      <p:sp>
        <p:nvSpPr>
          <p:cNvPr id="5" name="Footer Placeholder 4">
            <a:extLst>
              <a:ext uri="{FF2B5EF4-FFF2-40B4-BE49-F238E27FC236}">
                <a16:creationId xmlns:a16="http://schemas.microsoft.com/office/drawing/2014/main" id="{F84C5392-3BB2-9D76-1B7A-B7CD34090123}"/>
              </a:ext>
            </a:extLst>
          </p:cNvPr>
          <p:cNvSpPr>
            <a:spLocks noGrp="1"/>
          </p:cNvSpPr>
          <p:nvPr>
            <p:ph type="ftr" sz="quarter" idx="3"/>
          </p:nvPr>
        </p:nvSpPr>
        <p:spPr/>
        <p:txBody>
          <a:bodyPr/>
          <a:lstStyle/>
          <a:p>
            <a:r>
              <a:rPr lang="da-DK" dirty="0"/>
              <a:t>Salem</a:t>
            </a:r>
            <a:r>
              <a:rPr lang="da-DK" i="1" dirty="0"/>
              <a:t> et al</a:t>
            </a:r>
            <a:r>
              <a:rPr lang="da-DK" dirty="0"/>
              <a:t> (Cisco Systems)</a:t>
            </a:r>
            <a:endParaRPr lang="en-AU" dirty="0"/>
          </a:p>
        </p:txBody>
      </p:sp>
    </p:spTree>
    <p:extLst>
      <p:ext uri="{BB962C8B-B14F-4D97-AF65-F5344CB8AC3E}">
        <p14:creationId xmlns:p14="http://schemas.microsoft.com/office/powerpoint/2010/main" val="5398971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19199C-0A9B-C8B2-9F45-A24C567AC70D}"/>
              </a:ext>
            </a:extLst>
          </p:cNvPr>
          <p:cNvSpPr>
            <a:spLocks noGrp="1"/>
          </p:cNvSpPr>
          <p:nvPr>
            <p:ph type="title"/>
          </p:nvPr>
        </p:nvSpPr>
        <p:spPr>
          <a:xfrm>
            <a:off x="76200" y="764048"/>
            <a:ext cx="8991600" cy="533400"/>
          </a:xfrm>
        </p:spPr>
        <p:txBody>
          <a:bodyPr/>
          <a:lstStyle/>
          <a:p>
            <a:pPr algn="ctr"/>
            <a:r>
              <a:rPr lang="en-US" dirty="0"/>
              <a:t>KDB System Access</a:t>
            </a:r>
            <a:endParaRPr lang="en-AU" dirty="0"/>
          </a:p>
        </p:txBody>
      </p:sp>
      <p:sp>
        <p:nvSpPr>
          <p:cNvPr id="3" name="Slide Number Placeholder 2">
            <a:extLst>
              <a:ext uri="{FF2B5EF4-FFF2-40B4-BE49-F238E27FC236}">
                <a16:creationId xmlns:a16="http://schemas.microsoft.com/office/drawing/2014/main" id="{63C9C243-0EFB-9B62-9472-03DC2445CAEE}"/>
              </a:ext>
            </a:extLst>
          </p:cNvPr>
          <p:cNvSpPr>
            <a:spLocks noGrp="1"/>
          </p:cNvSpPr>
          <p:nvPr>
            <p:ph type="sldNum" sz="quarter" idx="4"/>
          </p:nvPr>
        </p:nvSpPr>
        <p:spPr/>
        <p:txBody>
          <a:bodyPr/>
          <a:lstStyle/>
          <a:p>
            <a:fld id="{2F5CCB13-0A32-4557-88E9-079F0C330695}" type="slidenum">
              <a:rPr lang="en-US" smtClean="0"/>
              <a:pPr/>
              <a:t>16</a:t>
            </a:fld>
            <a:endParaRPr lang="en-US" dirty="0"/>
          </a:p>
        </p:txBody>
      </p:sp>
      <p:sp>
        <p:nvSpPr>
          <p:cNvPr id="4" name="Footer Placeholder 3">
            <a:extLst>
              <a:ext uri="{FF2B5EF4-FFF2-40B4-BE49-F238E27FC236}">
                <a16:creationId xmlns:a16="http://schemas.microsoft.com/office/drawing/2014/main" id="{56BDB3E9-DE97-00AB-B75B-BE748F520782}"/>
              </a:ext>
            </a:extLst>
          </p:cNvPr>
          <p:cNvSpPr>
            <a:spLocks noGrp="1"/>
          </p:cNvSpPr>
          <p:nvPr>
            <p:ph type="ftr" sz="quarter" idx="3"/>
          </p:nvPr>
        </p:nvSpPr>
        <p:spPr/>
        <p:txBody>
          <a:bodyPr/>
          <a:lstStyle/>
          <a:p>
            <a:r>
              <a:rPr lang="da-DK" dirty="0"/>
              <a:t>Salem</a:t>
            </a:r>
            <a:r>
              <a:rPr lang="da-DK" i="1" dirty="0"/>
              <a:t> et al</a:t>
            </a:r>
            <a:r>
              <a:rPr lang="da-DK" dirty="0"/>
              <a:t> (Cisco Systems)</a:t>
            </a:r>
            <a:endParaRPr lang="en-AU" dirty="0"/>
          </a:p>
        </p:txBody>
      </p:sp>
      <p:pic>
        <p:nvPicPr>
          <p:cNvPr id="6" name="Picture 5" descr="A screenshot of a computer&#10;&#10;AI-generated content may be incorrect.">
            <a:extLst>
              <a:ext uri="{FF2B5EF4-FFF2-40B4-BE49-F238E27FC236}">
                <a16:creationId xmlns:a16="http://schemas.microsoft.com/office/drawing/2014/main" id="{E58EA8E9-1FF5-004D-47F7-C2DAD77C8AB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948" y="1676400"/>
            <a:ext cx="9056104" cy="4699104"/>
          </a:xfrm>
          <a:prstGeom prst="rect">
            <a:avLst/>
          </a:prstGeom>
        </p:spPr>
      </p:pic>
      <p:sp>
        <p:nvSpPr>
          <p:cNvPr id="14" name="TextBox 13">
            <a:extLst>
              <a:ext uri="{FF2B5EF4-FFF2-40B4-BE49-F238E27FC236}">
                <a16:creationId xmlns:a16="http://schemas.microsoft.com/office/drawing/2014/main" id="{E6EF8348-C34C-2C78-BD6A-9B9724CC5493}"/>
              </a:ext>
            </a:extLst>
          </p:cNvPr>
          <p:cNvSpPr txBox="1"/>
          <p:nvPr/>
        </p:nvSpPr>
        <p:spPr>
          <a:xfrm>
            <a:off x="43948" y="1256320"/>
            <a:ext cx="9023852" cy="369332"/>
          </a:xfrm>
          <a:prstGeom prst="rect">
            <a:avLst/>
          </a:prstGeom>
          <a:noFill/>
        </p:spPr>
        <p:txBody>
          <a:bodyPr wrap="square">
            <a:spAutoFit/>
          </a:bodyPr>
          <a:lstStyle/>
          <a:p>
            <a:pPr algn="ctr"/>
            <a:r>
              <a:rPr lang="en-US" sz="1800" dirty="0">
                <a:latin typeface="Arial" panose="020B0604020202020204" pitchFamily="34" charset="0"/>
                <a:hlinkClick r:id="rId3"/>
              </a:rPr>
              <a:t>https://apps.fcc.gov/oetcf/kdb/</a:t>
            </a:r>
            <a:r>
              <a:rPr lang="en-US" sz="1800" dirty="0">
                <a:latin typeface="Arial" panose="020B0604020202020204" pitchFamily="34" charset="0"/>
              </a:rPr>
              <a:t> </a:t>
            </a:r>
          </a:p>
        </p:txBody>
      </p:sp>
    </p:spTree>
    <p:extLst>
      <p:ext uri="{BB962C8B-B14F-4D97-AF65-F5344CB8AC3E}">
        <p14:creationId xmlns:p14="http://schemas.microsoft.com/office/powerpoint/2010/main" val="473927182"/>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387A04-58AD-AB8A-1748-F9E262E512C1}"/>
            </a:ext>
          </a:extLst>
        </p:cNvPr>
        <p:cNvGrpSpPr/>
        <p:nvPr/>
      </p:nvGrpSpPr>
      <p:grpSpPr>
        <a:xfrm>
          <a:off x="0" y="0"/>
          <a:ext cx="0" cy="0"/>
          <a:chOff x="0" y="0"/>
          <a:chExt cx="0" cy="0"/>
        </a:xfrm>
      </p:grpSpPr>
      <p:sp>
        <p:nvSpPr>
          <p:cNvPr id="15" name="Title 14">
            <a:extLst>
              <a:ext uri="{FF2B5EF4-FFF2-40B4-BE49-F238E27FC236}">
                <a16:creationId xmlns:a16="http://schemas.microsoft.com/office/drawing/2014/main" id="{15C14AB7-5635-0AEF-984B-497973406E72}"/>
              </a:ext>
            </a:extLst>
          </p:cNvPr>
          <p:cNvSpPr>
            <a:spLocks noGrp="1"/>
          </p:cNvSpPr>
          <p:nvPr>
            <p:ph type="title"/>
          </p:nvPr>
        </p:nvSpPr>
        <p:spPr>
          <a:xfrm>
            <a:off x="147204" y="761999"/>
            <a:ext cx="8849591" cy="457200"/>
          </a:xfrm>
        </p:spPr>
        <p:txBody>
          <a:bodyPr/>
          <a:lstStyle/>
          <a:p>
            <a:pPr algn="ctr"/>
            <a:r>
              <a:rPr lang="en-US" dirty="0"/>
              <a:t>Public Access Categories</a:t>
            </a:r>
            <a:endParaRPr lang="en-AU" dirty="0"/>
          </a:p>
        </p:txBody>
      </p:sp>
      <p:sp>
        <p:nvSpPr>
          <p:cNvPr id="4" name="Slide Number Placeholder 3">
            <a:extLst>
              <a:ext uri="{FF2B5EF4-FFF2-40B4-BE49-F238E27FC236}">
                <a16:creationId xmlns:a16="http://schemas.microsoft.com/office/drawing/2014/main" id="{BE183DF2-7375-4D3D-EAE6-C697DDC4D997}"/>
              </a:ext>
            </a:extLst>
          </p:cNvPr>
          <p:cNvSpPr>
            <a:spLocks noGrp="1"/>
          </p:cNvSpPr>
          <p:nvPr>
            <p:ph type="sldNum" sz="quarter" idx="11"/>
          </p:nvPr>
        </p:nvSpPr>
        <p:spPr/>
        <p:txBody>
          <a:bodyPr/>
          <a:lstStyle/>
          <a:p>
            <a:pPr>
              <a:defRPr/>
            </a:pPr>
            <a:r>
              <a:rPr lang="en-US"/>
              <a:t>Slide </a:t>
            </a:r>
            <a:fld id="{F6767D18-6D98-4A5E-947F-970B8694D7C8}" type="slidenum">
              <a:rPr lang="en-US" smtClean="0"/>
              <a:pPr>
                <a:defRPr/>
              </a:pPr>
              <a:t>17</a:t>
            </a:fld>
            <a:endParaRPr lang="en-US" dirty="0"/>
          </a:p>
        </p:txBody>
      </p:sp>
      <p:sp>
        <p:nvSpPr>
          <p:cNvPr id="5" name="Footer Placeholder 4">
            <a:extLst>
              <a:ext uri="{FF2B5EF4-FFF2-40B4-BE49-F238E27FC236}">
                <a16:creationId xmlns:a16="http://schemas.microsoft.com/office/drawing/2014/main" id="{E268795A-6F52-481E-E376-439F30431FA3}"/>
              </a:ext>
            </a:extLst>
          </p:cNvPr>
          <p:cNvSpPr>
            <a:spLocks noGrp="1"/>
          </p:cNvSpPr>
          <p:nvPr>
            <p:ph type="ftr" sz="quarter" idx="3"/>
          </p:nvPr>
        </p:nvSpPr>
        <p:spPr/>
        <p:txBody>
          <a:bodyPr/>
          <a:lstStyle/>
          <a:p>
            <a:r>
              <a:rPr lang="da-DK" dirty="0"/>
              <a:t>Salem</a:t>
            </a:r>
            <a:r>
              <a:rPr lang="da-DK" i="1" dirty="0"/>
              <a:t> et al</a:t>
            </a:r>
            <a:r>
              <a:rPr lang="da-DK" dirty="0"/>
              <a:t> (Cisco Systems)</a:t>
            </a:r>
            <a:endParaRPr lang="en-AU" dirty="0"/>
          </a:p>
        </p:txBody>
      </p:sp>
      <p:pic>
        <p:nvPicPr>
          <p:cNvPr id="3" name="Picture 2" descr="A document with text on it&#10;&#10;AI-generated content may be incorrect.">
            <a:extLst>
              <a:ext uri="{FF2B5EF4-FFF2-40B4-BE49-F238E27FC236}">
                <a16:creationId xmlns:a16="http://schemas.microsoft.com/office/drawing/2014/main" id="{3FEE6CB0-F2D9-66CD-B314-A2023FFDFEBD}"/>
              </a:ext>
            </a:extLst>
          </p:cNvPr>
          <p:cNvPicPr>
            <a:picLocks noChangeAspect="1"/>
          </p:cNvPicPr>
          <p:nvPr/>
        </p:nvPicPr>
        <p:blipFill>
          <a:blip r:embed="rId2">
            <a:extLst>
              <a:ext uri="{28A0092B-C50C-407E-A947-70E740481C1C}">
                <a14:useLocalDpi xmlns:a14="http://schemas.microsoft.com/office/drawing/2010/main" val="0"/>
              </a:ext>
            </a:extLst>
          </a:blip>
          <a:srcRect l="684" t="42" r="-1364" b="42"/>
          <a:stretch>
            <a:fillRect/>
          </a:stretch>
        </p:blipFill>
        <p:spPr>
          <a:xfrm>
            <a:off x="609600" y="1219199"/>
            <a:ext cx="2697480" cy="3846406"/>
          </a:xfrm>
          <a:prstGeom prst="rect">
            <a:avLst/>
          </a:prstGeom>
        </p:spPr>
      </p:pic>
      <p:pic>
        <p:nvPicPr>
          <p:cNvPr id="8" name="Picture 7" descr="A list of information on a computer&#10;&#10;AI-generated content may be incorrect.">
            <a:extLst>
              <a:ext uri="{FF2B5EF4-FFF2-40B4-BE49-F238E27FC236}">
                <a16:creationId xmlns:a16="http://schemas.microsoft.com/office/drawing/2014/main" id="{868CF077-4ED0-5FCB-488D-635D1FDA2A46}"/>
              </a:ext>
            </a:extLst>
          </p:cNvPr>
          <p:cNvPicPr>
            <a:picLocks noChangeAspect="1"/>
          </p:cNvPicPr>
          <p:nvPr/>
        </p:nvPicPr>
        <p:blipFill>
          <a:blip r:embed="rId3">
            <a:extLst>
              <a:ext uri="{28A0092B-C50C-407E-A947-70E740481C1C}">
                <a14:useLocalDpi xmlns:a14="http://schemas.microsoft.com/office/drawing/2010/main" val="0"/>
              </a:ext>
            </a:extLst>
          </a:blip>
          <a:srcRect b="24645"/>
          <a:stretch>
            <a:fillRect/>
          </a:stretch>
        </p:blipFill>
        <p:spPr>
          <a:xfrm>
            <a:off x="3434196" y="1447800"/>
            <a:ext cx="2310770" cy="3545733"/>
          </a:xfrm>
          <a:prstGeom prst="rect">
            <a:avLst/>
          </a:prstGeom>
        </p:spPr>
      </p:pic>
      <p:pic>
        <p:nvPicPr>
          <p:cNvPr id="10" name="Picture 9" descr="A screenshot of a computer&#10;&#10;AI-generated content may be incorrect.">
            <a:extLst>
              <a:ext uri="{FF2B5EF4-FFF2-40B4-BE49-F238E27FC236}">
                <a16:creationId xmlns:a16="http://schemas.microsoft.com/office/drawing/2014/main" id="{C9917BE0-2192-64AD-5CC3-4C2A5F6BA26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01196" y="1447800"/>
            <a:ext cx="2260600" cy="2565400"/>
          </a:xfrm>
          <a:prstGeom prst="rect">
            <a:avLst/>
          </a:prstGeom>
        </p:spPr>
      </p:pic>
      <p:sp>
        <p:nvSpPr>
          <p:cNvPr id="11" name="TextBox 10">
            <a:extLst>
              <a:ext uri="{FF2B5EF4-FFF2-40B4-BE49-F238E27FC236}">
                <a16:creationId xmlns:a16="http://schemas.microsoft.com/office/drawing/2014/main" id="{8704A75D-DA12-DF6E-B608-DCC49C8A4FE8}"/>
              </a:ext>
            </a:extLst>
          </p:cNvPr>
          <p:cNvSpPr txBox="1"/>
          <p:nvPr/>
        </p:nvSpPr>
        <p:spPr>
          <a:xfrm>
            <a:off x="609600" y="5271637"/>
            <a:ext cx="2419060" cy="276999"/>
          </a:xfrm>
          <a:prstGeom prst="rect">
            <a:avLst/>
          </a:prstGeom>
          <a:noFill/>
        </p:spPr>
        <p:txBody>
          <a:bodyPr wrap="none" rtlCol="0">
            <a:spAutoFit/>
          </a:bodyPr>
          <a:lstStyle/>
          <a:p>
            <a:r>
              <a:rPr lang="en-US" dirty="0">
                <a:latin typeface="Arial" panose="020B0604020202020204" pitchFamily="34" charset="0"/>
              </a:rPr>
              <a:t>* vi is reserved for FCC use only.</a:t>
            </a:r>
          </a:p>
        </p:txBody>
      </p:sp>
    </p:spTree>
    <p:extLst>
      <p:ext uri="{BB962C8B-B14F-4D97-AF65-F5344CB8AC3E}">
        <p14:creationId xmlns:p14="http://schemas.microsoft.com/office/powerpoint/2010/main" val="143817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9F2DE8-8C27-2743-1208-1846DBB2C812}"/>
            </a:ext>
          </a:extLst>
        </p:cNvPr>
        <p:cNvGrpSpPr/>
        <p:nvPr/>
      </p:nvGrpSpPr>
      <p:grpSpPr>
        <a:xfrm>
          <a:off x="0" y="0"/>
          <a:ext cx="0" cy="0"/>
          <a:chOff x="0" y="0"/>
          <a:chExt cx="0" cy="0"/>
        </a:xfrm>
      </p:grpSpPr>
      <p:sp>
        <p:nvSpPr>
          <p:cNvPr id="15" name="Title 14">
            <a:extLst>
              <a:ext uri="{FF2B5EF4-FFF2-40B4-BE49-F238E27FC236}">
                <a16:creationId xmlns:a16="http://schemas.microsoft.com/office/drawing/2014/main" id="{1E7D7961-C403-9E11-E1FE-B055D50B3407}"/>
              </a:ext>
            </a:extLst>
          </p:cNvPr>
          <p:cNvSpPr>
            <a:spLocks noGrp="1"/>
          </p:cNvSpPr>
          <p:nvPr>
            <p:ph type="title"/>
          </p:nvPr>
        </p:nvSpPr>
        <p:spPr>
          <a:xfrm>
            <a:off x="147204" y="761999"/>
            <a:ext cx="8849591" cy="685802"/>
          </a:xfrm>
        </p:spPr>
        <p:txBody>
          <a:bodyPr/>
          <a:lstStyle/>
          <a:p>
            <a:pPr algn="ctr"/>
            <a:r>
              <a:rPr lang="en-US" dirty="0"/>
              <a:t>Major Guidance KDB Examples (1/2)</a:t>
            </a:r>
            <a:endParaRPr lang="en-AU" sz="1200" dirty="0"/>
          </a:p>
        </p:txBody>
      </p:sp>
      <p:sp>
        <p:nvSpPr>
          <p:cNvPr id="4" name="Slide Number Placeholder 3">
            <a:extLst>
              <a:ext uri="{FF2B5EF4-FFF2-40B4-BE49-F238E27FC236}">
                <a16:creationId xmlns:a16="http://schemas.microsoft.com/office/drawing/2014/main" id="{781898A3-C0C5-0B48-E29B-6D10B78D99D0}"/>
              </a:ext>
            </a:extLst>
          </p:cNvPr>
          <p:cNvSpPr>
            <a:spLocks noGrp="1"/>
          </p:cNvSpPr>
          <p:nvPr>
            <p:ph type="sldNum" sz="quarter" idx="11"/>
          </p:nvPr>
        </p:nvSpPr>
        <p:spPr/>
        <p:txBody>
          <a:bodyPr/>
          <a:lstStyle/>
          <a:p>
            <a:pPr>
              <a:defRPr/>
            </a:pPr>
            <a:r>
              <a:rPr lang="en-US"/>
              <a:t>Slide </a:t>
            </a:r>
            <a:fld id="{F6767D18-6D98-4A5E-947F-970B8694D7C8}" type="slidenum">
              <a:rPr lang="en-US" smtClean="0"/>
              <a:pPr>
                <a:defRPr/>
              </a:pPr>
              <a:t>18</a:t>
            </a:fld>
            <a:endParaRPr lang="en-US" dirty="0"/>
          </a:p>
        </p:txBody>
      </p:sp>
      <p:sp>
        <p:nvSpPr>
          <p:cNvPr id="5" name="Footer Placeholder 4">
            <a:extLst>
              <a:ext uri="{FF2B5EF4-FFF2-40B4-BE49-F238E27FC236}">
                <a16:creationId xmlns:a16="http://schemas.microsoft.com/office/drawing/2014/main" id="{30B46E3B-E741-38A3-3954-50627782C38A}"/>
              </a:ext>
            </a:extLst>
          </p:cNvPr>
          <p:cNvSpPr>
            <a:spLocks noGrp="1"/>
          </p:cNvSpPr>
          <p:nvPr>
            <p:ph type="ftr" sz="quarter" idx="3"/>
          </p:nvPr>
        </p:nvSpPr>
        <p:spPr/>
        <p:txBody>
          <a:bodyPr/>
          <a:lstStyle/>
          <a:p>
            <a:r>
              <a:rPr lang="da-DK" dirty="0"/>
              <a:t>Salem</a:t>
            </a:r>
            <a:r>
              <a:rPr lang="da-DK" i="1" dirty="0"/>
              <a:t> et al</a:t>
            </a:r>
            <a:r>
              <a:rPr lang="da-DK" dirty="0"/>
              <a:t> (Cisco Systems)</a:t>
            </a:r>
            <a:endParaRPr lang="en-AU" dirty="0"/>
          </a:p>
        </p:txBody>
      </p:sp>
      <p:pic>
        <p:nvPicPr>
          <p:cNvPr id="3" name="Picture 2" descr="A screenshot of a computer&#10;&#10;AI-generated content may be incorrect.">
            <a:extLst>
              <a:ext uri="{FF2B5EF4-FFF2-40B4-BE49-F238E27FC236}">
                <a16:creationId xmlns:a16="http://schemas.microsoft.com/office/drawing/2014/main" id="{4D4AD3E5-5A77-97B0-11D7-104E8F07D585}"/>
              </a:ext>
            </a:extLst>
          </p:cNvPr>
          <p:cNvPicPr>
            <a:picLocks noChangeAspect="1"/>
          </p:cNvPicPr>
          <p:nvPr/>
        </p:nvPicPr>
        <p:blipFill>
          <a:blip r:embed="rId2">
            <a:extLst>
              <a:ext uri="{28A0092B-C50C-407E-A947-70E740481C1C}">
                <a14:useLocalDpi xmlns:a14="http://schemas.microsoft.com/office/drawing/2010/main" val="0"/>
              </a:ext>
            </a:extLst>
          </a:blip>
          <a:srcRect b="11364"/>
          <a:stretch>
            <a:fillRect/>
          </a:stretch>
        </p:blipFill>
        <p:spPr>
          <a:xfrm>
            <a:off x="304800" y="1311729"/>
            <a:ext cx="6629400" cy="1746935"/>
          </a:xfrm>
          <a:prstGeom prst="rect">
            <a:avLst/>
          </a:prstGeom>
        </p:spPr>
      </p:pic>
      <p:sp>
        <p:nvSpPr>
          <p:cNvPr id="6" name="TextBox 5">
            <a:extLst>
              <a:ext uri="{FF2B5EF4-FFF2-40B4-BE49-F238E27FC236}">
                <a16:creationId xmlns:a16="http://schemas.microsoft.com/office/drawing/2014/main" id="{1D345CD0-B0F6-54F8-AB45-E44422D482F7}"/>
              </a:ext>
            </a:extLst>
          </p:cNvPr>
          <p:cNvSpPr txBox="1"/>
          <p:nvPr/>
        </p:nvSpPr>
        <p:spPr>
          <a:xfrm>
            <a:off x="228600" y="3032546"/>
            <a:ext cx="2645276" cy="246221"/>
          </a:xfrm>
          <a:prstGeom prst="rect">
            <a:avLst/>
          </a:prstGeom>
          <a:noFill/>
        </p:spPr>
        <p:txBody>
          <a:bodyPr wrap="none" rtlCol="0">
            <a:spAutoFit/>
          </a:bodyPr>
          <a:lstStyle/>
          <a:p>
            <a:r>
              <a:rPr lang="en-US" sz="1000" dirty="0">
                <a:latin typeface="+mn-lt"/>
                <a:hlinkClick r:id="rId3"/>
              </a:rPr>
              <a:t>502150 D01 Certification Under Waiver v01</a:t>
            </a:r>
            <a:endParaRPr lang="en-US" sz="1000" dirty="0">
              <a:latin typeface="+mn-lt"/>
            </a:endParaRPr>
          </a:p>
        </p:txBody>
      </p:sp>
      <p:pic>
        <p:nvPicPr>
          <p:cNvPr id="8" name="Picture 7" descr="A close-up of a document&#10;&#10;AI-generated content may be incorrect.">
            <a:extLst>
              <a:ext uri="{FF2B5EF4-FFF2-40B4-BE49-F238E27FC236}">
                <a16:creationId xmlns:a16="http://schemas.microsoft.com/office/drawing/2014/main" id="{92A9AB6D-B70C-FE2A-2744-BF7ACFDC01C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9302" y="3268435"/>
            <a:ext cx="7772400" cy="1943100"/>
          </a:xfrm>
          <a:prstGeom prst="rect">
            <a:avLst/>
          </a:prstGeom>
        </p:spPr>
      </p:pic>
      <p:sp>
        <p:nvSpPr>
          <p:cNvPr id="10" name="TextBox 9">
            <a:extLst>
              <a:ext uri="{FF2B5EF4-FFF2-40B4-BE49-F238E27FC236}">
                <a16:creationId xmlns:a16="http://schemas.microsoft.com/office/drawing/2014/main" id="{D2A60C31-91A1-7852-5401-6D578C1AB74A}"/>
              </a:ext>
            </a:extLst>
          </p:cNvPr>
          <p:cNvSpPr txBox="1"/>
          <p:nvPr/>
        </p:nvSpPr>
        <p:spPr>
          <a:xfrm>
            <a:off x="228600" y="5153129"/>
            <a:ext cx="3708066" cy="246221"/>
          </a:xfrm>
          <a:prstGeom prst="rect">
            <a:avLst/>
          </a:prstGeom>
          <a:noFill/>
        </p:spPr>
        <p:txBody>
          <a:bodyPr wrap="none" rtlCol="0">
            <a:spAutoFit/>
          </a:bodyPr>
          <a:lstStyle/>
          <a:p>
            <a:r>
              <a:rPr lang="en-US" sz="1000" dirty="0">
                <a:latin typeface="+mn-lt"/>
                <a:hlinkClick r:id="rId5"/>
              </a:rPr>
              <a:t>789033 D02 General UNII Test Procedures New Rules v02r01</a:t>
            </a:r>
            <a:endParaRPr lang="en-US" sz="1000" dirty="0">
              <a:latin typeface="+mn-lt"/>
            </a:endParaRPr>
          </a:p>
        </p:txBody>
      </p:sp>
    </p:spTree>
    <p:extLst>
      <p:ext uri="{BB962C8B-B14F-4D97-AF65-F5344CB8AC3E}">
        <p14:creationId xmlns:p14="http://schemas.microsoft.com/office/powerpoint/2010/main" val="34796355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E7B8BE-86D3-E984-06BE-0B93C15247D3}"/>
            </a:ext>
          </a:extLst>
        </p:cNvPr>
        <p:cNvGrpSpPr/>
        <p:nvPr/>
      </p:nvGrpSpPr>
      <p:grpSpPr>
        <a:xfrm>
          <a:off x="0" y="0"/>
          <a:ext cx="0" cy="0"/>
          <a:chOff x="0" y="0"/>
          <a:chExt cx="0" cy="0"/>
        </a:xfrm>
      </p:grpSpPr>
      <p:sp>
        <p:nvSpPr>
          <p:cNvPr id="15" name="Title 14">
            <a:extLst>
              <a:ext uri="{FF2B5EF4-FFF2-40B4-BE49-F238E27FC236}">
                <a16:creationId xmlns:a16="http://schemas.microsoft.com/office/drawing/2014/main" id="{4D775895-D0BB-B642-A3F1-24E78E7D9E2A}"/>
              </a:ext>
            </a:extLst>
          </p:cNvPr>
          <p:cNvSpPr>
            <a:spLocks noGrp="1"/>
          </p:cNvSpPr>
          <p:nvPr>
            <p:ph type="title"/>
          </p:nvPr>
        </p:nvSpPr>
        <p:spPr>
          <a:xfrm>
            <a:off x="147204" y="761999"/>
            <a:ext cx="8849591" cy="685802"/>
          </a:xfrm>
        </p:spPr>
        <p:txBody>
          <a:bodyPr/>
          <a:lstStyle/>
          <a:p>
            <a:pPr algn="ctr"/>
            <a:r>
              <a:rPr lang="en-US" dirty="0"/>
              <a:t>Major Guidance KDB Examples (2/2)</a:t>
            </a:r>
            <a:endParaRPr lang="en-AU" sz="1200" dirty="0"/>
          </a:p>
        </p:txBody>
      </p:sp>
      <p:sp>
        <p:nvSpPr>
          <p:cNvPr id="4" name="Slide Number Placeholder 3">
            <a:extLst>
              <a:ext uri="{FF2B5EF4-FFF2-40B4-BE49-F238E27FC236}">
                <a16:creationId xmlns:a16="http://schemas.microsoft.com/office/drawing/2014/main" id="{07FBC66A-F64F-7A48-19EC-C636435EF5E5}"/>
              </a:ext>
            </a:extLst>
          </p:cNvPr>
          <p:cNvSpPr>
            <a:spLocks noGrp="1"/>
          </p:cNvSpPr>
          <p:nvPr>
            <p:ph type="sldNum" sz="quarter" idx="11"/>
          </p:nvPr>
        </p:nvSpPr>
        <p:spPr/>
        <p:txBody>
          <a:bodyPr/>
          <a:lstStyle/>
          <a:p>
            <a:pPr>
              <a:defRPr/>
            </a:pPr>
            <a:r>
              <a:rPr lang="en-US"/>
              <a:t>Slide </a:t>
            </a:r>
            <a:fld id="{F6767D18-6D98-4A5E-947F-970B8694D7C8}" type="slidenum">
              <a:rPr lang="en-US" smtClean="0"/>
              <a:pPr>
                <a:defRPr/>
              </a:pPr>
              <a:t>19</a:t>
            </a:fld>
            <a:endParaRPr lang="en-US" dirty="0"/>
          </a:p>
        </p:txBody>
      </p:sp>
      <p:sp>
        <p:nvSpPr>
          <p:cNvPr id="5" name="Footer Placeholder 4">
            <a:extLst>
              <a:ext uri="{FF2B5EF4-FFF2-40B4-BE49-F238E27FC236}">
                <a16:creationId xmlns:a16="http://schemas.microsoft.com/office/drawing/2014/main" id="{17C5D6CD-2F73-8616-8C6A-B2E766844FBC}"/>
              </a:ext>
            </a:extLst>
          </p:cNvPr>
          <p:cNvSpPr>
            <a:spLocks noGrp="1"/>
          </p:cNvSpPr>
          <p:nvPr>
            <p:ph type="ftr" sz="quarter" idx="3"/>
          </p:nvPr>
        </p:nvSpPr>
        <p:spPr/>
        <p:txBody>
          <a:bodyPr/>
          <a:lstStyle/>
          <a:p>
            <a:r>
              <a:rPr lang="da-DK" dirty="0"/>
              <a:t>Salem</a:t>
            </a:r>
            <a:r>
              <a:rPr lang="da-DK" i="1" dirty="0"/>
              <a:t> et al</a:t>
            </a:r>
            <a:r>
              <a:rPr lang="da-DK" dirty="0"/>
              <a:t> (Cisco Systems)</a:t>
            </a:r>
            <a:endParaRPr lang="en-AU" dirty="0"/>
          </a:p>
        </p:txBody>
      </p:sp>
      <p:sp>
        <p:nvSpPr>
          <p:cNvPr id="6" name="TextBox 5">
            <a:extLst>
              <a:ext uri="{FF2B5EF4-FFF2-40B4-BE49-F238E27FC236}">
                <a16:creationId xmlns:a16="http://schemas.microsoft.com/office/drawing/2014/main" id="{491A755C-BE9D-DF69-8925-9EE386E57DDB}"/>
              </a:ext>
            </a:extLst>
          </p:cNvPr>
          <p:cNvSpPr txBox="1"/>
          <p:nvPr/>
        </p:nvSpPr>
        <p:spPr>
          <a:xfrm>
            <a:off x="228600" y="3773313"/>
            <a:ext cx="3595856" cy="861774"/>
          </a:xfrm>
          <a:prstGeom prst="rect">
            <a:avLst/>
          </a:prstGeom>
          <a:noFill/>
        </p:spPr>
        <p:txBody>
          <a:bodyPr wrap="none" rtlCol="0">
            <a:spAutoFit/>
          </a:bodyPr>
          <a:lstStyle/>
          <a:p>
            <a:r>
              <a:rPr lang="en-US" sz="1000" b="0" i="0" dirty="0">
                <a:effectLst/>
                <a:latin typeface="Arial" panose="020B0604020202020204" pitchFamily="34" charset="0"/>
                <a:hlinkClick r:id="rId2"/>
              </a:rPr>
              <a:t>987594 D01 U-NII 6GHz General Requirements v03r01</a:t>
            </a:r>
            <a:br>
              <a:rPr lang="en-US" sz="1000" dirty="0">
                <a:latin typeface="Arial" panose="020B0604020202020204" pitchFamily="34" charset="0"/>
              </a:rPr>
            </a:br>
            <a:r>
              <a:rPr lang="en-US" sz="1000" b="0" i="0" dirty="0">
                <a:effectLst/>
                <a:latin typeface="Arial" panose="020B0604020202020204" pitchFamily="34" charset="0"/>
                <a:hlinkClick r:id="rId3"/>
              </a:rPr>
              <a:t>987594 D02 U-NII 6 GHz EMC Measurement v03</a:t>
            </a:r>
            <a:br>
              <a:rPr lang="en-US" sz="1000" dirty="0">
                <a:latin typeface="Arial" panose="020B0604020202020204" pitchFamily="34" charset="0"/>
              </a:rPr>
            </a:br>
            <a:r>
              <a:rPr lang="en-US" sz="1000" b="0" i="0" dirty="0">
                <a:effectLst/>
                <a:latin typeface="Arial" panose="020B0604020202020204" pitchFamily="34" charset="0"/>
                <a:hlinkClick r:id="rId4"/>
              </a:rPr>
              <a:t>987594 D03 U-NII 6 GHz QA v03r04</a:t>
            </a:r>
            <a:br>
              <a:rPr lang="en-US" sz="1000" dirty="0">
                <a:latin typeface="Arial" panose="020B0604020202020204" pitchFamily="34" charset="0"/>
              </a:rPr>
            </a:br>
            <a:r>
              <a:rPr lang="en-US" sz="1000" b="0" i="0" dirty="0">
                <a:effectLst/>
                <a:latin typeface="Arial" panose="020B0604020202020204" pitchFamily="34" charset="0"/>
                <a:hlinkClick r:id="rId5"/>
              </a:rPr>
              <a:t>987594 D04 UN6GHZ Pre-Approval Guidance Checklist v03</a:t>
            </a:r>
            <a:br>
              <a:rPr lang="en-US" sz="1000" dirty="0">
                <a:latin typeface="Arial" panose="020B0604020202020204" pitchFamily="34" charset="0"/>
              </a:rPr>
            </a:br>
            <a:r>
              <a:rPr lang="en-US" sz="1000" b="0" i="0" dirty="0">
                <a:effectLst/>
                <a:latin typeface="Arial" panose="020B0604020202020204" pitchFamily="34" charset="0"/>
                <a:hlinkClick r:id="rId6"/>
              </a:rPr>
              <a:t>987594 D05 AFC DUT Test Harness Testing v01r01</a:t>
            </a:r>
            <a:endParaRPr lang="en-US" sz="1000" dirty="0">
              <a:latin typeface="Arial" panose="020B0604020202020204" pitchFamily="34" charset="0"/>
            </a:endParaRPr>
          </a:p>
        </p:txBody>
      </p:sp>
      <p:sp>
        <p:nvSpPr>
          <p:cNvPr id="10" name="TextBox 9">
            <a:extLst>
              <a:ext uri="{FF2B5EF4-FFF2-40B4-BE49-F238E27FC236}">
                <a16:creationId xmlns:a16="http://schemas.microsoft.com/office/drawing/2014/main" id="{18C608D2-D642-7143-88F7-FEB7AF293827}"/>
              </a:ext>
            </a:extLst>
          </p:cNvPr>
          <p:cNvSpPr txBox="1"/>
          <p:nvPr/>
        </p:nvSpPr>
        <p:spPr>
          <a:xfrm>
            <a:off x="5161618" y="6172200"/>
            <a:ext cx="3708066" cy="246221"/>
          </a:xfrm>
          <a:prstGeom prst="rect">
            <a:avLst/>
          </a:prstGeom>
          <a:noFill/>
        </p:spPr>
        <p:txBody>
          <a:bodyPr wrap="none" rtlCol="0">
            <a:spAutoFit/>
          </a:bodyPr>
          <a:lstStyle/>
          <a:p>
            <a:r>
              <a:rPr lang="en-US" sz="1000" dirty="0">
                <a:latin typeface="+mn-lt"/>
                <a:hlinkClick r:id="rId7"/>
              </a:rPr>
              <a:t>789033 D02 General UNII Test Procedures New Rules v02r01</a:t>
            </a:r>
            <a:endParaRPr lang="en-US" sz="1000" dirty="0">
              <a:latin typeface="+mn-lt"/>
            </a:endParaRPr>
          </a:p>
        </p:txBody>
      </p:sp>
      <p:pic>
        <p:nvPicPr>
          <p:cNvPr id="7" name="Picture 6" descr="A screenshot of a document&#10;&#10;AI-generated content may be incorrect.">
            <a:extLst>
              <a:ext uri="{FF2B5EF4-FFF2-40B4-BE49-F238E27FC236}">
                <a16:creationId xmlns:a16="http://schemas.microsoft.com/office/drawing/2014/main" id="{E070648D-C17C-70EA-29BD-A8C52091EBD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04796" y="1375553"/>
            <a:ext cx="8788400" cy="2397760"/>
          </a:xfrm>
          <a:prstGeom prst="rect">
            <a:avLst/>
          </a:prstGeom>
        </p:spPr>
      </p:pic>
      <p:pic>
        <p:nvPicPr>
          <p:cNvPr id="11" name="Picture 10" descr="A document with text on it&#10;&#10;AI-generated content may be incorrect.">
            <a:extLst>
              <a:ext uri="{FF2B5EF4-FFF2-40B4-BE49-F238E27FC236}">
                <a16:creationId xmlns:a16="http://schemas.microsoft.com/office/drawing/2014/main" id="{12F51F68-D341-4C1D-23C6-F5F29B51BC5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319546" y="3730044"/>
            <a:ext cx="3214854" cy="2464587"/>
          </a:xfrm>
          <a:prstGeom prst="rect">
            <a:avLst/>
          </a:prstGeom>
        </p:spPr>
      </p:pic>
    </p:spTree>
    <p:extLst>
      <p:ext uri="{BB962C8B-B14F-4D97-AF65-F5344CB8AC3E}">
        <p14:creationId xmlns:p14="http://schemas.microsoft.com/office/powerpoint/2010/main" val="38394318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9DE1FC-306E-C9EA-F244-3E57989BA96C}"/>
            </a:ext>
          </a:extLst>
        </p:cNvPr>
        <p:cNvGrpSpPr/>
        <p:nvPr/>
      </p:nvGrpSpPr>
      <p:grpSpPr>
        <a:xfrm>
          <a:off x="0" y="0"/>
          <a:ext cx="0" cy="0"/>
          <a:chOff x="0" y="0"/>
          <a:chExt cx="0" cy="0"/>
        </a:xfrm>
      </p:grpSpPr>
      <p:sp>
        <p:nvSpPr>
          <p:cNvPr id="15" name="Title 14">
            <a:extLst>
              <a:ext uri="{FF2B5EF4-FFF2-40B4-BE49-F238E27FC236}">
                <a16:creationId xmlns:a16="http://schemas.microsoft.com/office/drawing/2014/main" id="{8EDD79CE-9103-0BB6-6905-098D90058CD0}"/>
              </a:ext>
            </a:extLst>
          </p:cNvPr>
          <p:cNvSpPr>
            <a:spLocks noGrp="1"/>
          </p:cNvSpPr>
          <p:nvPr>
            <p:ph type="title"/>
          </p:nvPr>
        </p:nvSpPr>
        <p:spPr>
          <a:xfrm>
            <a:off x="185304" y="755073"/>
            <a:ext cx="8849591" cy="457200"/>
          </a:xfrm>
        </p:spPr>
        <p:txBody>
          <a:bodyPr/>
          <a:lstStyle/>
          <a:p>
            <a:pPr algn="ctr"/>
            <a:r>
              <a:rPr lang="en-US" dirty="0"/>
              <a:t>What is ‘FCC KDB’?</a:t>
            </a:r>
            <a:endParaRPr lang="en-AU" dirty="0"/>
          </a:p>
        </p:txBody>
      </p:sp>
      <p:sp>
        <p:nvSpPr>
          <p:cNvPr id="16" name="Content Placeholder 15">
            <a:extLst>
              <a:ext uri="{FF2B5EF4-FFF2-40B4-BE49-F238E27FC236}">
                <a16:creationId xmlns:a16="http://schemas.microsoft.com/office/drawing/2014/main" id="{A6CC4A8A-7DF0-3196-0C4F-BC28E4F1ABD8}"/>
              </a:ext>
            </a:extLst>
          </p:cNvPr>
          <p:cNvSpPr>
            <a:spLocks noGrp="1"/>
          </p:cNvSpPr>
          <p:nvPr>
            <p:ph idx="1"/>
          </p:nvPr>
        </p:nvSpPr>
        <p:spPr>
          <a:xfrm>
            <a:off x="685800" y="1253836"/>
            <a:ext cx="8066810" cy="5146964"/>
          </a:xfrm>
        </p:spPr>
        <p:txBody>
          <a:bodyPr/>
          <a:lstStyle/>
          <a:p>
            <a:pPr lvl="1"/>
            <a:r>
              <a:rPr lang="en-AU" dirty="0"/>
              <a:t>The ’FCC KDB’ stands for the Federal Communications Commission Knowledge Database. </a:t>
            </a:r>
          </a:p>
          <a:p>
            <a:pPr lvl="1"/>
            <a:r>
              <a:rPr lang="en-AU" dirty="0"/>
              <a:t>Purpose:</a:t>
            </a:r>
          </a:p>
          <a:p>
            <a:pPr lvl="2"/>
            <a:r>
              <a:rPr lang="en-AU" b="1" dirty="0"/>
              <a:t>Guidance on Equipment Authorization: </a:t>
            </a:r>
            <a:r>
              <a:rPr lang="en-AU" dirty="0"/>
              <a:t>KDBs provide guidance on the procedures and measurement methods for equipment authorization, which ensures that devices comply with FCC rules to prevent interference.</a:t>
            </a:r>
          </a:p>
          <a:p>
            <a:pPr lvl="2"/>
            <a:r>
              <a:rPr lang="en-AU" b="1" dirty="0"/>
              <a:t>Assist the Public: </a:t>
            </a:r>
            <a:r>
              <a:rPr lang="en-AU" dirty="0"/>
              <a:t>The information in the KDBs help individuals and companies understand and follow the FCC's requirements related to obtaining equipment authorization.</a:t>
            </a:r>
          </a:p>
          <a:p>
            <a:pPr lvl="2"/>
            <a:r>
              <a:rPr lang="en-AU" b="1" dirty="0"/>
              <a:t>Measurement Procedures: </a:t>
            </a:r>
            <a:r>
              <a:rPr lang="en-AU" dirty="0"/>
              <a:t>KDBs offer details on measurement procedures for devices subject to FCC rules, such as specific absorption rate (SAR) testing for RF exposure. </a:t>
            </a:r>
          </a:p>
          <a:p>
            <a:pPr lvl="1"/>
            <a:r>
              <a:rPr lang="en-AU" b="1" dirty="0"/>
              <a:t>Inquiry Responses and Publications: </a:t>
            </a:r>
            <a:r>
              <a:rPr lang="en-AU" dirty="0"/>
              <a:t>FCC staff publications and replies to inquiries from the KDB are based on one or more of the following criteria:</a:t>
            </a:r>
          </a:p>
          <a:p>
            <a:pPr lvl="2"/>
            <a:r>
              <a:rPr lang="en-AU" dirty="0"/>
              <a:t>Responses that the FCC staff have given to prior inquiries.</a:t>
            </a:r>
          </a:p>
          <a:p>
            <a:pPr lvl="2"/>
            <a:r>
              <a:rPr lang="en-AU" dirty="0"/>
              <a:t>Staff guidance of the Commission's rules and policies.</a:t>
            </a:r>
          </a:p>
          <a:p>
            <a:pPr lvl="2"/>
            <a:r>
              <a:rPr lang="en-AU" dirty="0"/>
              <a:t>Prior staff practices</a:t>
            </a:r>
          </a:p>
          <a:p>
            <a:pPr lvl="1"/>
            <a:endParaRPr lang="en-AU" dirty="0"/>
          </a:p>
        </p:txBody>
      </p:sp>
      <p:sp>
        <p:nvSpPr>
          <p:cNvPr id="4" name="Slide Number Placeholder 3">
            <a:extLst>
              <a:ext uri="{FF2B5EF4-FFF2-40B4-BE49-F238E27FC236}">
                <a16:creationId xmlns:a16="http://schemas.microsoft.com/office/drawing/2014/main" id="{69EC39A6-5BEA-65AF-1896-2C0519EF382B}"/>
              </a:ext>
            </a:extLst>
          </p:cNvPr>
          <p:cNvSpPr>
            <a:spLocks noGrp="1"/>
          </p:cNvSpPr>
          <p:nvPr>
            <p:ph type="sldNum" sz="quarter" idx="11"/>
          </p:nvPr>
        </p:nvSpPr>
        <p:spPr/>
        <p:txBody>
          <a:bodyPr/>
          <a:lstStyle/>
          <a:p>
            <a:pPr>
              <a:defRPr/>
            </a:pPr>
            <a:r>
              <a:rPr lang="en-US"/>
              <a:t>Slide </a:t>
            </a:r>
            <a:fld id="{F6767D18-6D98-4A5E-947F-970B8694D7C8}" type="slidenum">
              <a:rPr lang="en-US" smtClean="0"/>
              <a:pPr>
                <a:defRPr/>
              </a:pPr>
              <a:t>2</a:t>
            </a:fld>
            <a:endParaRPr lang="en-US" dirty="0"/>
          </a:p>
        </p:txBody>
      </p:sp>
      <p:sp>
        <p:nvSpPr>
          <p:cNvPr id="5" name="Footer Placeholder 4">
            <a:extLst>
              <a:ext uri="{FF2B5EF4-FFF2-40B4-BE49-F238E27FC236}">
                <a16:creationId xmlns:a16="http://schemas.microsoft.com/office/drawing/2014/main" id="{CCD14E89-C124-50BD-3038-81F3D18251F1}"/>
              </a:ext>
            </a:extLst>
          </p:cNvPr>
          <p:cNvSpPr>
            <a:spLocks noGrp="1"/>
          </p:cNvSpPr>
          <p:nvPr>
            <p:ph type="ftr" sz="quarter" idx="3"/>
          </p:nvPr>
        </p:nvSpPr>
        <p:spPr/>
        <p:txBody>
          <a:bodyPr/>
          <a:lstStyle/>
          <a:p>
            <a:r>
              <a:rPr lang="da-DK" dirty="0"/>
              <a:t>Salem</a:t>
            </a:r>
            <a:r>
              <a:rPr lang="da-DK" i="1" dirty="0"/>
              <a:t> et al</a:t>
            </a:r>
            <a:r>
              <a:rPr lang="da-DK" dirty="0"/>
              <a:t> (Cisco Systems)</a:t>
            </a:r>
            <a:endParaRPr lang="en-AU" dirty="0"/>
          </a:p>
        </p:txBody>
      </p:sp>
    </p:spTree>
    <p:extLst>
      <p:ext uri="{BB962C8B-B14F-4D97-AF65-F5344CB8AC3E}">
        <p14:creationId xmlns:p14="http://schemas.microsoft.com/office/powerpoint/2010/main" val="38156293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AD196D-08FA-0FC8-B6E7-EE0F6B5CF1BB}"/>
            </a:ext>
          </a:extLst>
        </p:cNvPr>
        <p:cNvGrpSpPr/>
        <p:nvPr/>
      </p:nvGrpSpPr>
      <p:grpSpPr>
        <a:xfrm>
          <a:off x="0" y="0"/>
          <a:ext cx="0" cy="0"/>
          <a:chOff x="0" y="0"/>
          <a:chExt cx="0" cy="0"/>
        </a:xfrm>
      </p:grpSpPr>
      <p:sp>
        <p:nvSpPr>
          <p:cNvPr id="15" name="Title 14">
            <a:extLst>
              <a:ext uri="{FF2B5EF4-FFF2-40B4-BE49-F238E27FC236}">
                <a16:creationId xmlns:a16="http://schemas.microsoft.com/office/drawing/2014/main" id="{21FA388B-EBF2-3B30-2F8A-B7443C1F3DC2}"/>
              </a:ext>
            </a:extLst>
          </p:cNvPr>
          <p:cNvSpPr>
            <a:spLocks noGrp="1"/>
          </p:cNvSpPr>
          <p:nvPr>
            <p:ph type="title"/>
          </p:nvPr>
        </p:nvSpPr>
        <p:spPr>
          <a:xfrm>
            <a:off x="228600" y="685800"/>
            <a:ext cx="7848600" cy="457200"/>
          </a:xfrm>
        </p:spPr>
        <p:txBody>
          <a:bodyPr wrap="square" anchor="t">
            <a:normAutofit fontScale="90000"/>
          </a:bodyPr>
          <a:lstStyle/>
          <a:p>
            <a:r>
              <a:rPr lang="en-US" dirty="0"/>
              <a:t>How to submit an inquiry and reply to an OET response?</a:t>
            </a:r>
            <a:endParaRPr lang="en-AU" dirty="0"/>
          </a:p>
        </p:txBody>
      </p:sp>
      <p:pic>
        <p:nvPicPr>
          <p:cNvPr id="3" name="Picture 2" descr="A screenshot of a computer&#10;&#10;AI-generated content may be incorrect.">
            <a:extLst>
              <a:ext uri="{FF2B5EF4-FFF2-40B4-BE49-F238E27FC236}">
                <a16:creationId xmlns:a16="http://schemas.microsoft.com/office/drawing/2014/main" id="{F39FE439-7139-C016-DFF3-B6C30B1314F3}"/>
              </a:ext>
            </a:extLst>
          </p:cNvPr>
          <p:cNvPicPr>
            <a:picLocks noChangeAspect="1"/>
          </p:cNvPicPr>
          <p:nvPr/>
        </p:nvPicPr>
        <p:blipFill>
          <a:blip r:embed="rId2">
            <a:extLst>
              <a:ext uri="{28A0092B-C50C-407E-A947-70E740481C1C}">
                <a14:useLocalDpi xmlns:a14="http://schemas.microsoft.com/office/drawing/2010/main" val="0"/>
              </a:ext>
            </a:extLst>
          </a:blip>
          <a:srcRect r="-2" b="-303"/>
          <a:stretch>
            <a:fillRect/>
          </a:stretch>
        </p:blipFill>
        <p:spPr>
          <a:xfrm>
            <a:off x="304800" y="1143000"/>
            <a:ext cx="3810000" cy="5181600"/>
          </a:xfrm>
          <a:prstGeom prst="rect">
            <a:avLst/>
          </a:prstGeom>
          <a:noFill/>
        </p:spPr>
      </p:pic>
      <p:sp>
        <p:nvSpPr>
          <p:cNvPr id="16" name="Content Placeholder 15">
            <a:extLst>
              <a:ext uri="{FF2B5EF4-FFF2-40B4-BE49-F238E27FC236}">
                <a16:creationId xmlns:a16="http://schemas.microsoft.com/office/drawing/2014/main" id="{01D69FA6-3D62-F9E1-21D5-D6C27C18BB17}"/>
              </a:ext>
            </a:extLst>
          </p:cNvPr>
          <p:cNvSpPr>
            <a:spLocks noGrp="1"/>
          </p:cNvSpPr>
          <p:nvPr>
            <p:ph sz="half" idx="2"/>
          </p:nvPr>
        </p:nvSpPr>
        <p:spPr>
          <a:xfrm>
            <a:off x="304800" y="6166738"/>
            <a:ext cx="1524000" cy="304800"/>
          </a:xfrm>
        </p:spPr>
        <p:txBody>
          <a:bodyPr wrap="square" anchor="t">
            <a:normAutofit/>
          </a:bodyPr>
          <a:lstStyle/>
          <a:p>
            <a:pPr marL="1588" lvl="1" indent="0">
              <a:lnSpc>
                <a:spcPct val="90000"/>
              </a:lnSpc>
              <a:buNone/>
            </a:pPr>
            <a:r>
              <a:rPr lang="en-AU" sz="900" dirty="0">
                <a:hlinkClick r:id="rId3"/>
              </a:rPr>
              <a:t>Submit an inquiry</a:t>
            </a:r>
            <a:endParaRPr lang="en-AU" sz="900" dirty="0"/>
          </a:p>
          <a:p>
            <a:pPr lvl="1">
              <a:lnSpc>
                <a:spcPct val="90000"/>
              </a:lnSpc>
            </a:pPr>
            <a:endParaRPr lang="en-AU" sz="800" dirty="0"/>
          </a:p>
        </p:txBody>
      </p:sp>
      <p:sp>
        <p:nvSpPr>
          <p:cNvPr id="4" name="Slide Number Placeholder 3">
            <a:extLst>
              <a:ext uri="{FF2B5EF4-FFF2-40B4-BE49-F238E27FC236}">
                <a16:creationId xmlns:a16="http://schemas.microsoft.com/office/drawing/2014/main" id="{BA7D3BF1-969C-7439-81B4-8D1204D40B81}"/>
              </a:ext>
            </a:extLst>
          </p:cNvPr>
          <p:cNvSpPr>
            <a:spLocks noGrp="1"/>
          </p:cNvSpPr>
          <p:nvPr>
            <p:ph type="sldNum" sz="quarter" idx="11"/>
          </p:nvPr>
        </p:nvSpPr>
        <p:spPr>
          <a:xfrm>
            <a:off x="4289425" y="6522910"/>
            <a:ext cx="565150" cy="182562"/>
          </a:xfrm>
        </p:spPr>
        <p:txBody>
          <a:bodyPr wrap="none" anchor="t">
            <a:normAutofit/>
          </a:bodyPr>
          <a:lstStyle/>
          <a:p>
            <a:pPr>
              <a:lnSpc>
                <a:spcPct val="90000"/>
              </a:lnSpc>
              <a:spcAft>
                <a:spcPts val="600"/>
              </a:spcAft>
              <a:defRPr/>
            </a:pPr>
            <a:r>
              <a:rPr lang="en-US" dirty="0"/>
              <a:t>Slide </a:t>
            </a:r>
            <a:fld id="{F6767D18-6D98-4A5E-947F-970B8694D7C8}" type="slidenum">
              <a:rPr lang="en-US" smtClean="0"/>
              <a:pPr>
                <a:lnSpc>
                  <a:spcPct val="90000"/>
                </a:lnSpc>
                <a:spcAft>
                  <a:spcPts val="600"/>
                </a:spcAft>
                <a:defRPr/>
              </a:pPr>
              <a:t>20</a:t>
            </a:fld>
            <a:endParaRPr lang="en-US" dirty="0"/>
          </a:p>
        </p:txBody>
      </p:sp>
      <p:pic>
        <p:nvPicPr>
          <p:cNvPr id="7" name="Picture 6" descr="A screenshot of a computer&#10;&#10;AI-generated content may be incorrect.">
            <a:extLst>
              <a:ext uri="{FF2B5EF4-FFF2-40B4-BE49-F238E27FC236}">
                <a16:creationId xmlns:a16="http://schemas.microsoft.com/office/drawing/2014/main" id="{87DF9D14-B8B8-FB10-8BAB-1D0AA4CC658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10100" y="1143000"/>
            <a:ext cx="3289300" cy="1016000"/>
          </a:xfrm>
          <a:prstGeom prst="rect">
            <a:avLst/>
          </a:prstGeom>
        </p:spPr>
      </p:pic>
      <p:sp>
        <p:nvSpPr>
          <p:cNvPr id="8" name="Content Placeholder 15">
            <a:extLst>
              <a:ext uri="{FF2B5EF4-FFF2-40B4-BE49-F238E27FC236}">
                <a16:creationId xmlns:a16="http://schemas.microsoft.com/office/drawing/2014/main" id="{3022FA64-86AE-B151-6621-80F71DE672F3}"/>
              </a:ext>
            </a:extLst>
          </p:cNvPr>
          <p:cNvSpPr txBox="1">
            <a:spLocks/>
          </p:cNvSpPr>
          <p:nvPr/>
        </p:nvSpPr>
        <p:spPr bwMode="auto">
          <a:xfrm>
            <a:off x="4533900" y="1981200"/>
            <a:ext cx="1866899"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normAutofit fontScale="70000" lnSpcReduction="20000"/>
          </a:bodyPr>
          <a:lstStyle>
            <a:lvl1pPr marL="342900" indent="-342900" algn="l" rtl="0" eaLnBrk="0" fontAlgn="base" hangingPunct="0">
              <a:spcBef>
                <a:spcPct val="50000"/>
              </a:spcBef>
              <a:spcAft>
                <a:spcPct val="0"/>
              </a:spcAft>
              <a:defRPr sz="1800" b="1">
                <a:solidFill>
                  <a:schemeClr val="tx1"/>
                </a:solidFill>
                <a:latin typeface="+mn-lt"/>
                <a:ea typeface="+mn-ea"/>
                <a:cs typeface="+mn-cs"/>
              </a:defRPr>
            </a:lvl1pPr>
            <a:lvl2pPr marL="182563" indent="-180975" algn="l" rtl="0" eaLnBrk="0" fontAlgn="base" hangingPunct="0">
              <a:spcBef>
                <a:spcPct val="50000"/>
              </a:spcBef>
              <a:spcAft>
                <a:spcPct val="0"/>
              </a:spcAft>
              <a:buChar char="•"/>
              <a:defRPr sz="1800" baseline="0">
                <a:solidFill>
                  <a:schemeClr val="tx1"/>
                </a:solidFill>
                <a:latin typeface="+mn-lt"/>
              </a:defRPr>
            </a:lvl2pPr>
            <a:lvl3pPr marL="365125" indent="-180975" algn="l" rtl="0" eaLnBrk="0" fontAlgn="base" hangingPunct="0">
              <a:spcBef>
                <a:spcPct val="25000"/>
              </a:spcBef>
              <a:spcAft>
                <a:spcPct val="0"/>
              </a:spcAft>
              <a:buFont typeface="Arial" pitchFamily="34" charset="0"/>
              <a:buChar char="–"/>
              <a:defRPr sz="1600">
                <a:solidFill>
                  <a:schemeClr val="tx1"/>
                </a:solidFill>
                <a:latin typeface="+mn-lt"/>
              </a:defRPr>
            </a:lvl3pPr>
            <a:lvl4pPr marL="711200" indent="-344488" algn="l" rtl="0" eaLnBrk="0" fontAlgn="base" hangingPunct="0">
              <a:spcBef>
                <a:spcPct val="10000"/>
              </a:spcBef>
              <a:spcAft>
                <a:spcPct val="0"/>
              </a:spcAft>
              <a:buFont typeface="Times New Roman" pitchFamily="18" charset="0"/>
              <a:buChar char="—"/>
              <a:defRPr sz="1400">
                <a:solidFill>
                  <a:schemeClr val="tx1"/>
                </a:solidFill>
                <a:latin typeface="+mn-lt"/>
              </a:defRPr>
            </a:lvl4pPr>
            <a:lvl5pPr marL="969963" indent="-165100" algn="l" rtl="0" eaLnBrk="0" fontAlgn="base" hangingPunct="0">
              <a:spcBef>
                <a:spcPct val="20000"/>
              </a:spcBef>
              <a:spcAft>
                <a:spcPct val="0"/>
              </a:spcAft>
              <a:buChar char="•"/>
              <a:defRPr sz="1400">
                <a:solidFill>
                  <a:schemeClr val="tx1"/>
                </a:solidFill>
                <a:latin typeface="+mn-lt"/>
              </a:defRPr>
            </a:lvl5pPr>
            <a:lvl6pPr marL="1427163" indent="-165100" algn="l" rtl="0" eaLnBrk="0" fontAlgn="base" hangingPunct="0">
              <a:spcBef>
                <a:spcPct val="20000"/>
              </a:spcBef>
              <a:spcAft>
                <a:spcPct val="0"/>
              </a:spcAft>
              <a:buChar char="•"/>
              <a:defRPr sz="1800">
                <a:solidFill>
                  <a:schemeClr val="tx1"/>
                </a:solidFill>
                <a:latin typeface="+mn-lt"/>
              </a:defRPr>
            </a:lvl6pPr>
            <a:lvl7pPr marL="1884363" indent="-165100" algn="l" rtl="0" eaLnBrk="0" fontAlgn="base" hangingPunct="0">
              <a:spcBef>
                <a:spcPct val="20000"/>
              </a:spcBef>
              <a:spcAft>
                <a:spcPct val="0"/>
              </a:spcAft>
              <a:buChar char="•"/>
              <a:defRPr sz="1800">
                <a:solidFill>
                  <a:schemeClr val="tx1"/>
                </a:solidFill>
                <a:latin typeface="+mn-lt"/>
              </a:defRPr>
            </a:lvl7pPr>
            <a:lvl8pPr marL="2341563" indent="-165100" algn="l" rtl="0" eaLnBrk="0" fontAlgn="base" hangingPunct="0">
              <a:spcBef>
                <a:spcPct val="20000"/>
              </a:spcBef>
              <a:spcAft>
                <a:spcPct val="0"/>
              </a:spcAft>
              <a:buChar char="•"/>
              <a:defRPr sz="1800">
                <a:solidFill>
                  <a:schemeClr val="tx1"/>
                </a:solidFill>
                <a:latin typeface="+mn-lt"/>
              </a:defRPr>
            </a:lvl8pPr>
            <a:lvl9pPr marL="2798763" indent="-165100" algn="l" rtl="0" eaLnBrk="0" fontAlgn="base" hangingPunct="0">
              <a:spcBef>
                <a:spcPct val="20000"/>
              </a:spcBef>
              <a:spcAft>
                <a:spcPct val="0"/>
              </a:spcAft>
              <a:buChar char="•"/>
              <a:defRPr sz="1800">
                <a:solidFill>
                  <a:schemeClr val="tx1"/>
                </a:solidFill>
                <a:latin typeface="+mn-lt"/>
              </a:defRPr>
            </a:lvl9pPr>
          </a:lstStyle>
          <a:p>
            <a:pPr marL="1588" lvl="1" indent="0">
              <a:lnSpc>
                <a:spcPct val="90000"/>
              </a:lnSpc>
              <a:buFontTx/>
              <a:buNone/>
            </a:pPr>
            <a:r>
              <a:rPr lang="en-AU" sz="1300" kern="0" dirty="0">
                <a:hlinkClick r:id="rId5"/>
              </a:rPr>
              <a:t>Reply to OET Inquiry Response</a:t>
            </a:r>
            <a:endParaRPr lang="en-AU" sz="1300" kern="0" dirty="0"/>
          </a:p>
        </p:txBody>
      </p:sp>
      <p:sp>
        <p:nvSpPr>
          <p:cNvPr id="2" name="Footer Placeholder 4">
            <a:extLst>
              <a:ext uri="{FF2B5EF4-FFF2-40B4-BE49-F238E27FC236}">
                <a16:creationId xmlns:a16="http://schemas.microsoft.com/office/drawing/2014/main" id="{C7DDDC4D-E0D9-D993-96F3-ED80AFAE2119}"/>
              </a:ext>
            </a:extLst>
          </p:cNvPr>
          <p:cNvSpPr>
            <a:spLocks noGrp="1"/>
          </p:cNvSpPr>
          <p:nvPr>
            <p:ph type="ftr" sz="quarter" idx="3"/>
          </p:nvPr>
        </p:nvSpPr>
        <p:spPr>
          <a:xfrm>
            <a:off x="5638800" y="6477000"/>
            <a:ext cx="2895600" cy="180975"/>
          </a:xfrm>
        </p:spPr>
        <p:txBody>
          <a:bodyPr/>
          <a:lstStyle/>
          <a:p>
            <a:r>
              <a:rPr lang="da-DK" dirty="0"/>
              <a:t>Salem</a:t>
            </a:r>
            <a:r>
              <a:rPr lang="da-DK" i="1" dirty="0"/>
              <a:t> et al</a:t>
            </a:r>
            <a:r>
              <a:rPr lang="da-DK" dirty="0"/>
              <a:t> (Cisco Systems)</a:t>
            </a:r>
            <a:endParaRPr lang="en-AU" dirty="0"/>
          </a:p>
        </p:txBody>
      </p:sp>
    </p:spTree>
    <p:extLst>
      <p:ext uri="{BB962C8B-B14F-4D97-AF65-F5344CB8AC3E}">
        <p14:creationId xmlns:p14="http://schemas.microsoft.com/office/powerpoint/2010/main" val="8795452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14D79B-8273-6EAC-8E7F-EB257D14A7C4}"/>
            </a:ext>
          </a:extLst>
        </p:cNvPr>
        <p:cNvGrpSpPr/>
        <p:nvPr/>
      </p:nvGrpSpPr>
      <p:grpSpPr>
        <a:xfrm>
          <a:off x="0" y="0"/>
          <a:ext cx="0" cy="0"/>
          <a:chOff x="0" y="0"/>
          <a:chExt cx="0" cy="0"/>
        </a:xfrm>
      </p:grpSpPr>
      <p:sp>
        <p:nvSpPr>
          <p:cNvPr id="15" name="Title 14">
            <a:extLst>
              <a:ext uri="{FF2B5EF4-FFF2-40B4-BE49-F238E27FC236}">
                <a16:creationId xmlns:a16="http://schemas.microsoft.com/office/drawing/2014/main" id="{4FB5A7B3-8338-43DA-C293-F0667F88D5A1}"/>
              </a:ext>
            </a:extLst>
          </p:cNvPr>
          <p:cNvSpPr>
            <a:spLocks noGrp="1"/>
          </p:cNvSpPr>
          <p:nvPr>
            <p:ph type="title"/>
          </p:nvPr>
        </p:nvSpPr>
        <p:spPr>
          <a:xfrm>
            <a:off x="185304" y="755073"/>
            <a:ext cx="8849591" cy="457200"/>
          </a:xfrm>
        </p:spPr>
        <p:txBody>
          <a:bodyPr/>
          <a:lstStyle/>
          <a:p>
            <a:pPr algn="ctr"/>
            <a:r>
              <a:rPr lang="en-US" dirty="0"/>
              <a:t>KDB Inquiry Types</a:t>
            </a:r>
            <a:endParaRPr lang="en-AU" dirty="0"/>
          </a:p>
        </p:txBody>
      </p:sp>
      <p:sp>
        <p:nvSpPr>
          <p:cNvPr id="4" name="Slide Number Placeholder 3">
            <a:extLst>
              <a:ext uri="{FF2B5EF4-FFF2-40B4-BE49-F238E27FC236}">
                <a16:creationId xmlns:a16="http://schemas.microsoft.com/office/drawing/2014/main" id="{46808D88-E4AF-F18C-336C-D369C420D950}"/>
              </a:ext>
            </a:extLst>
          </p:cNvPr>
          <p:cNvSpPr>
            <a:spLocks noGrp="1"/>
          </p:cNvSpPr>
          <p:nvPr>
            <p:ph type="sldNum" sz="quarter" idx="11"/>
          </p:nvPr>
        </p:nvSpPr>
        <p:spPr/>
        <p:txBody>
          <a:bodyPr/>
          <a:lstStyle/>
          <a:p>
            <a:pPr>
              <a:defRPr/>
            </a:pPr>
            <a:r>
              <a:rPr lang="en-US"/>
              <a:t>Slide </a:t>
            </a:r>
            <a:fld id="{F6767D18-6D98-4A5E-947F-970B8694D7C8}" type="slidenum">
              <a:rPr lang="en-US" smtClean="0"/>
              <a:pPr>
                <a:defRPr/>
              </a:pPr>
              <a:t>3</a:t>
            </a:fld>
            <a:endParaRPr lang="en-US" dirty="0"/>
          </a:p>
        </p:txBody>
      </p:sp>
      <p:sp>
        <p:nvSpPr>
          <p:cNvPr id="5" name="Footer Placeholder 4">
            <a:extLst>
              <a:ext uri="{FF2B5EF4-FFF2-40B4-BE49-F238E27FC236}">
                <a16:creationId xmlns:a16="http://schemas.microsoft.com/office/drawing/2014/main" id="{D7C83BFC-B121-A370-ADC5-ED701AF030B0}"/>
              </a:ext>
            </a:extLst>
          </p:cNvPr>
          <p:cNvSpPr>
            <a:spLocks noGrp="1"/>
          </p:cNvSpPr>
          <p:nvPr>
            <p:ph type="ftr" sz="quarter" idx="3"/>
          </p:nvPr>
        </p:nvSpPr>
        <p:spPr/>
        <p:txBody>
          <a:bodyPr/>
          <a:lstStyle/>
          <a:p>
            <a:r>
              <a:rPr lang="da-DK" dirty="0"/>
              <a:t>Salem</a:t>
            </a:r>
            <a:r>
              <a:rPr lang="da-DK" i="1" dirty="0"/>
              <a:t> et al</a:t>
            </a:r>
            <a:r>
              <a:rPr lang="da-DK" dirty="0"/>
              <a:t> (Cisco Systems)</a:t>
            </a:r>
            <a:endParaRPr lang="en-AU" dirty="0"/>
          </a:p>
        </p:txBody>
      </p:sp>
      <p:sp>
        <p:nvSpPr>
          <p:cNvPr id="2" name="Title 14">
            <a:extLst>
              <a:ext uri="{FF2B5EF4-FFF2-40B4-BE49-F238E27FC236}">
                <a16:creationId xmlns:a16="http://schemas.microsoft.com/office/drawing/2014/main" id="{141337B6-4A65-6FA0-64EA-7BAA7FCF3886}"/>
              </a:ext>
            </a:extLst>
          </p:cNvPr>
          <p:cNvSpPr txBox="1">
            <a:spLocks/>
          </p:cNvSpPr>
          <p:nvPr/>
        </p:nvSpPr>
        <p:spPr bwMode="auto">
          <a:xfrm>
            <a:off x="147200" y="3670739"/>
            <a:ext cx="8849591"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lvl1pPr algn="l" rtl="0" eaLnBrk="0" fontAlgn="base" hangingPunct="0">
              <a:spcBef>
                <a:spcPct val="0"/>
              </a:spcBef>
              <a:spcAft>
                <a:spcPct val="0"/>
              </a:spcAft>
              <a:defRPr sz="2400" b="1">
                <a:solidFill>
                  <a:schemeClr val="accent2"/>
                </a:solidFill>
                <a:latin typeface="+mj-lt"/>
                <a:ea typeface="+mj-ea"/>
                <a:cs typeface="+mj-cs"/>
              </a:defRPr>
            </a:lvl1pPr>
            <a:lvl2pPr algn="l" rtl="0" eaLnBrk="0" fontAlgn="base" hangingPunct="0">
              <a:spcBef>
                <a:spcPct val="0"/>
              </a:spcBef>
              <a:spcAft>
                <a:spcPct val="0"/>
              </a:spcAft>
              <a:defRPr sz="2400" b="1">
                <a:solidFill>
                  <a:schemeClr val="accent2"/>
                </a:solidFill>
                <a:latin typeface="Arial" charset="0"/>
              </a:defRPr>
            </a:lvl2pPr>
            <a:lvl3pPr algn="l" rtl="0" eaLnBrk="0" fontAlgn="base" hangingPunct="0">
              <a:spcBef>
                <a:spcPct val="0"/>
              </a:spcBef>
              <a:spcAft>
                <a:spcPct val="0"/>
              </a:spcAft>
              <a:defRPr sz="2400" b="1">
                <a:solidFill>
                  <a:schemeClr val="accent2"/>
                </a:solidFill>
                <a:latin typeface="Arial" charset="0"/>
              </a:defRPr>
            </a:lvl3pPr>
            <a:lvl4pPr algn="l" rtl="0" eaLnBrk="0" fontAlgn="base" hangingPunct="0">
              <a:spcBef>
                <a:spcPct val="0"/>
              </a:spcBef>
              <a:spcAft>
                <a:spcPct val="0"/>
              </a:spcAft>
              <a:defRPr sz="2400" b="1">
                <a:solidFill>
                  <a:schemeClr val="accent2"/>
                </a:solidFill>
                <a:latin typeface="Arial" charset="0"/>
              </a:defRPr>
            </a:lvl4pPr>
            <a:lvl5pPr algn="l" rtl="0" eaLnBrk="0" fontAlgn="base" hangingPunct="0">
              <a:spcBef>
                <a:spcPct val="0"/>
              </a:spcBef>
              <a:spcAft>
                <a:spcPct val="0"/>
              </a:spcAft>
              <a:defRPr sz="2400" b="1">
                <a:solidFill>
                  <a:schemeClr val="accent2"/>
                </a:solidFill>
                <a:latin typeface="Arial" charset="0"/>
              </a:defRPr>
            </a:lvl5pPr>
            <a:lvl6pPr marL="457200" algn="l" rtl="0" eaLnBrk="0" fontAlgn="base" hangingPunct="0">
              <a:spcBef>
                <a:spcPct val="0"/>
              </a:spcBef>
              <a:spcAft>
                <a:spcPct val="0"/>
              </a:spcAft>
              <a:defRPr sz="2400" b="1">
                <a:solidFill>
                  <a:schemeClr val="accent2"/>
                </a:solidFill>
                <a:latin typeface="Arial" charset="0"/>
              </a:defRPr>
            </a:lvl6pPr>
            <a:lvl7pPr marL="914400" algn="l" rtl="0" eaLnBrk="0" fontAlgn="base" hangingPunct="0">
              <a:spcBef>
                <a:spcPct val="0"/>
              </a:spcBef>
              <a:spcAft>
                <a:spcPct val="0"/>
              </a:spcAft>
              <a:defRPr sz="2400" b="1">
                <a:solidFill>
                  <a:schemeClr val="accent2"/>
                </a:solidFill>
                <a:latin typeface="Arial" charset="0"/>
              </a:defRPr>
            </a:lvl7pPr>
            <a:lvl8pPr marL="1371600" algn="l" rtl="0" eaLnBrk="0" fontAlgn="base" hangingPunct="0">
              <a:spcBef>
                <a:spcPct val="0"/>
              </a:spcBef>
              <a:spcAft>
                <a:spcPct val="0"/>
              </a:spcAft>
              <a:defRPr sz="2400" b="1">
                <a:solidFill>
                  <a:schemeClr val="accent2"/>
                </a:solidFill>
                <a:latin typeface="Arial" charset="0"/>
              </a:defRPr>
            </a:lvl8pPr>
            <a:lvl9pPr marL="1828800" algn="l" rtl="0" eaLnBrk="0" fontAlgn="base" hangingPunct="0">
              <a:spcBef>
                <a:spcPct val="0"/>
              </a:spcBef>
              <a:spcAft>
                <a:spcPct val="0"/>
              </a:spcAft>
              <a:defRPr sz="2400" b="1">
                <a:solidFill>
                  <a:schemeClr val="accent2"/>
                </a:solidFill>
                <a:latin typeface="Arial" charset="0"/>
              </a:defRPr>
            </a:lvl9pPr>
          </a:lstStyle>
          <a:p>
            <a:pPr algn="ctr"/>
            <a:r>
              <a:rPr lang="en-US" kern="0" dirty="0"/>
              <a:t>Why KDBs Exist?</a:t>
            </a:r>
            <a:endParaRPr lang="en-AU" kern="0" dirty="0"/>
          </a:p>
        </p:txBody>
      </p:sp>
      <p:sp>
        <p:nvSpPr>
          <p:cNvPr id="3" name="Content Placeholder 15">
            <a:extLst>
              <a:ext uri="{FF2B5EF4-FFF2-40B4-BE49-F238E27FC236}">
                <a16:creationId xmlns:a16="http://schemas.microsoft.com/office/drawing/2014/main" id="{445D7E00-C742-A1E0-9355-F12EA9EB9F3F}"/>
              </a:ext>
            </a:extLst>
          </p:cNvPr>
          <p:cNvSpPr txBox="1">
            <a:spLocks/>
          </p:cNvSpPr>
          <p:nvPr/>
        </p:nvSpPr>
        <p:spPr bwMode="auto">
          <a:xfrm>
            <a:off x="576694" y="4114800"/>
            <a:ext cx="8066810" cy="20989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50000"/>
              </a:spcBef>
              <a:spcAft>
                <a:spcPct val="0"/>
              </a:spcAft>
              <a:defRPr b="1">
                <a:solidFill>
                  <a:schemeClr val="tx1"/>
                </a:solidFill>
                <a:latin typeface="+mn-lt"/>
                <a:ea typeface="+mn-ea"/>
                <a:cs typeface="+mn-cs"/>
              </a:defRPr>
            </a:lvl1pPr>
            <a:lvl2pPr marL="182563" indent="-180975" algn="l" rtl="0" eaLnBrk="0" fontAlgn="base" hangingPunct="0">
              <a:spcBef>
                <a:spcPct val="50000"/>
              </a:spcBef>
              <a:spcAft>
                <a:spcPct val="0"/>
              </a:spcAft>
              <a:buChar char="•"/>
              <a:defRPr baseline="0">
                <a:solidFill>
                  <a:schemeClr val="tx1"/>
                </a:solidFill>
                <a:latin typeface="+mn-lt"/>
              </a:defRPr>
            </a:lvl2pPr>
            <a:lvl3pPr marL="365125" indent="-180975" algn="l" rtl="0" eaLnBrk="0" fontAlgn="base" hangingPunct="0">
              <a:spcBef>
                <a:spcPct val="25000"/>
              </a:spcBef>
              <a:spcAft>
                <a:spcPct val="0"/>
              </a:spcAft>
              <a:buFont typeface="Arial" pitchFamily="34" charset="0"/>
              <a:buChar char="–"/>
              <a:defRPr sz="1600">
                <a:solidFill>
                  <a:schemeClr val="tx1"/>
                </a:solidFill>
                <a:latin typeface="+mn-lt"/>
              </a:defRPr>
            </a:lvl3pPr>
            <a:lvl4pPr marL="711200" indent="-344488" algn="l" rtl="0" eaLnBrk="0" fontAlgn="base" hangingPunct="0">
              <a:spcBef>
                <a:spcPct val="10000"/>
              </a:spcBef>
              <a:spcAft>
                <a:spcPct val="0"/>
              </a:spcAft>
              <a:buFont typeface="Times New Roman" pitchFamily="18" charset="0"/>
              <a:buChar char="—"/>
              <a:defRPr sz="1400">
                <a:solidFill>
                  <a:schemeClr val="tx1"/>
                </a:solidFill>
                <a:latin typeface="+mn-lt"/>
              </a:defRPr>
            </a:lvl4pPr>
            <a:lvl5pPr marL="969963" indent="-165100" algn="l" rtl="0" eaLnBrk="0" fontAlgn="base" hangingPunct="0">
              <a:spcBef>
                <a:spcPct val="20000"/>
              </a:spcBef>
              <a:spcAft>
                <a:spcPct val="0"/>
              </a:spcAft>
              <a:buChar char="•"/>
              <a:defRPr sz="1600">
                <a:solidFill>
                  <a:schemeClr val="tx1"/>
                </a:solidFill>
                <a:latin typeface="+mn-lt"/>
              </a:defRPr>
            </a:lvl5pPr>
            <a:lvl6pPr marL="1427163" indent="-165100" algn="l" rtl="0" eaLnBrk="0" fontAlgn="base" hangingPunct="0">
              <a:spcBef>
                <a:spcPct val="20000"/>
              </a:spcBef>
              <a:spcAft>
                <a:spcPct val="0"/>
              </a:spcAft>
              <a:buChar char="•"/>
              <a:defRPr sz="1600">
                <a:solidFill>
                  <a:schemeClr val="tx1"/>
                </a:solidFill>
                <a:latin typeface="+mn-lt"/>
              </a:defRPr>
            </a:lvl6pPr>
            <a:lvl7pPr marL="1884363" indent="-165100" algn="l" rtl="0" eaLnBrk="0" fontAlgn="base" hangingPunct="0">
              <a:spcBef>
                <a:spcPct val="20000"/>
              </a:spcBef>
              <a:spcAft>
                <a:spcPct val="0"/>
              </a:spcAft>
              <a:buChar char="•"/>
              <a:defRPr sz="1600">
                <a:solidFill>
                  <a:schemeClr val="tx1"/>
                </a:solidFill>
                <a:latin typeface="+mn-lt"/>
              </a:defRPr>
            </a:lvl7pPr>
            <a:lvl8pPr marL="2341563" indent="-165100" algn="l" rtl="0" eaLnBrk="0" fontAlgn="base" hangingPunct="0">
              <a:spcBef>
                <a:spcPct val="20000"/>
              </a:spcBef>
              <a:spcAft>
                <a:spcPct val="0"/>
              </a:spcAft>
              <a:buChar char="•"/>
              <a:defRPr sz="1600">
                <a:solidFill>
                  <a:schemeClr val="tx1"/>
                </a:solidFill>
                <a:latin typeface="+mn-lt"/>
              </a:defRPr>
            </a:lvl8pPr>
            <a:lvl9pPr marL="2798763" indent="-165100" algn="l" rtl="0" eaLnBrk="0" fontAlgn="base" hangingPunct="0">
              <a:spcBef>
                <a:spcPct val="20000"/>
              </a:spcBef>
              <a:spcAft>
                <a:spcPct val="0"/>
              </a:spcAft>
              <a:buChar char="•"/>
              <a:defRPr sz="1600">
                <a:solidFill>
                  <a:schemeClr val="tx1"/>
                </a:solidFill>
                <a:latin typeface="+mn-lt"/>
              </a:defRPr>
            </a:lvl9pPr>
          </a:lstStyle>
          <a:p>
            <a:pPr lvl="1"/>
            <a:r>
              <a:rPr lang="en-AU" sz="1800" kern="0" dirty="0"/>
              <a:t>To provide rapid, flexible guidance as technologies evolve faster than normal rulemaking.</a:t>
            </a:r>
          </a:p>
          <a:p>
            <a:pPr lvl="1"/>
            <a:r>
              <a:rPr lang="en-AU" sz="1800" kern="0" dirty="0"/>
              <a:t>To ensure uniform interpretation across TCBs and test labs.</a:t>
            </a:r>
          </a:p>
          <a:p>
            <a:pPr lvl="1"/>
            <a:r>
              <a:rPr lang="en-AU" sz="1800" kern="0" dirty="0"/>
              <a:t>To fill gaps and clarify ambiguities in FCC rules.</a:t>
            </a:r>
          </a:p>
          <a:p>
            <a:pPr lvl="1"/>
            <a:r>
              <a:rPr lang="en-AU" sz="1800" kern="0" dirty="0"/>
              <a:t>To provide test methodologies for compliance.</a:t>
            </a:r>
          </a:p>
        </p:txBody>
      </p:sp>
      <p:sp>
        <p:nvSpPr>
          <p:cNvPr id="11" name="TextBox 10">
            <a:extLst>
              <a:ext uri="{FF2B5EF4-FFF2-40B4-BE49-F238E27FC236}">
                <a16:creationId xmlns:a16="http://schemas.microsoft.com/office/drawing/2014/main" id="{4210E5CE-B257-970E-0EA0-C7DCC08691CF}"/>
              </a:ext>
            </a:extLst>
          </p:cNvPr>
          <p:cNvSpPr txBox="1"/>
          <p:nvPr/>
        </p:nvSpPr>
        <p:spPr>
          <a:xfrm>
            <a:off x="2871051" y="3182779"/>
            <a:ext cx="4355680" cy="400110"/>
          </a:xfrm>
          <a:prstGeom prst="rect">
            <a:avLst/>
          </a:prstGeom>
          <a:noFill/>
        </p:spPr>
        <p:txBody>
          <a:bodyPr wrap="none" rtlCol="0">
            <a:spAutoFit/>
          </a:bodyPr>
          <a:lstStyle/>
          <a:p>
            <a:r>
              <a:rPr lang="en-US" sz="1000" dirty="0">
                <a:latin typeface="Arial" panose="020B0604020202020204" pitchFamily="34" charset="0"/>
              </a:rPr>
              <a:t>Sources: </a:t>
            </a:r>
            <a:r>
              <a:rPr lang="en-US" sz="1000" dirty="0">
                <a:latin typeface="Arial" panose="020B0604020202020204" pitchFamily="34" charset="0"/>
                <a:hlinkClick r:id="rId3"/>
              </a:rPr>
              <a:t>951290 D01 Equipment Compliance Review v01</a:t>
            </a:r>
            <a:endParaRPr lang="en-US" sz="1000" dirty="0">
              <a:latin typeface="Arial" panose="020B0604020202020204" pitchFamily="34" charset="0"/>
            </a:endParaRPr>
          </a:p>
          <a:p>
            <a:pPr lvl="1"/>
            <a:r>
              <a:rPr lang="en-US" sz="1000" dirty="0">
                <a:latin typeface="Arial" panose="020B0604020202020204" pitchFamily="34" charset="0"/>
              </a:rPr>
              <a:t>  </a:t>
            </a:r>
            <a:r>
              <a:rPr lang="en-US" sz="1000" dirty="0">
                <a:latin typeface="Arial" panose="020B0604020202020204" pitchFamily="34" charset="0"/>
                <a:hlinkClick r:id="rId4"/>
              </a:rPr>
              <a:t>1.2 Publication Update &amp; Administrative Notes (FCC, April 2023)</a:t>
            </a:r>
            <a:endParaRPr lang="en-US" sz="1000" dirty="0">
              <a:latin typeface="Arial" panose="020B0604020202020204" pitchFamily="34" charset="0"/>
            </a:endParaRPr>
          </a:p>
        </p:txBody>
      </p:sp>
      <p:pic>
        <p:nvPicPr>
          <p:cNvPr id="13" name="Picture 12" descr="A table of information&#10;&#10;AI-generated content may be incorrect.">
            <a:extLst>
              <a:ext uri="{FF2B5EF4-FFF2-40B4-BE49-F238E27FC236}">
                <a16:creationId xmlns:a16="http://schemas.microsoft.com/office/drawing/2014/main" id="{07846144-EDE8-465D-7A60-26C1CF8FC83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15727" y="1230955"/>
            <a:ext cx="4312539" cy="1955800"/>
          </a:xfrm>
          <a:prstGeom prst="rect">
            <a:avLst/>
          </a:prstGeom>
        </p:spPr>
      </p:pic>
      <p:sp>
        <p:nvSpPr>
          <p:cNvPr id="17" name="TextBox 16">
            <a:extLst>
              <a:ext uri="{FF2B5EF4-FFF2-40B4-BE49-F238E27FC236}">
                <a16:creationId xmlns:a16="http://schemas.microsoft.com/office/drawing/2014/main" id="{56EE9762-A0E9-E560-B7C4-3CA489D91D74}"/>
              </a:ext>
            </a:extLst>
          </p:cNvPr>
          <p:cNvSpPr txBox="1"/>
          <p:nvPr/>
        </p:nvSpPr>
        <p:spPr>
          <a:xfrm>
            <a:off x="6553200" y="1752600"/>
            <a:ext cx="2819399" cy="338554"/>
          </a:xfrm>
          <a:prstGeom prst="rect">
            <a:avLst/>
          </a:prstGeom>
          <a:noFill/>
        </p:spPr>
        <p:txBody>
          <a:bodyPr wrap="square">
            <a:spAutoFit/>
          </a:bodyPr>
          <a:lstStyle/>
          <a:p>
            <a:r>
              <a:rPr lang="en-AU" sz="800" dirty="0">
                <a:latin typeface="Arial" panose="020B0604020202020204" pitchFamily="34" charset="0"/>
              </a:rPr>
              <a:t>(e.g., </a:t>
            </a:r>
            <a:r>
              <a:rPr lang="en-US" sz="800" dirty="0">
                <a:latin typeface="Arial" panose="020B0604020202020204" pitchFamily="34" charset="0"/>
                <a:hlinkClick r:id="rId6"/>
              </a:rPr>
              <a:t>987594 D01 U-NII 6GHz General Requirements v03r01</a:t>
            </a:r>
            <a:r>
              <a:rPr lang="en-AU" sz="800" dirty="0">
                <a:latin typeface="Arial" panose="020B0604020202020204" pitchFamily="34" charset="0"/>
              </a:rPr>
              <a:t>)</a:t>
            </a:r>
          </a:p>
        </p:txBody>
      </p:sp>
      <p:sp>
        <p:nvSpPr>
          <p:cNvPr id="19" name="TextBox 18">
            <a:extLst>
              <a:ext uri="{FF2B5EF4-FFF2-40B4-BE49-F238E27FC236}">
                <a16:creationId xmlns:a16="http://schemas.microsoft.com/office/drawing/2014/main" id="{A2D4089D-5D73-1CFD-06C3-7329633F08DC}"/>
              </a:ext>
            </a:extLst>
          </p:cNvPr>
          <p:cNvSpPr txBox="1"/>
          <p:nvPr/>
        </p:nvSpPr>
        <p:spPr>
          <a:xfrm>
            <a:off x="6553201" y="2082879"/>
            <a:ext cx="3276600" cy="215444"/>
          </a:xfrm>
          <a:prstGeom prst="rect">
            <a:avLst/>
          </a:prstGeom>
          <a:noFill/>
        </p:spPr>
        <p:txBody>
          <a:bodyPr wrap="square">
            <a:spAutoFit/>
          </a:bodyPr>
          <a:lstStyle/>
          <a:p>
            <a:r>
              <a:rPr lang="en-AU" sz="800" dirty="0">
                <a:latin typeface="Arial" panose="020B0604020202020204" pitchFamily="34" charset="0"/>
              </a:rPr>
              <a:t>(e.g., </a:t>
            </a:r>
            <a:r>
              <a:rPr lang="en-US" sz="800" dirty="0">
                <a:latin typeface="Arial" panose="020B0604020202020204" pitchFamily="34" charset="0"/>
              </a:rPr>
              <a:t>Persistent Inquiry Approval for 6GHz SP w/AFC)</a:t>
            </a:r>
          </a:p>
        </p:txBody>
      </p:sp>
      <p:sp>
        <p:nvSpPr>
          <p:cNvPr id="21" name="TextBox 20">
            <a:extLst>
              <a:ext uri="{FF2B5EF4-FFF2-40B4-BE49-F238E27FC236}">
                <a16:creationId xmlns:a16="http://schemas.microsoft.com/office/drawing/2014/main" id="{BEBF8321-D1B3-E9D7-D596-32AC0FEB6CCA}"/>
              </a:ext>
            </a:extLst>
          </p:cNvPr>
          <p:cNvSpPr txBox="1"/>
          <p:nvPr/>
        </p:nvSpPr>
        <p:spPr>
          <a:xfrm>
            <a:off x="6553201" y="2570839"/>
            <a:ext cx="3276600" cy="215444"/>
          </a:xfrm>
          <a:prstGeom prst="rect">
            <a:avLst/>
          </a:prstGeom>
          <a:noFill/>
        </p:spPr>
        <p:txBody>
          <a:bodyPr wrap="square">
            <a:spAutoFit/>
          </a:bodyPr>
          <a:lstStyle/>
          <a:p>
            <a:r>
              <a:rPr lang="en-US" sz="800" dirty="0">
                <a:latin typeface="Arial" panose="020B0604020202020204" pitchFamily="34" charset="0"/>
              </a:rPr>
              <a:t>(New Application Guidance and submitted pre-PAG) </a:t>
            </a:r>
          </a:p>
        </p:txBody>
      </p:sp>
    </p:spTree>
    <p:extLst>
      <p:ext uri="{BB962C8B-B14F-4D97-AF65-F5344CB8AC3E}">
        <p14:creationId xmlns:p14="http://schemas.microsoft.com/office/powerpoint/2010/main" val="24716534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3FF14C-734A-36E0-7AF3-2F598E76377C}"/>
            </a:ext>
          </a:extLst>
        </p:cNvPr>
        <p:cNvGrpSpPr/>
        <p:nvPr/>
      </p:nvGrpSpPr>
      <p:grpSpPr>
        <a:xfrm>
          <a:off x="0" y="0"/>
          <a:ext cx="0" cy="0"/>
          <a:chOff x="0" y="0"/>
          <a:chExt cx="0" cy="0"/>
        </a:xfrm>
      </p:grpSpPr>
      <p:sp>
        <p:nvSpPr>
          <p:cNvPr id="15" name="Title 14">
            <a:extLst>
              <a:ext uri="{FF2B5EF4-FFF2-40B4-BE49-F238E27FC236}">
                <a16:creationId xmlns:a16="http://schemas.microsoft.com/office/drawing/2014/main" id="{313573BF-07D0-0F56-DC72-D11FA1E95161}"/>
              </a:ext>
            </a:extLst>
          </p:cNvPr>
          <p:cNvSpPr>
            <a:spLocks noGrp="1"/>
          </p:cNvSpPr>
          <p:nvPr>
            <p:ph type="title"/>
          </p:nvPr>
        </p:nvSpPr>
        <p:spPr>
          <a:xfrm>
            <a:off x="185304" y="755073"/>
            <a:ext cx="8849591" cy="457200"/>
          </a:xfrm>
        </p:spPr>
        <p:txBody>
          <a:bodyPr/>
          <a:lstStyle/>
          <a:p>
            <a:pPr algn="ctr"/>
            <a:r>
              <a:rPr lang="en-US" dirty="0"/>
              <a:t>PAG and ECR</a:t>
            </a:r>
            <a:endParaRPr lang="en-AU" dirty="0"/>
          </a:p>
        </p:txBody>
      </p:sp>
      <p:sp>
        <p:nvSpPr>
          <p:cNvPr id="16" name="Content Placeholder 15">
            <a:extLst>
              <a:ext uri="{FF2B5EF4-FFF2-40B4-BE49-F238E27FC236}">
                <a16:creationId xmlns:a16="http://schemas.microsoft.com/office/drawing/2014/main" id="{CC3CE509-FB79-7EC3-7A8E-AB9DC439ABDD}"/>
              </a:ext>
            </a:extLst>
          </p:cNvPr>
          <p:cNvSpPr>
            <a:spLocks noGrp="1"/>
          </p:cNvSpPr>
          <p:nvPr>
            <p:ph idx="1"/>
          </p:nvPr>
        </p:nvSpPr>
        <p:spPr>
          <a:xfrm>
            <a:off x="685800" y="1253836"/>
            <a:ext cx="8229600" cy="5070764"/>
          </a:xfrm>
        </p:spPr>
        <p:txBody>
          <a:bodyPr/>
          <a:lstStyle/>
          <a:p>
            <a:pPr lvl="1"/>
            <a:r>
              <a:rPr lang="en-AU" sz="1300" dirty="0"/>
              <a:t>Certain complex or unique situations may require a PAG or an ECR inquiry before submitting an equipment authorization application.</a:t>
            </a:r>
          </a:p>
          <a:p>
            <a:pPr lvl="1"/>
            <a:r>
              <a:rPr lang="en-AU" sz="1300" dirty="0"/>
              <a:t>ECR inquiries are required when published FCC guidance specifies submitting a KDB inquiry for certain types of equipment or scenarios (</a:t>
            </a:r>
            <a:r>
              <a:rPr lang="en-US" sz="1300" dirty="0">
                <a:hlinkClick r:id="rId3"/>
              </a:rPr>
              <a:t>951290 D01 Equipment Compliance Review v01</a:t>
            </a:r>
            <a:r>
              <a:rPr lang="en-US" sz="1300" dirty="0"/>
              <a:t>)</a:t>
            </a:r>
            <a:r>
              <a:rPr lang="en-AU" sz="1300" dirty="0"/>
              <a:t>.</a:t>
            </a:r>
          </a:p>
          <a:p>
            <a:pPr lvl="1"/>
            <a:r>
              <a:rPr lang="en-AU" sz="1300" dirty="0"/>
              <a:t>ECR inquiries require a top-down approach, clearly describing the device, the reason for the ECR, how the device is compliant, and a summary/concluding remarks, all organized with clear pointers to attachments.</a:t>
            </a:r>
          </a:p>
          <a:p>
            <a:pPr lvl="1"/>
            <a:r>
              <a:rPr lang="en-AU" sz="1300" dirty="0"/>
              <a:t>For example, ECR inquiries with a Persistent Inquiry Acceptance (PIA) sub-category allow referencing previously accepted inquiries for cases where compliance demonstrations apply to various devices sharing the same technology or method, provided the initial PIA inquiry received FCC acceptance.</a:t>
            </a:r>
          </a:p>
          <a:p>
            <a:pPr lvl="1"/>
            <a:r>
              <a:rPr lang="en-AU" sz="1300" dirty="0"/>
              <a:t>ECR inquiries under the Wireless Power Transfer (WPT) sub-category are required for certain devices before proceeding with equipment authorization, based on KDB 680106 guidance.</a:t>
            </a:r>
          </a:p>
          <a:p>
            <a:pPr lvl="1"/>
            <a:r>
              <a:rPr lang="en-AU" sz="1300" dirty="0"/>
              <a:t>ECR inquiries with a Minimum RF Exposure Compliance Distance (</a:t>
            </a:r>
            <a:r>
              <a:rPr lang="en-AU" sz="1300" dirty="0" err="1"/>
              <a:t>RFXd</a:t>
            </a:r>
            <a:r>
              <a:rPr lang="en-AU" sz="1300" dirty="0"/>
              <a:t>) sub-category are needed when the device's use case doesn't always guarantee the minimum RF exposure separation distance considered during testing. The applicant describes the use conditions and measures taken to minimize non-compliance.</a:t>
            </a:r>
          </a:p>
          <a:p>
            <a:pPr lvl="1"/>
            <a:r>
              <a:rPr lang="en-AU" sz="1300" dirty="0"/>
              <a:t>An ECR under the Data Referencing (D-R) sub-category is used for related devices to obtain FCC acceptance for classifying them as "variants" of a "reference" device and for the spot-check test plan. </a:t>
            </a:r>
          </a:p>
        </p:txBody>
      </p:sp>
      <p:sp>
        <p:nvSpPr>
          <p:cNvPr id="4" name="Slide Number Placeholder 3">
            <a:extLst>
              <a:ext uri="{FF2B5EF4-FFF2-40B4-BE49-F238E27FC236}">
                <a16:creationId xmlns:a16="http://schemas.microsoft.com/office/drawing/2014/main" id="{A1055AF3-9A70-CA8D-B471-FF99340FF615}"/>
              </a:ext>
            </a:extLst>
          </p:cNvPr>
          <p:cNvSpPr>
            <a:spLocks noGrp="1"/>
          </p:cNvSpPr>
          <p:nvPr>
            <p:ph type="sldNum" sz="quarter" idx="11"/>
          </p:nvPr>
        </p:nvSpPr>
        <p:spPr/>
        <p:txBody>
          <a:bodyPr/>
          <a:lstStyle/>
          <a:p>
            <a:pPr>
              <a:defRPr/>
            </a:pPr>
            <a:r>
              <a:rPr lang="en-US"/>
              <a:t>Slide </a:t>
            </a:r>
            <a:fld id="{F6767D18-6D98-4A5E-947F-970B8694D7C8}" type="slidenum">
              <a:rPr lang="en-US" smtClean="0"/>
              <a:pPr>
                <a:defRPr/>
              </a:pPr>
              <a:t>4</a:t>
            </a:fld>
            <a:endParaRPr lang="en-US" dirty="0"/>
          </a:p>
        </p:txBody>
      </p:sp>
      <p:sp>
        <p:nvSpPr>
          <p:cNvPr id="5" name="Footer Placeholder 4">
            <a:extLst>
              <a:ext uri="{FF2B5EF4-FFF2-40B4-BE49-F238E27FC236}">
                <a16:creationId xmlns:a16="http://schemas.microsoft.com/office/drawing/2014/main" id="{8073123C-5580-DC99-0DC6-B60F88122631}"/>
              </a:ext>
            </a:extLst>
          </p:cNvPr>
          <p:cNvSpPr>
            <a:spLocks noGrp="1"/>
          </p:cNvSpPr>
          <p:nvPr>
            <p:ph type="ftr" sz="quarter" idx="3"/>
          </p:nvPr>
        </p:nvSpPr>
        <p:spPr/>
        <p:txBody>
          <a:bodyPr/>
          <a:lstStyle/>
          <a:p>
            <a:r>
              <a:rPr lang="da-DK" dirty="0"/>
              <a:t>Salem</a:t>
            </a:r>
            <a:r>
              <a:rPr lang="da-DK" i="1" dirty="0"/>
              <a:t> et al</a:t>
            </a:r>
            <a:r>
              <a:rPr lang="da-DK" dirty="0"/>
              <a:t> (Cisco Systems)</a:t>
            </a:r>
            <a:endParaRPr lang="en-AU" dirty="0"/>
          </a:p>
        </p:txBody>
      </p:sp>
    </p:spTree>
    <p:extLst>
      <p:ext uri="{BB962C8B-B14F-4D97-AF65-F5344CB8AC3E}">
        <p14:creationId xmlns:p14="http://schemas.microsoft.com/office/powerpoint/2010/main" val="23721594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0388FD-61B5-9EA2-8091-6F966F2C4E6B}"/>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E7FA5A4-0ABE-DF19-64AD-65CD08CD5A5F}"/>
              </a:ext>
            </a:extLst>
          </p:cNvPr>
          <p:cNvSpPr>
            <a:spLocks noGrp="1"/>
          </p:cNvSpPr>
          <p:nvPr>
            <p:ph type="sldNum" sz="quarter" idx="11"/>
          </p:nvPr>
        </p:nvSpPr>
        <p:spPr/>
        <p:txBody>
          <a:bodyPr/>
          <a:lstStyle/>
          <a:p>
            <a:pPr>
              <a:defRPr/>
            </a:pPr>
            <a:r>
              <a:rPr lang="en-US"/>
              <a:t>Slide </a:t>
            </a:r>
            <a:fld id="{F6767D18-6D98-4A5E-947F-970B8694D7C8}" type="slidenum">
              <a:rPr lang="en-US" smtClean="0"/>
              <a:pPr>
                <a:defRPr/>
              </a:pPr>
              <a:t>5</a:t>
            </a:fld>
            <a:endParaRPr lang="en-US" dirty="0"/>
          </a:p>
        </p:txBody>
      </p:sp>
      <p:sp>
        <p:nvSpPr>
          <p:cNvPr id="5" name="Footer Placeholder 4">
            <a:extLst>
              <a:ext uri="{FF2B5EF4-FFF2-40B4-BE49-F238E27FC236}">
                <a16:creationId xmlns:a16="http://schemas.microsoft.com/office/drawing/2014/main" id="{B3465B9C-1F7D-E1BF-B181-92FF157B7767}"/>
              </a:ext>
            </a:extLst>
          </p:cNvPr>
          <p:cNvSpPr>
            <a:spLocks noGrp="1"/>
          </p:cNvSpPr>
          <p:nvPr>
            <p:ph type="ftr" sz="quarter" idx="3"/>
          </p:nvPr>
        </p:nvSpPr>
        <p:spPr/>
        <p:txBody>
          <a:bodyPr/>
          <a:lstStyle/>
          <a:p>
            <a:r>
              <a:rPr lang="da-DK" dirty="0"/>
              <a:t>Salem</a:t>
            </a:r>
            <a:r>
              <a:rPr lang="da-DK" i="1" dirty="0"/>
              <a:t> et al</a:t>
            </a:r>
            <a:r>
              <a:rPr lang="da-DK" dirty="0"/>
              <a:t> (Cisco Systems)</a:t>
            </a:r>
            <a:endParaRPr lang="en-AU" dirty="0"/>
          </a:p>
        </p:txBody>
      </p:sp>
      <p:sp>
        <p:nvSpPr>
          <p:cNvPr id="2" name="Title 14">
            <a:extLst>
              <a:ext uri="{FF2B5EF4-FFF2-40B4-BE49-F238E27FC236}">
                <a16:creationId xmlns:a16="http://schemas.microsoft.com/office/drawing/2014/main" id="{C24B363A-9C62-D9B3-7D8D-1271EFF239EB}"/>
              </a:ext>
            </a:extLst>
          </p:cNvPr>
          <p:cNvSpPr txBox="1">
            <a:spLocks/>
          </p:cNvSpPr>
          <p:nvPr/>
        </p:nvSpPr>
        <p:spPr bwMode="auto">
          <a:xfrm>
            <a:off x="1828800" y="622661"/>
            <a:ext cx="5718259"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lvl1pPr algn="l" rtl="0" eaLnBrk="0" fontAlgn="base" hangingPunct="0">
              <a:spcBef>
                <a:spcPct val="0"/>
              </a:spcBef>
              <a:spcAft>
                <a:spcPct val="0"/>
              </a:spcAft>
              <a:defRPr sz="2400" b="1">
                <a:solidFill>
                  <a:schemeClr val="accent2"/>
                </a:solidFill>
                <a:latin typeface="+mj-lt"/>
                <a:ea typeface="+mj-ea"/>
                <a:cs typeface="+mj-cs"/>
              </a:defRPr>
            </a:lvl1pPr>
            <a:lvl2pPr algn="l" rtl="0" eaLnBrk="0" fontAlgn="base" hangingPunct="0">
              <a:spcBef>
                <a:spcPct val="0"/>
              </a:spcBef>
              <a:spcAft>
                <a:spcPct val="0"/>
              </a:spcAft>
              <a:defRPr sz="2400" b="1">
                <a:solidFill>
                  <a:schemeClr val="accent2"/>
                </a:solidFill>
                <a:latin typeface="Arial" charset="0"/>
              </a:defRPr>
            </a:lvl2pPr>
            <a:lvl3pPr algn="l" rtl="0" eaLnBrk="0" fontAlgn="base" hangingPunct="0">
              <a:spcBef>
                <a:spcPct val="0"/>
              </a:spcBef>
              <a:spcAft>
                <a:spcPct val="0"/>
              </a:spcAft>
              <a:defRPr sz="2400" b="1">
                <a:solidFill>
                  <a:schemeClr val="accent2"/>
                </a:solidFill>
                <a:latin typeface="Arial" charset="0"/>
              </a:defRPr>
            </a:lvl3pPr>
            <a:lvl4pPr algn="l" rtl="0" eaLnBrk="0" fontAlgn="base" hangingPunct="0">
              <a:spcBef>
                <a:spcPct val="0"/>
              </a:spcBef>
              <a:spcAft>
                <a:spcPct val="0"/>
              </a:spcAft>
              <a:defRPr sz="2400" b="1">
                <a:solidFill>
                  <a:schemeClr val="accent2"/>
                </a:solidFill>
                <a:latin typeface="Arial" charset="0"/>
              </a:defRPr>
            </a:lvl4pPr>
            <a:lvl5pPr algn="l" rtl="0" eaLnBrk="0" fontAlgn="base" hangingPunct="0">
              <a:spcBef>
                <a:spcPct val="0"/>
              </a:spcBef>
              <a:spcAft>
                <a:spcPct val="0"/>
              </a:spcAft>
              <a:defRPr sz="2400" b="1">
                <a:solidFill>
                  <a:schemeClr val="accent2"/>
                </a:solidFill>
                <a:latin typeface="Arial" charset="0"/>
              </a:defRPr>
            </a:lvl5pPr>
            <a:lvl6pPr marL="457200" algn="l" rtl="0" eaLnBrk="0" fontAlgn="base" hangingPunct="0">
              <a:spcBef>
                <a:spcPct val="0"/>
              </a:spcBef>
              <a:spcAft>
                <a:spcPct val="0"/>
              </a:spcAft>
              <a:defRPr sz="2400" b="1">
                <a:solidFill>
                  <a:schemeClr val="accent2"/>
                </a:solidFill>
                <a:latin typeface="Arial" charset="0"/>
              </a:defRPr>
            </a:lvl6pPr>
            <a:lvl7pPr marL="914400" algn="l" rtl="0" eaLnBrk="0" fontAlgn="base" hangingPunct="0">
              <a:spcBef>
                <a:spcPct val="0"/>
              </a:spcBef>
              <a:spcAft>
                <a:spcPct val="0"/>
              </a:spcAft>
              <a:defRPr sz="2400" b="1">
                <a:solidFill>
                  <a:schemeClr val="accent2"/>
                </a:solidFill>
                <a:latin typeface="Arial" charset="0"/>
              </a:defRPr>
            </a:lvl7pPr>
            <a:lvl8pPr marL="1371600" algn="l" rtl="0" eaLnBrk="0" fontAlgn="base" hangingPunct="0">
              <a:spcBef>
                <a:spcPct val="0"/>
              </a:spcBef>
              <a:spcAft>
                <a:spcPct val="0"/>
              </a:spcAft>
              <a:defRPr sz="2400" b="1">
                <a:solidFill>
                  <a:schemeClr val="accent2"/>
                </a:solidFill>
                <a:latin typeface="Arial" charset="0"/>
              </a:defRPr>
            </a:lvl8pPr>
            <a:lvl9pPr marL="1828800" algn="l" rtl="0" eaLnBrk="0" fontAlgn="base" hangingPunct="0">
              <a:spcBef>
                <a:spcPct val="0"/>
              </a:spcBef>
              <a:spcAft>
                <a:spcPct val="0"/>
              </a:spcAft>
              <a:defRPr sz="2400" b="1">
                <a:solidFill>
                  <a:schemeClr val="accent2"/>
                </a:solidFill>
                <a:latin typeface="Arial" charset="0"/>
              </a:defRPr>
            </a:lvl9pPr>
          </a:lstStyle>
          <a:p>
            <a:pPr algn="ctr"/>
            <a:r>
              <a:rPr lang="en-US" kern="0" dirty="0"/>
              <a:t>KDB Numbering and Structure</a:t>
            </a:r>
            <a:endParaRPr lang="en-AU" kern="0" dirty="0"/>
          </a:p>
        </p:txBody>
      </p:sp>
      <p:sp>
        <p:nvSpPr>
          <p:cNvPr id="3" name="Content Placeholder 15">
            <a:extLst>
              <a:ext uri="{FF2B5EF4-FFF2-40B4-BE49-F238E27FC236}">
                <a16:creationId xmlns:a16="http://schemas.microsoft.com/office/drawing/2014/main" id="{43A2BC22-343A-F368-6799-030BC443A1C4}"/>
              </a:ext>
            </a:extLst>
          </p:cNvPr>
          <p:cNvSpPr txBox="1">
            <a:spLocks/>
          </p:cNvSpPr>
          <p:nvPr/>
        </p:nvSpPr>
        <p:spPr bwMode="auto">
          <a:xfrm>
            <a:off x="320675" y="1245322"/>
            <a:ext cx="3184525" cy="4808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50000"/>
              </a:spcBef>
              <a:spcAft>
                <a:spcPct val="0"/>
              </a:spcAft>
              <a:defRPr b="1">
                <a:solidFill>
                  <a:schemeClr val="tx1"/>
                </a:solidFill>
                <a:latin typeface="+mn-lt"/>
                <a:ea typeface="+mn-ea"/>
                <a:cs typeface="+mn-cs"/>
              </a:defRPr>
            </a:lvl1pPr>
            <a:lvl2pPr marL="182563" indent="-180975" algn="l" rtl="0" eaLnBrk="0" fontAlgn="base" hangingPunct="0">
              <a:spcBef>
                <a:spcPct val="50000"/>
              </a:spcBef>
              <a:spcAft>
                <a:spcPct val="0"/>
              </a:spcAft>
              <a:buChar char="•"/>
              <a:defRPr baseline="0">
                <a:solidFill>
                  <a:schemeClr val="tx1"/>
                </a:solidFill>
                <a:latin typeface="+mn-lt"/>
              </a:defRPr>
            </a:lvl2pPr>
            <a:lvl3pPr marL="365125" indent="-180975" algn="l" rtl="0" eaLnBrk="0" fontAlgn="base" hangingPunct="0">
              <a:spcBef>
                <a:spcPct val="25000"/>
              </a:spcBef>
              <a:spcAft>
                <a:spcPct val="0"/>
              </a:spcAft>
              <a:buFont typeface="Arial" pitchFamily="34" charset="0"/>
              <a:buChar char="–"/>
              <a:defRPr sz="1600">
                <a:solidFill>
                  <a:schemeClr val="tx1"/>
                </a:solidFill>
                <a:latin typeface="+mn-lt"/>
              </a:defRPr>
            </a:lvl3pPr>
            <a:lvl4pPr marL="711200" indent="-344488" algn="l" rtl="0" eaLnBrk="0" fontAlgn="base" hangingPunct="0">
              <a:spcBef>
                <a:spcPct val="10000"/>
              </a:spcBef>
              <a:spcAft>
                <a:spcPct val="0"/>
              </a:spcAft>
              <a:buFont typeface="Times New Roman" pitchFamily="18" charset="0"/>
              <a:buChar char="—"/>
              <a:defRPr sz="1400">
                <a:solidFill>
                  <a:schemeClr val="tx1"/>
                </a:solidFill>
                <a:latin typeface="+mn-lt"/>
              </a:defRPr>
            </a:lvl4pPr>
            <a:lvl5pPr marL="969963" indent="-165100" algn="l" rtl="0" eaLnBrk="0" fontAlgn="base" hangingPunct="0">
              <a:spcBef>
                <a:spcPct val="20000"/>
              </a:spcBef>
              <a:spcAft>
                <a:spcPct val="0"/>
              </a:spcAft>
              <a:buChar char="•"/>
              <a:defRPr sz="1600">
                <a:solidFill>
                  <a:schemeClr val="tx1"/>
                </a:solidFill>
                <a:latin typeface="+mn-lt"/>
              </a:defRPr>
            </a:lvl5pPr>
            <a:lvl6pPr marL="1427163" indent="-165100" algn="l" rtl="0" eaLnBrk="0" fontAlgn="base" hangingPunct="0">
              <a:spcBef>
                <a:spcPct val="20000"/>
              </a:spcBef>
              <a:spcAft>
                <a:spcPct val="0"/>
              </a:spcAft>
              <a:buChar char="•"/>
              <a:defRPr sz="1600">
                <a:solidFill>
                  <a:schemeClr val="tx1"/>
                </a:solidFill>
                <a:latin typeface="+mn-lt"/>
              </a:defRPr>
            </a:lvl6pPr>
            <a:lvl7pPr marL="1884363" indent="-165100" algn="l" rtl="0" eaLnBrk="0" fontAlgn="base" hangingPunct="0">
              <a:spcBef>
                <a:spcPct val="20000"/>
              </a:spcBef>
              <a:spcAft>
                <a:spcPct val="0"/>
              </a:spcAft>
              <a:buChar char="•"/>
              <a:defRPr sz="1600">
                <a:solidFill>
                  <a:schemeClr val="tx1"/>
                </a:solidFill>
                <a:latin typeface="+mn-lt"/>
              </a:defRPr>
            </a:lvl7pPr>
            <a:lvl8pPr marL="2341563" indent="-165100" algn="l" rtl="0" eaLnBrk="0" fontAlgn="base" hangingPunct="0">
              <a:spcBef>
                <a:spcPct val="20000"/>
              </a:spcBef>
              <a:spcAft>
                <a:spcPct val="0"/>
              </a:spcAft>
              <a:buChar char="•"/>
              <a:defRPr sz="1600">
                <a:solidFill>
                  <a:schemeClr val="tx1"/>
                </a:solidFill>
                <a:latin typeface="+mn-lt"/>
              </a:defRPr>
            </a:lvl8pPr>
            <a:lvl9pPr marL="2798763" indent="-165100" algn="l" rtl="0" eaLnBrk="0" fontAlgn="base" hangingPunct="0">
              <a:spcBef>
                <a:spcPct val="20000"/>
              </a:spcBef>
              <a:spcAft>
                <a:spcPct val="0"/>
              </a:spcAft>
              <a:buChar char="•"/>
              <a:defRPr sz="1600">
                <a:solidFill>
                  <a:schemeClr val="tx1"/>
                </a:solidFill>
                <a:latin typeface="+mn-lt"/>
              </a:defRPr>
            </a:lvl9pPr>
          </a:lstStyle>
          <a:p>
            <a:pPr lvl="1"/>
            <a:r>
              <a:rPr lang="en-AU" sz="1600" kern="0" dirty="0"/>
              <a:t>Format: [Number] [Document Name] [Version]</a:t>
            </a:r>
          </a:p>
          <a:p>
            <a:pPr lvl="2"/>
            <a:r>
              <a:rPr lang="en-AU" sz="1400" kern="0" dirty="0"/>
              <a:t>Example: </a:t>
            </a:r>
            <a:r>
              <a:rPr lang="en-AU" sz="1400" kern="0" dirty="0">
                <a:hlinkClick r:id="rId3"/>
              </a:rPr>
              <a:t>447498 D01 </a:t>
            </a:r>
            <a:r>
              <a:rPr lang="en-AU" sz="1400" kern="0" dirty="0">
                <a:sym typeface="Wingdings" pitchFamily="2" charset="2"/>
                <a:hlinkClick r:id="rId3"/>
              </a:rPr>
              <a:t>General RF Exposure Guidance </a:t>
            </a:r>
            <a:r>
              <a:rPr lang="en-AU" sz="1400" kern="0" dirty="0">
                <a:hlinkClick r:id="rId3"/>
              </a:rPr>
              <a:t>v06 </a:t>
            </a:r>
            <a:endParaRPr lang="en-AU" sz="1400" kern="0" dirty="0">
              <a:sym typeface="Wingdings" pitchFamily="2" charset="2"/>
            </a:endParaRPr>
          </a:p>
          <a:p>
            <a:pPr lvl="1"/>
            <a:r>
              <a:rPr lang="en-AU" sz="1600" kern="0" dirty="0"/>
              <a:t>Documents may have multiple attachments.</a:t>
            </a:r>
          </a:p>
          <a:p>
            <a:pPr lvl="1"/>
            <a:r>
              <a:rPr lang="en-AU" sz="1600" kern="0" dirty="0"/>
              <a:t>Revisions tracked by version number and revision date</a:t>
            </a:r>
          </a:p>
        </p:txBody>
      </p:sp>
      <p:pic>
        <p:nvPicPr>
          <p:cNvPr id="7" name="Picture 6" descr="A screenshot of a document&#10;&#10;AI-generated content may be incorrect.">
            <a:extLst>
              <a:ext uri="{FF2B5EF4-FFF2-40B4-BE49-F238E27FC236}">
                <a16:creationId xmlns:a16="http://schemas.microsoft.com/office/drawing/2014/main" id="{EA1F4DA0-DA8D-8277-747C-1729B4879F5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57600" y="1371600"/>
            <a:ext cx="5329795" cy="4681728"/>
          </a:xfrm>
          <a:prstGeom prst="rect">
            <a:avLst/>
          </a:prstGeom>
        </p:spPr>
      </p:pic>
    </p:spTree>
    <p:extLst>
      <p:ext uri="{BB962C8B-B14F-4D97-AF65-F5344CB8AC3E}">
        <p14:creationId xmlns:p14="http://schemas.microsoft.com/office/powerpoint/2010/main" val="23013816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C1D080-9986-691E-B73F-F1431C122AF8}"/>
            </a:ext>
          </a:extLst>
        </p:cNvPr>
        <p:cNvGrpSpPr/>
        <p:nvPr/>
      </p:nvGrpSpPr>
      <p:grpSpPr>
        <a:xfrm>
          <a:off x="0" y="0"/>
          <a:ext cx="0" cy="0"/>
          <a:chOff x="0" y="0"/>
          <a:chExt cx="0" cy="0"/>
        </a:xfrm>
      </p:grpSpPr>
      <p:sp>
        <p:nvSpPr>
          <p:cNvPr id="15" name="Title 14">
            <a:extLst>
              <a:ext uri="{FF2B5EF4-FFF2-40B4-BE49-F238E27FC236}">
                <a16:creationId xmlns:a16="http://schemas.microsoft.com/office/drawing/2014/main" id="{5AD01A7C-8118-F6EF-B614-E2B77E2A7C75}"/>
              </a:ext>
            </a:extLst>
          </p:cNvPr>
          <p:cNvSpPr>
            <a:spLocks noGrp="1"/>
          </p:cNvSpPr>
          <p:nvPr>
            <p:ph type="title"/>
          </p:nvPr>
        </p:nvSpPr>
        <p:spPr>
          <a:xfrm>
            <a:off x="185304" y="755073"/>
            <a:ext cx="8849591" cy="457200"/>
          </a:xfrm>
        </p:spPr>
        <p:txBody>
          <a:bodyPr/>
          <a:lstStyle/>
          <a:p>
            <a:pPr algn="ctr"/>
            <a:r>
              <a:rPr lang="en-US" dirty="0"/>
              <a:t>What Are KDBs Used For?</a:t>
            </a:r>
            <a:endParaRPr lang="en-AU" dirty="0"/>
          </a:p>
        </p:txBody>
      </p:sp>
      <p:sp>
        <p:nvSpPr>
          <p:cNvPr id="16" name="Content Placeholder 15">
            <a:extLst>
              <a:ext uri="{FF2B5EF4-FFF2-40B4-BE49-F238E27FC236}">
                <a16:creationId xmlns:a16="http://schemas.microsoft.com/office/drawing/2014/main" id="{B0C8B5A9-9F8D-4AD7-1E70-BD5B2CB51427}"/>
              </a:ext>
            </a:extLst>
          </p:cNvPr>
          <p:cNvSpPr>
            <a:spLocks noGrp="1"/>
          </p:cNvSpPr>
          <p:nvPr>
            <p:ph idx="1"/>
          </p:nvPr>
        </p:nvSpPr>
        <p:spPr>
          <a:xfrm>
            <a:off x="576694" y="1243503"/>
            <a:ext cx="8066810" cy="2284943"/>
          </a:xfrm>
        </p:spPr>
        <p:txBody>
          <a:bodyPr/>
          <a:lstStyle/>
          <a:p>
            <a:pPr lvl="1"/>
            <a:r>
              <a:rPr lang="en-AU" dirty="0"/>
              <a:t>Determine test procedures (e.g., for U-NII DFS, RF exposure, etc.)</a:t>
            </a:r>
          </a:p>
          <a:p>
            <a:pPr lvl="1"/>
            <a:r>
              <a:rPr lang="en-AU" dirty="0"/>
              <a:t>Understand compliance expectations.</a:t>
            </a:r>
          </a:p>
          <a:p>
            <a:pPr lvl="1"/>
            <a:r>
              <a:rPr lang="en-AU" dirty="0"/>
              <a:t>Reference FCC’s accepted interpretations.</a:t>
            </a:r>
          </a:p>
          <a:p>
            <a:pPr lvl="1"/>
            <a:r>
              <a:rPr lang="en-AU" dirty="0"/>
              <a:t>File inquiries when guidance is unclear or not available.</a:t>
            </a:r>
          </a:p>
          <a:p>
            <a:pPr lvl="1"/>
            <a:r>
              <a:rPr lang="en-AU" dirty="0"/>
              <a:t>Use by:</a:t>
            </a:r>
          </a:p>
          <a:p>
            <a:pPr lvl="2"/>
            <a:r>
              <a:rPr lang="en-AU" dirty="0"/>
              <a:t>TCBs, test labs, manufacturers, consultants</a:t>
            </a:r>
          </a:p>
        </p:txBody>
      </p:sp>
      <p:sp>
        <p:nvSpPr>
          <p:cNvPr id="4" name="Slide Number Placeholder 3">
            <a:extLst>
              <a:ext uri="{FF2B5EF4-FFF2-40B4-BE49-F238E27FC236}">
                <a16:creationId xmlns:a16="http://schemas.microsoft.com/office/drawing/2014/main" id="{1E21D7DF-473D-0888-FE98-EEC1980FDC7D}"/>
              </a:ext>
            </a:extLst>
          </p:cNvPr>
          <p:cNvSpPr>
            <a:spLocks noGrp="1"/>
          </p:cNvSpPr>
          <p:nvPr>
            <p:ph type="sldNum" sz="quarter" idx="11"/>
          </p:nvPr>
        </p:nvSpPr>
        <p:spPr/>
        <p:txBody>
          <a:bodyPr/>
          <a:lstStyle/>
          <a:p>
            <a:pPr>
              <a:defRPr/>
            </a:pPr>
            <a:r>
              <a:rPr lang="en-US"/>
              <a:t>Slide </a:t>
            </a:r>
            <a:fld id="{F6767D18-6D98-4A5E-947F-970B8694D7C8}" type="slidenum">
              <a:rPr lang="en-US" smtClean="0"/>
              <a:pPr>
                <a:defRPr/>
              </a:pPr>
              <a:t>6</a:t>
            </a:fld>
            <a:endParaRPr lang="en-US" dirty="0"/>
          </a:p>
        </p:txBody>
      </p:sp>
      <p:sp>
        <p:nvSpPr>
          <p:cNvPr id="5" name="Footer Placeholder 4">
            <a:extLst>
              <a:ext uri="{FF2B5EF4-FFF2-40B4-BE49-F238E27FC236}">
                <a16:creationId xmlns:a16="http://schemas.microsoft.com/office/drawing/2014/main" id="{3FE9187A-A8A8-15A3-C256-B21448803846}"/>
              </a:ext>
            </a:extLst>
          </p:cNvPr>
          <p:cNvSpPr>
            <a:spLocks noGrp="1"/>
          </p:cNvSpPr>
          <p:nvPr>
            <p:ph type="ftr" sz="quarter" idx="3"/>
          </p:nvPr>
        </p:nvSpPr>
        <p:spPr/>
        <p:txBody>
          <a:bodyPr/>
          <a:lstStyle/>
          <a:p>
            <a:r>
              <a:rPr lang="da-DK" dirty="0"/>
              <a:t>Salem</a:t>
            </a:r>
            <a:r>
              <a:rPr lang="da-DK" i="1" dirty="0"/>
              <a:t> et al</a:t>
            </a:r>
            <a:r>
              <a:rPr lang="da-DK" dirty="0"/>
              <a:t> (Cisco Systems)</a:t>
            </a:r>
            <a:endParaRPr lang="en-AU" dirty="0"/>
          </a:p>
        </p:txBody>
      </p:sp>
      <p:sp>
        <p:nvSpPr>
          <p:cNvPr id="2" name="Title 14">
            <a:extLst>
              <a:ext uri="{FF2B5EF4-FFF2-40B4-BE49-F238E27FC236}">
                <a16:creationId xmlns:a16="http://schemas.microsoft.com/office/drawing/2014/main" id="{87005AA2-A871-08B6-462C-8AE107DEE9C6}"/>
              </a:ext>
            </a:extLst>
          </p:cNvPr>
          <p:cNvSpPr txBox="1">
            <a:spLocks/>
          </p:cNvSpPr>
          <p:nvPr/>
        </p:nvSpPr>
        <p:spPr bwMode="auto">
          <a:xfrm>
            <a:off x="147204" y="3622964"/>
            <a:ext cx="8849591"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lvl1pPr algn="l" rtl="0" eaLnBrk="0" fontAlgn="base" hangingPunct="0">
              <a:spcBef>
                <a:spcPct val="0"/>
              </a:spcBef>
              <a:spcAft>
                <a:spcPct val="0"/>
              </a:spcAft>
              <a:defRPr sz="2400" b="1">
                <a:solidFill>
                  <a:schemeClr val="accent2"/>
                </a:solidFill>
                <a:latin typeface="+mj-lt"/>
                <a:ea typeface="+mj-ea"/>
                <a:cs typeface="+mj-cs"/>
              </a:defRPr>
            </a:lvl1pPr>
            <a:lvl2pPr algn="l" rtl="0" eaLnBrk="0" fontAlgn="base" hangingPunct="0">
              <a:spcBef>
                <a:spcPct val="0"/>
              </a:spcBef>
              <a:spcAft>
                <a:spcPct val="0"/>
              </a:spcAft>
              <a:defRPr sz="2400" b="1">
                <a:solidFill>
                  <a:schemeClr val="accent2"/>
                </a:solidFill>
                <a:latin typeface="Arial" charset="0"/>
              </a:defRPr>
            </a:lvl2pPr>
            <a:lvl3pPr algn="l" rtl="0" eaLnBrk="0" fontAlgn="base" hangingPunct="0">
              <a:spcBef>
                <a:spcPct val="0"/>
              </a:spcBef>
              <a:spcAft>
                <a:spcPct val="0"/>
              </a:spcAft>
              <a:defRPr sz="2400" b="1">
                <a:solidFill>
                  <a:schemeClr val="accent2"/>
                </a:solidFill>
                <a:latin typeface="Arial" charset="0"/>
              </a:defRPr>
            </a:lvl3pPr>
            <a:lvl4pPr algn="l" rtl="0" eaLnBrk="0" fontAlgn="base" hangingPunct="0">
              <a:spcBef>
                <a:spcPct val="0"/>
              </a:spcBef>
              <a:spcAft>
                <a:spcPct val="0"/>
              </a:spcAft>
              <a:defRPr sz="2400" b="1">
                <a:solidFill>
                  <a:schemeClr val="accent2"/>
                </a:solidFill>
                <a:latin typeface="Arial" charset="0"/>
              </a:defRPr>
            </a:lvl4pPr>
            <a:lvl5pPr algn="l" rtl="0" eaLnBrk="0" fontAlgn="base" hangingPunct="0">
              <a:spcBef>
                <a:spcPct val="0"/>
              </a:spcBef>
              <a:spcAft>
                <a:spcPct val="0"/>
              </a:spcAft>
              <a:defRPr sz="2400" b="1">
                <a:solidFill>
                  <a:schemeClr val="accent2"/>
                </a:solidFill>
                <a:latin typeface="Arial" charset="0"/>
              </a:defRPr>
            </a:lvl5pPr>
            <a:lvl6pPr marL="457200" algn="l" rtl="0" eaLnBrk="0" fontAlgn="base" hangingPunct="0">
              <a:spcBef>
                <a:spcPct val="0"/>
              </a:spcBef>
              <a:spcAft>
                <a:spcPct val="0"/>
              </a:spcAft>
              <a:defRPr sz="2400" b="1">
                <a:solidFill>
                  <a:schemeClr val="accent2"/>
                </a:solidFill>
                <a:latin typeface="Arial" charset="0"/>
              </a:defRPr>
            </a:lvl6pPr>
            <a:lvl7pPr marL="914400" algn="l" rtl="0" eaLnBrk="0" fontAlgn="base" hangingPunct="0">
              <a:spcBef>
                <a:spcPct val="0"/>
              </a:spcBef>
              <a:spcAft>
                <a:spcPct val="0"/>
              </a:spcAft>
              <a:defRPr sz="2400" b="1">
                <a:solidFill>
                  <a:schemeClr val="accent2"/>
                </a:solidFill>
                <a:latin typeface="Arial" charset="0"/>
              </a:defRPr>
            </a:lvl7pPr>
            <a:lvl8pPr marL="1371600" algn="l" rtl="0" eaLnBrk="0" fontAlgn="base" hangingPunct="0">
              <a:spcBef>
                <a:spcPct val="0"/>
              </a:spcBef>
              <a:spcAft>
                <a:spcPct val="0"/>
              </a:spcAft>
              <a:defRPr sz="2400" b="1">
                <a:solidFill>
                  <a:schemeClr val="accent2"/>
                </a:solidFill>
                <a:latin typeface="Arial" charset="0"/>
              </a:defRPr>
            </a:lvl8pPr>
            <a:lvl9pPr marL="1828800" algn="l" rtl="0" eaLnBrk="0" fontAlgn="base" hangingPunct="0">
              <a:spcBef>
                <a:spcPct val="0"/>
              </a:spcBef>
              <a:spcAft>
                <a:spcPct val="0"/>
              </a:spcAft>
              <a:defRPr sz="2400" b="1">
                <a:solidFill>
                  <a:schemeClr val="accent2"/>
                </a:solidFill>
                <a:latin typeface="Arial" charset="0"/>
              </a:defRPr>
            </a:lvl9pPr>
          </a:lstStyle>
          <a:p>
            <a:pPr algn="ctr"/>
            <a:r>
              <a:rPr lang="en-US" kern="0" dirty="0"/>
              <a:t>KDB System Overview</a:t>
            </a:r>
            <a:endParaRPr lang="en-AU" kern="0" dirty="0"/>
          </a:p>
        </p:txBody>
      </p:sp>
      <p:sp>
        <p:nvSpPr>
          <p:cNvPr id="3" name="Content Placeholder 15">
            <a:extLst>
              <a:ext uri="{FF2B5EF4-FFF2-40B4-BE49-F238E27FC236}">
                <a16:creationId xmlns:a16="http://schemas.microsoft.com/office/drawing/2014/main" id="{61136BD1-5C99-1F24-884B-B15DFCAD9073}"/>
              </a:ext>
            </a:extLst>
          </p:cNvPr>
          <p:cNvSpPr txBox="1">
            <a:spLocks/>
          </p:cNvSpPr>
          <p:nvPr/>
        </p:nvSpPr>
        <p:spPr bwMode="auto">
          <a:xfrm>
            <a:off x="576694" y="4114800"/>
            <a:ext cx="8066810" cy="20989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50000"/>
              </a:spcBef>
              <a:spcAft>
                <a:spcPct val="0"/>
              </a:spcAft>
              <a:defRPr b="1">
                <a:solidFill>
                  <a:schemeClr val="tx1"/>
                </a:solidFill>
                <a:latin typeface="+mn-lt"/>
                <a:ea typeface="+mn-ea"/>
                <a:cs typeface="+mn-cs"/>
              </a:defRPr>
            </a:lvl1pPr>
            <a:lvl2pPr marL="182563" indent="-180975" algn="l" rtl="0" eaLnBrk="0" fontAlgn="base" hangingPunct="0">
              <a:spcBef>
                <a:spcPct val="50000"/>
              </a:spcBef>
              <a:spcAft>
                <a:spcPct val="0"/>
              </a:spcAft>
              <a:buChar char="•"/>
              <a:defRPr baseline="0">
                <a:solidFill>
                  <a:schemeClr val="tx1"/>
                </a:solidFill>
                <a:latin typeface="+mn-lt"/>
              </a:defRPr>
            </a:lvl2pPr>
            <a:lvl3pPr marL="365125" indent="-180975" algn="l" rtl="0" eaLnBrk="0" fontAlgn="base" hangingPunct="0">
              <a:spcBef>
                <a:spcPct val="25000"/>
              </a:spcBef>
              <a:spcAft>
                <a:spcPct val="0"/>
              </a:spcAft>
              <a:buFont typeface="Arial" pitchFamily="34" charset="0"/>
              <a:buChar char="–"/>
              <a:defRPr sz="1600">
                <a:solidFill>
                  <a:schemeClr val="tx1"/>
                </a:solidFill>
                <a:latin typeface="+mn-lt"/>
              </a:defRPr>
            </a:lvl3pPr>
            <a:lvl4pPr marL="711200" indent="-344488" algn="l" rtl="0" eaLnBrk="0" fontAlgn="base" hangingPunct="0">
              <a:spcBef>
                <a:spcPct val="10000"/>
              </a:spcBef>
              <a:spcAft>
                <a:spcPct val="0"/>
              </a:spcAft>
              <a:buFont typeface="Times New Roman" pitchFamily="18" charset="0"/>
              <a:buChar char="—"/>
              <a:defRPr sz="1400">
                <a:solidFill>
                  <a:schemeClr val="tx1"/>
                </a:solidFill>
                <a:latin typeface="+mn-lt"/>
              </a:defRPr>
            </a:lvl4pPr>
            <a:lvl5pPr marL="969963" indent="-165100" algn="l" rtl="0" eaLnBrk="0" fontAlgn="base" hangingPunct="0">
              <a:spcBef>
                <a:spcPct val="20000"/>
              </a:spcBef>
              <a:spcAft>
                <a:spcPct val="0"/>
              </a:spcAft>
              <a:buChar char="•"/>
              <a:defRPr sz="1600">
                <a:solidFill>
                  <a:schemeClr val="tx1"/>
                </a:solidFill>
                <a:latin typeface="+mn-lt"/>
              </a:defRPr>
            </a:lvl5pPr>
            <a:lvl6pPr marL="1427163" indent="-165100" algn="l" rtl="0" eaLnBrk="0" fontAlgn="base" hangingPunct="0">
              <a:spcBef>
                <a:spcPct val="20000"/>
              </a:spcBef>
              <a:spcAft>
                <a:spcPct val="0"/>
              </a:spcAft>
              <a:buChar char="•"/>
              <a:defRPr sz="1600">
                <a:solidFill>
                  <a:schemeClr val="tx1"/>
                </a:solidFill>
                <a:latin typeface="+mn-lt"/>
              </a:defRPr>
            </a:lvl6pPr>
            <a:lvl7pPr marL="1884363" indent="-165100" algn="l" rtl="0" eaLnBrk="0" fontAlgn="base" hangingPunct="0">
              <a:spcBef>
                <a:spcPct val="20000"/>
              </a:spcBef>
              <a:spcAft>
                <a:spcPct val="0"/>
              </a:spcAft>
              <a:buChar char="•"/>
              <a:defRPr sz="1600">
                <a:solidFill>
                  <a:schemeClr val="tx1"/>
                </a:solidFill>
                <a:latin typeface="+mn-lt"/>
              </a:defRPr>
            </a:lvl7pPr>
            <a:lvl8pPr marL="2341563" indent="-165100" algn="l" rtl="0" eaLnBrk="0" fontAlgn="base" hangingPunct="0">
              <a:spcBef>
                <a:spcPct val="20000"/>
              </a:spcBef>
              <a:spcAft>
                <a:spcPct val="0"/>
              </a:spcAft>
              <a:buChar char="•"/>
              <a:defRPr sz="1600">
                <a:solidFill>
                  <a:schemeClr val="tx1"/>
                </a:solidFill>
                <a:latin typeface="+mn-lt"/>
              </a:defRPr>
            </a:lvl8pPr>
            <a:lvl9pPr marL="2798763" indent="-165100" algn="l" rtl="0" eaLnBrk="0" fontAlgn="base" hangingPunct="0">
              <a:spcBef>
                <a:spcPct val="20000"/>
              </a:spcBef>
              <a:spcAft>
                <a:spcPct val="0"/>
              </a:spcAft>
              <a:buChar char="•"/>
              <a:defRPr sz="1600">
                <a:solidFill>
                  <a:schemeClr val="tx1"/>
                </a:solidFill>
                <a:latin typeface="+mn-lt"/>
              </a:defRPr>
            </a:lvl9pPr>
          </a:lstStyle>
          <a:p>
            <a:pPr lvl="1"/>
            <a:r>
              <a:rPr lang="en-AU" sz="1800" kern="0" dirty="0"/>
              <a:t>Website: </a:t>
            </a:r>
            <a:r>
              <a:rPr lang="en-AU" sz="1800" kern="0" dirty="0">
                <a:hlinkClick r:id="rId3"/>
              </a:rPr>
              <a:t>https://www.fcc.gov/kdb</a:t>
            </a:r>
            <a:endParaRPr lang="en-AU" sz="1800" kern="0" dirty="0"/>
          </a:p>
          <a:p>
            <a:pPr lvl="1"/>
            <a:r>
              <a:rPr lang="en-AU" sz="1800" kern="0" dirty="0"/>
              <a:t>Features:</a:t>
            </a:r>
          </a:p>
          <a:p>
            <a:pPr lvl="2"/>
            <a:r>
              <a:rPr lang="en-AU" kern="0" dirty="0"/>
              <a:t>Keyword &amp; rule part search</a:t>
            </a:r>
          </a:p>
          <a:p>
            <a:pPr lvl="2"/>
            <a:r>
              <a:rPr lang="en-AU" kern="0" dirty="0"/>
              <a:t>Browse public documents</a:t>
            </a:r>
          </a:p>
          <a:p>
            <a:pPr lvl="2"/>
            <a:r>
              <a:rPr lang="en-AU" kern="0" dirty="0"/>
              <a:t>Submit &amp; track inquiries (TCB login required)</a:t>
            </a:r>
          </a:p>
          <a:p>
            <a:pPr lvl="2"/>
            <a:r>
              <a:rPr lang="en-AU" kern="0" dirty="0"/>
              <a:t>Access most-cited documents</a:t>
            </a:r>
          </a:p>
        </p:txBody>
      </p:sp>
    </p:spTree>
    <p:extLst>
      <p:ext uri="{BB962C8B-B14F-4D97-AF65-F5344CB8AC3E}">
        <p14:creationId xmlns:p14="http://schemas.microsoft.com/office/powerpoint/2010/main" val="34313937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9017A7-8E4A-BDAE-B41C-D6191D32ACD5}"/>
            </a:ext>
          </a:extLst>
        </p:cNvPr>
        <p:cNvGrpSpPr/>
        <p:nvPr/>
      </p:nvGrpSpPr>
      <p:grpSpPr>
        <a:xfrm>
          <a:off x="0" y="0"/>
          <a:ext cx="0" cy="0"/>
          <a:chOff x="0" y="0"/>
          <a:chExt cx="0" cy="0"/>
        </a:xfrm>
      </p:grpSpPr>
      <p:sp>
        <p:nvSpPr>
          <p:cNvPr id="15" name="Title 14">
            <a:extLst>
              <a:ext uri="{FF2B5EF4-FFF2-40B4-BE49-F238E27FC236}">
                <a16:creationId xmlns:a16="http://schemas.microsoft.com/office/drawing/2014/main" id="{68E3ADA2-6E01-6389-DB18-5DC550975499}"/>
              </a:ext>
            </a:extLst>
          </p:cNvPr>
          <p:cNvSpPr>
            <a:spLocks noGrp="1"/>
          </p:cNvSpPr>
          <p:nvPr>
            <p:ph type="title"/>
          </p:nvPr>
        </p:nvSpPr>
        <p:spPr>
          <a:xfrm>
            <a:off x="185304" y="755073"/>
            <a:ext cx="8849591" cy="457200"/>
          </a:xfrm>
        </p:spPr>
        <p:txBody>
          <a:bodyPr/>
          <a:lstStyle/>
          <a:p>
            <a:pPr algn="ctr"/>
            <a:r>
              <a:rPr lang="en-US" dirty="0"/>
              <a:t>KDB Inquiry Process</a:t>
            </a:r>
            <a:endParaRPr lang="en-AU" dirty="0"/>
          </a:p>
        </p:txBody>
      </p:sp>
      <p:sp>
        <p:nvSpPr>
          <p:cNvPr id="16" name="Content Placeholder 15">
            <a:extLst>
              <a:ext uri="{FF2B5EF4-FFF2-40B4-BE49-F238E27FC236}">
                <a16:creationId xmlns:a16="http://schemas.microsoft.com/office/drawing/2014/main" id="{F8F2A652-3EEC-3A7B-0EC4-5A17D9209F0D}"/>
              </a:ext>
            </a:extLst>
          </p:cNvPr>
          <p:cNvSpPr>
            <a:spLocks noGrp="1"/>
          </p:cNvSpPr>
          <p:nvPr>
            <p:ph idx="1"/>
          </p:nvPr>
        </p:nvSpPr>
        <p:spPr>
          <a:xfrm>
            <a:off x="538594" y="1246909"/>
            <a:ext cx="8066810" cy="4163291"/>
          </a:xfrm>
        </p:spPr>
        <p:txBody>
          <a:bodyPr/>
          <a:lstStyle/>
          <a:p>
            <a:pPr lvl="1"/>
            <a:r>
              <a:rPr lang="en-AU" dirty="0"/>
              <a:t>Who can submit?: Everyone can submit, but typically TCBs, grantees, or authorized consultants do the submissions</a:t>
            </a:r>
          </a:p>
          <a:p>
            <a:pPr lvl="1"/>
            <a:r>
              <a:rPr lang="en-AU" dirty="0"/>
              <a:t>Process:</a:t>
            </a:r>
          </a:p>
          <a:p>
            <a:pPr marL="344488" lvl="1" indent="-342900">
              <a:buAutoNum type="arabicParenR"/>
            </a:pPr>
            <a:r>
              <a:rPr lang="en-AU" sz="1600" dirty="0"/>
              <a:t>Login to KDB Portal</a:t>
            </a:r>
          </a:p>
          <a:p>
            <a:pPr marL="344488" lvl="1" indent="-342900">
              <a:buAutoNum type="arabicParenR"/>
            </a:pPr>
            <a:r>
              <a:rPr lang="en-AU" sz="1600" dirty="0"/>
              <a:t>Draft detailed inquiry with rule reference and background</a:t>
            </a:r>
          </a:p>
          <a:p>
            <a:pPr marL="344488" lvl="1" indent="-342900">
              <a:buAutoNum type="arabicParenR"/>
            </a:pPr>
            <a:r>
              <a:rPr lang="en-AU" sz="1600" dirty="0"/>
              <a:t>Select private or public</a:t>
            </a:r>
          </a:p>
          <a:p>
            <a:pPr marL="344488" lvl="1" indent="-342900">
              <a:buAutoNum type="arabicParenR"/>
            </a:pPr>
            <a:r>
              <a:rPr lang="en-AU" sz="1600" dirty="0"/>
              <a:t>Submit and monitor for response</a:t>
            </a:r>
          </a:p>
          <a:p>
            <a:pPr lvl="1"/>
            <a:r>
              <a:rPr lang="en-AU" dirty="0"/>
              <a:t>Responses may: </a:t>
            </a:r>
          </a:p>
          <a:p>
            <a:pPr lvl="2"/>
            <a:r>
              <a:rPr lang="en-AU" dirty="0"/>
              <a:t>Be issued privately (confidential)</a:t>
            </a:r>
          </a:p>
          <a:p>
            <a:pPr lvl="2"/>
            <a:r>
              <a:rPr lang="en-AU" dirty="0"/>
              <a:t>Become part of public guidance</a:t>
            </a:r>
          </a:p>
          <a:p>
            <a:pPr marL="1588" lvl="1" indent="0">
              <a:buNone/>
            </a:pPr>
            <a:r>
              <a:rPr lang="en-AU" dirty="0"/>
              <a:t>Tip: Inquiries must be precise, justified, and scoped narrowly.	</a:t>
            </a:r>
          </a:p>
          <a:p>
            <a:pPr marL="344488" lvl="1" indent="-342900">
              <a:buAutoNum type="arabicParenR"/>
            </a:pPr>
            <a:endParaRPr lang="en-AU" dirty="0"/>
          </a:p>
        </p:txBody>
      </p:sp>
      <p:sp>
        <p:nvSpPr>
          <p:cNvPr id="4" name="Slide Number Placeholder 3">
            <a:extLst>
              <a:ext uri="{FF2B5EF4-FFF2-40B4-BE49-F238E27FC236}">
                <a16:creationId xmlns:a16="http://schemas.microsoft.com/office/drawing/2014/main" id="{F5060D41-2D90-3F60-1728-452BE765822E}"/>
              </a:ext>
            </a:extLst>
          </p:cNvPr>
          <p:cNvSpPr>
            <a:spLocks noGrp="1"/>
          </p:cNvSpPr>
          <p:nvPr>
            <p:ph type="sldNum" sz="quarter" idx="11"/>
          </p:nvPr>
        </p:nvSpPr>
        <p:spPr/>
        <p:txBody>
          <a:bodyPr/>
          <a:lstStyle/>
          <a:p>
            <a:pPr>
              <a:defRPr/>
            </a:pPr>
            <a:r>
              <a:rPr lang="en-US"/>
              <a:t>Slide </a:t>
            </a:r>
            <a:fld id="{F6767D18-6D98-4A5E-947F-970B8694D7C8}" type="slidenum">
              <a:rPr lang="en-US" smtClean="0"/>
              <a:pPr>
                <a:defRPr/>
              </a:pPr>
              <a:t>7</a:t>
            </a:fld>
            <a:endParaRPr lang="en-US" dirty="0"/>
          </a:p>
        </p:txBody>
      </p:sp>
      <p:sp>
        <p:nvSpPr>
          <p:cNvPr id="5" name="Footer Placeholder 4">
            <a:extLst>
              <a:ext uri="{FF2B5EF4-FFF2-40B4-BE49-F238E27FC236}">
                <a16:creationId xmlns:a16="http://schemas.microsoft.com/office/drawing/2014/main" id="{8769C024-3163-E4B3-25D8-5A9FC77E0BBC}"/>
              </a:ext>
            </a:extLst>
          </p:cNvPr>
          <p:cNvSpPr>
            <a:spLocks noGrp="1"/>
          </p:cNvSpPr>
          <p:nvPr>
            <p:ph type="ftr" sz="quarter" idx="3"/>
          </p:nvPr>
        </p:nvSpPr>
        <p:spPr/>
        <p:txBody>
          <a:bodyPr/>
          <a:lstStyle/>
          <a:p>
            <a:r>
              <a:rPr lang="da-DK" dirty="0"/>
              <a:t>Salem</a:t>
            </a:r>
            <a:r>
              <a:rPr lang="da-DK" i="1" dirty="0"/>
              <a:t> et al</a:t>
            </a:r>
            <a:r>
              <a:rPr lang="da-DK" dirty="0"/>
              <a:t> (Cisco Systems)</a:t>
            </a:r>
            <a:endParaRPr lang="en-AU" dirty="0"/>
          </a:p>
        </p:txBody>
      </p:sp>
    </p:spTree>
    <p:extLst>
      <p:ext uri="{BB962C8B-B14F-4D97-AF65-F5344CB8AC3E}">
        <p14:creationId xmlns:p14="http://schemas.microsoft.com/office/powerpoint/2010/main" val="13086332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852D1C-BD29-BB78-B368-FE04C07F4D02}"/>
            </a:ext>
          </a:extLst>
        </p:cNvPr>
        <p:cNvGrpSpPr/>
        <p:nvPr/>
      </p:nvGrpSpPr>
      <p:grpSpPr>
        <a:xfrm>
          <a:off x="0" y="0"/>
          <a:ext cx="0" cy="0"/>
          <a:chOff x="0" y="0"/>
          <a:chExt cx="0" cy="0"/>
        </a:xfrm>
      </p:grpSpPr>
      <p:sp>
        <p:nvSpPr>
          <p:cNvPr id="15" name="Title 14">
            <a:extLst>
              <a:ext uri="{FF2B5EF4-FFF2-40B4-BE49-F238E27FC236}">
                <a16:creationId xmlns:a16="http://schemas.microsoft.com/office/drawing/2014/main" id="{B39F89FE-1FFE-0676-D1E1-3E27F57E81F8}"/>
              </a:ext>
            </a:extLst>
          </p:cNvPr>
          <p:cNvSpPr>
            <a:spLocks noGrp="1"/>
          </p:cNvSpPr>
          <p:nvPr>
            <p:ph type="title"/>
          </p:nvPr>
        </p:nvSpPr>
        <p:spPr>
          <a:xfrm>
            <a:off x="185304" y="726440"/>
            <a:ext cx="8849591" cy="457200"/>
          </a:xfrm>
        </p:spPr>
        <p:txBody>
          <a:bodyPr/>
          <a:lstStyle/>
          <a:p>
            <a:pPr algn="ctr"/>
            <a:r>
              <a:rPr lang="en-US" dirty="0"/>
              <a:t>Examples of Common KDBs</a:t>
            </a:r>
            <a:endParaRPr lang="en-AU" dirty="0"/>
          </a:p>
        </p:txBody>
      </p:sp>
      <p:sp>
        <p:nvSpPr>
          <p:cNvPr id="4" name="Slide Number Placeholder 3">
            <a:extLst>
              <a:ext uri="{FF2B5EF4-FFF2-40B4-BE49-F238E27FC236}">
                <a16:creationId xmlns:a16="http://schemas.microsoft.com/office/drawing/2014/main" id="{912B4AD1-B295-FB44-0E02-3F7E4409A644}"/>
              </a:ext>
            </a:extLst>
          </p:cNvPr>
          <p:cNvSpPr>
            <a:spLocks noGrp="1"/>
          </p:cNvSpPr>
          <p:nvPr>
            <p:ph type="sldNum" sz="quarter" idx="11"/>
          </p:nvPr>
        </p:nvSpPr>
        <p:spPr/>
        <p:txBody>
          <a:bodyPr/>
          <a:lstStyle/>
          <a:p>
            <a:pPr>
              <a:defRPr/>
            </a:pPr>
            <a:r>
              <a:rPr lang="en-US"/>
              <a:t>Slide </a:t>
            </a:r>
            <a:fld id="{F6767D18-6D98-4A5E-947F-970B8694D7C8}" type="slidenum">
              <a:rPr lang="en-US" smtClean="0"/>
              <a:pPr>
                <a:defRPr/>
              </a:pPr>
              <a:t>8</a:t>
            </a:fld>
            <a:endParaRPr lang="en-US" dirty="0"/>
          </a:p>
        </p:txBody>
      </p:sp>
      <p:sp>
        <p:nvSpPr>
          <p:cNvPr id="5" name="Footer Placeholder 4">
            <a:extLst>
              <a:ext uri="{FF2B5EF4-FFF2-40B4-BE49-F238E27FC236}">
                <a16:creationId xmlns:a16="http://schemas.microsoft.com/office/drawing/2014/main" id="{75680CBE-D059-C4D4-B8FD-74F4C4DC30EB}"/>
              </a:ext>
            </a:extLst>
          </p:cNvPr>
          <p:cNvSpPr>
            <a:spLocks noGrp="1"/>
          </p:cNvSpPr>
          <p:nvPr>
            <p:ph type="ftr" sz="quarter" idx="3"/>
          </p:nvPr>
        </p:nvSpPr>
        <p:spPr/>
        <p:txBody>
          <a:bodyPr/>
          <a:lstStyle/>
          <a:p>
            <a:r>
              <a:rPr lang="da-DK" dirty="0"/>
              <a:t>Salem</a:t>
            </a:r>
            <a:r>
              <a:rPr lang="da-DK" i="1" dirty="0"/>
              <a:t> et al</a:t>
            </a:r>
            <a:r>
              <a:rPr lang="da-DK" dirty="0"/>
              <a:t> (Cisco Systems)</a:t>
            </a:r>
            <a:endParaRPr lang="en-AU" dirty="0"/>
          </a:p>
        </p:txBody>
      </p:sp>
      <p:graphicFrame>
        <p:nvGraphicFramePr>
          <p:cNvPr id="3" name="Table 2">
            <a:extLst>
              <a:ext uri="{FF2B5EF4-FFF2-40B4-BE49-F238E27FC236}">
                <a16:creationId xmlns:a16="http://schemas.microsoft.com/office/drawing/2014/main" id="{E31D1BCD-4674-5E7E-438B-0E67EB182DA4}"/>
              </a:ext>
            </a:extLst>
          </p:cNvPr>
          <p:cNvGraphicFramePr>
            <a:graphicFrameLocks noGrp="1"/>
          </p:cNvGraphicFramePr>
          <p:nvPr>
            <p:extLst>
              <p:ext uri="{D42A27DB-BD31-4B8C-83A1-F6EECF244321}">
                <p14:modId xmlns:p14="http://schemas.microsoft.com/office/powerpoint/2010/main" val="3855855945"/>
              </p:ext>
            </p:extLst>
          </p:nvPr>
        </p:nvGraphicFramePr>
        <p:xfrm>
          <a:off x="497898" y="1447800"/>
          <a:ext cx="8148204" cy="4942840"/>
        </p:xfrm>
        <a:graphic>
          <a:graphicData uri="http://schemas.openxmlformats.org/drawingml/2006/table">
            <a:tbl>
              <a:tblPr firstRow="1" bandRow="1">
                <a:tableStyleId>{21E4AEA4-8DFA-4A89-87EB-49C32662AFE0}</a:tableStyleId>
              </a:tblPr>
              <a:tblGrid>
                <a:gridCol w="1518806">
                  <a:extLst>
                    <a:ext uri="{9D8B030D-6E8A-4147-A177-3AD203B41FA5}">
                      <a16:colId xmlns:a16="http://schemas.microsoft.com/office/drawing/2014/main" val="4038295146"/>
                    </a:ext>
                  </a:extLst>
                </a:gridCol>
                <a:gridCol w="3352800">
                  <a:extLst>
                    <a:ext uri="{9D8B030D-6E8A-4147-A177-3AD203B41FA5}">
                      <a16:colId xmlns:a16="http://schemas.microsoft.com/office/drawing/2014/main" val="607894514"/>
                    </a:ext>
                  </a:extLst>
                </a:gridCol>
                <a:gridCol w="3276598">
                  <a:extLst>
                    <a:ext uri="{9D8B030D-6E8A-4147-A177-3AD203B41FA5}">
                      <a16:colId xmlns:a16="http://schemas.microsoft.com/office/drawing/2014/main" val="3127646469"/>
                    </a:ext>
                  </a:extLst>
                </a:gridCol>
              </a:tblGrid>
              <a:tr h="370840">
                <a:tc>
                  <a:txBody>
                    <a:bodyPr/>
                    <a:lstStyle/>
                    <a:p>
                      <a:r>
                        <a:rPr lang="en-US" sz="1200" dirty="0"/>
                        <a:t>KDB#</a:t>
                      </a:r>
                    </a:p>
                  </a:txBody>
                  <a:tcPr/>
                </a:tc>
                <a:tc>
                  <a:txBody>
                    <a:bodyPr/>
                    <a:lstStyle/>
                    <a:p>
                      <a:r>
                        <a:rPr lang="en-US" sz="1200" dirty="0"/>
                        <a:t>Topic</a:t>
                      </a:r>
                    </a:p>
                  </a:txBody>
                  <a:tcPr/>
                </a:tc>
                <a:tc>
                  <a:txBody>
                    <a:bodyPr/>
                    <a:lstStyle/>
                    <a:p>
                      <a:r>
                        <a:rPr lang="en-US" sz="1200" dirty="0"/>
                        <a:t>Usage</a:t>
                      </a:r>
                    </a:p>
                  </a:txBody>
                  <a:tcPr/>
                </a:tc>
                <a:extLst>
                  <a:ext uri="{0D108BD9-81ED-4DB2-BD59-A6C34878D82A}">
                    <a16:rowId xmlns:a16="http://schemas.microsoft.com/office/drawing/2014/main" val="588055302"/>
                  </a:ext>
                </a:extLst>
              </a:tr>
              <a:tr h="370840">
                <a:tc>
                  <a:txBody>
                    <a:bodyPr/>
                    <a:lstStyle/>
                    <a:p>
                      <a:r>
                        <a:rPr lang="en-US" sz="1200" dirty="0">
                          <a:hlinkClick r:id="rId3"/>
                        </a:rPr>
                        <a:t>447498</a:t>
                      </a:r>
                      <a:endParaRPr lang="en-US" sz="1200" dirty="0"/>
                    </a:p>
                  </a:txBody>
                  <a:tcPr/>
                </a:tc>
                <a:tc>
                  <a:txBody>
                    <a:bodyPr/>
                    <a:lstStyle/>
                    <a:p>
                      <a:r>
                        <a:rPr lang="en-US" sz="1200" dirty="0"/>
                        <a:t>Mobile and Portable Device, RF Exposure, Equipment Authorization Procedures, 1.1307, 2.1091, 2.1093</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This KDB provides guidance on assessing RF exposure from mobile and portable devices.</a:t>
                      </a:r>
                    </a:p>
                  </a:txBody>
                  <a:tcPr/>
                </a:tc>
                <a:extLst>
                  <a:ext uri="{0D108BD9-81ED-4DB2-BD59-A6C34878D82A}">
                    <a16:rowId xmlns:a16="http://schemas.microsoft.com/office/drawing/2014/main" val="3121756560"/>
                  </a:ext>
                </a:extLst>
              </a:tr>
              <a:tr h="370840">
                <a:tc>
                  <a:txBody>
                    <a:bodyPr/>
                    <a:lstStyle/>
                    <a:p>
                      <a:r>
                        <a:rPr lang="en-US" sz="1200" dirty="0">
                          <a:hlinkClick r:id="rId4"/>
                        </a:rPr>
                        <a:t>248227</a:t>
                      </a:r>
                      <a:endParaRPr lang="en-US"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RF Exposure (SAR) measurements for Wi-Fi, IEEE 802.11</a:t>
                      </a:r>
                    </a:p>
                  </a:txBody>
                  <a:tcPr/>
                </a:tc>
                <a:tc>
                  <a:txBody>
                    <a:bodyPr/>
                    <a:lstStyle/>
                    <a:p>
                      <a:r>
                        <a:rPr lang="en-US" sz="1200" dirty="0"/>
                        <a:t>248227 D01 802 11 Wi-Fi SAR v02r02 provides guidance on performing SAR measurements for devices incorporating IEEE 802.11 wireless transmitters.</a:t>
                      </a:r>
                    </a:p>
                  </a:txBody>
                  <a:tcPr/>
                </a:tc>
                <a:extLst>
                  <a:ext uri="{0D108BD9-81ED-4DB2-BD59-A6C34878D82A}">
                    <a16:rowId xmlns:a16="http://schemas.microsoft.com/office/drawing/2014/main" val="511949271"/>
                  </a:ext>
                </a:extLst>
              </a:tr>
              <a:tr h="370840">
                <a:tc>
                  <a:txBody>
                    <a:bodyPr/>
                    <a:lstStyle/>
                    <a:p>
                      <a:r>
                        <a:rPr lang="en-US" sz="1200" b="0" i="0" u="none" strike="noStrike" kern="1200" dirty="0">
                          <a:solidFill>
                            <a:schemeClr val="dk1"/>
                          </a:solidFill>
                          <a:effectLst/>
                          <a:latin typeface="+mn-lt"/>
                          <a:ea typeface="+mn-ea"/>
                          <a:cs typeface="+mn-cs"/>
                          <a:hlinkClick r:id="rId5"/>
                        </a:rPr>
                        <a:t>996369</a:t>
                      </a:r>
                      <a:endParaRPr lang="en-US" sz="1200" dirty="0"/>
                    </a:p>
                  </a:txBody>
                  <a:tcPr/>
                </a:tc>
                <a:tc>
                  <a:txBody>
                    <a:bodyPr/>
                    <a:lstStyle/>
                    <a:p>
                      <a:r>
                        <a:rPr lang="en-US" sz="1200" b="0" i="0" u="none" strike="noStrike" kern="1200" dirty="0">
                          <a:solidFill>
                            <a:schemeClr val="dk1"/>
                          </a:solidFill>
                          <a:effectLst/>
                          <a:latin typeface="+mn-lt"/>
                          <a:ea typeface="+mn-ea"/>
                          <a:cs typeface="+mn-cs"/>
                        </a:rPr>
                        <a:t>Module Certification Guide, 15.212</a:t>
                      </a:r>
                      <a:endParaRPr lang="en-US" sz="1200" dirty="0"/>
                    </a:p>
                  </a:txBody>
                  <a:tcPr/>
                </a:tc>
                <a:tc>
                  <a:txBody>
                    <a:bodyPr/>
                    <a:lstStyle/>
                    <a:p>
                      <a:r>
                        <a:rPr lang="en-US" sz="1200" dirty="0"/>
                        <a:t>This KDB provides </a:t>
                      </a:r>
                      <a:r>
                        <a:rPr lang="en-US" sz="1200" b="0" i="0" u="none" strike="noStrike" kern="1200" dirty="0">
                          <a:solidFill>
                            <a:schemeClr val="dk1"/>
                          </a:solidFill>
                          <a:effectLst/>
                          <a:latin typeface="+mn-lt"/>
                          <a:ea typeface="+mn-ea"/>
                          <a:cs typeface="+mn-cs"/>
                        </a:rPr>
                        <a:t>FCC guidance for equipment authorization of transmitter module devices, and equipment that incorporates transmitter modules</a:t>
                      </a:r>
                      <a:endParaRPr lang="en-US" sz="1200" dirty="0"/>
                    </a:p>
                  </a:txBody>
                  <a:tcPr/>
                </a:tc>
                <a:extLst>
                  <a:ext uri="{0D108BD9-81ED-4DB2-BD59-A6C34878D82A}">
                    <a16:rowId xmlns:a16="http://schemas.microsoft.com/office/drawing/2014/main" val="1046731704"/>
                  </a:ext>
                </a:extLst>
              </a:tr>
              <a:tr h="370840">
                <a:tc>
                  <a:txBody>
                    <a:bodyPr/>
                    <a:lstStyle/>
                    <a:p>
                      <a:r>
                        <a:rPr lang="en-US" sz="1200" b="0" i="0" u="none" strike="noStrike" kern="1200" dirty="0">
                          <a:solidFill>
                            <a:schemeClr val="dk1"/>
                          </a:solidFill>
                          <a:effectLst/>
                          <a:latin typeface="+mn-lt"/>
                          <a:ea typeface="+mn-ea"/>
                          <a:cs typeface="+mn-cs"/>
                          <a:hlinkClick r:id="rId6"/>
                        </a:rPr>
                        <a:t>987594</a:t>
                      </a:r>
                      <a:endParaRPr lang="en-US" sz="1200" dirty="0"/>
                    </a:p>
                  </a:txBody>
                  <a:tcPr/>
                </a:tc>
                <a:tc>
                  <a:txBody>
                    <a:bodyPr/>
                    <a:lstStyle/>
                    <a:p>
                      <a:r>
                        <a:rPr lang="en-US" sz="1200" b="0" i="0" u="none" strike="noStrike" kern="1200" dirty="0">
                          <a:solidFill>
                            <a:schemeClr val="dk1"/>
                          </a:solidFill>
                          <a:effectLst/>
                          <a:latin typeface="+mn-lt"/>
                          <a:ea typeface="+mn-ea"/>
                          <a:cs typeface="+mn-cs"/>
                        </a:rPr>
                        <a:t>U-NII 6GHz General Requirements</a:t>
                      </a:r>
                      <a:endParaRPr lang="en-US" sz="1200" dirty="0"/>
                    </a:p>
                  </a:txBody>
                  <a:tcPr/>
                </a:tc>
                <a:tc>
                  <a:txBody>
                    <a:bodyPr/>
                    <a:lstStyle/>
                    <a:p>
                      <a:r>
                        <a:rPr lang="en-US" sz="1200" dirty="0"/>
                        <a:t>This KDB specifies </a:t>
                      </a:r>
                      <a:r>
                        <a:rPr lang="en-US" sz="1200" b="0" i="0" u="none" strike="noStrike" kern="1200" dirty="0">
                          <a:solidFill>
                            <a:schemeClr val="dk1"/>
                          </a:solidFill>
                          <a:effectLst/>
                          <a:latin typeface="+mn-lt"/>
                          <a:ea typeface="+mn-ea"/>
                          <a:cs typeface="+mn-cs"/>
                        </a:rPr>
                        <a:t>the requirements for obtaining a certification for U-NII 6 GHz devices operating in the 5.925-7.125 GHz band under Part 15, Subpart E.</a:t>
                      </a:r>
                      <a:endParaRPr lang="en-US" sz="1200" dirty="0"/>
                    </a:p>
                  </a:txBody>
                  <a:tcPr/>
                </a:tc>
                <a:extLst>
                  <a:ext uri="{0D108BD9-81ED-4DB2-BD59-A6C34878D82A}">
                    <a16:rowId xmlns:a16="http://schemas.microsoft.com/office/drawing/2014/main" val="3305123928"/>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hlinkClick r:id="rId7"/>
                        </a:rPr>
                        <a:t>616217</a:t>
                      </a:r>
                      <a:endParaRPr lang="en-US"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SAR evaluation considerations for laptop, notebook, netbook and tablet computers</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This KDB specifies the SAR evaluation procedures for laptop and tablet computers.</a:t>
                      </a:r>
                    </a:p>
                  </a:txBody>
                  <a:tcPr/>
                </a:tc>
                <a:extLst>
                  <a:ext uri="{0D108BD9-81ED-4DB2-BD59-A6C34878D82A}">
                    <a16:rowId xmlns:a16="http://schemas.microsoft.com/office/drawing/2014/main" val="394969019"/>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hlinkClick r:id="rId8"/>
                        </a:rPr>
                        <a:t>594280</a:t>
                      </a:r>
                      <a:endParaRPr lang="en-US"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Software security requirements for SDR and non-SDR devices</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This KDB specifies the requirements for software security implementation for U-NII devices operating under Part 15 rules and provides guidance on what much be submitted in a certification application filing.</a:t>
                      </a:r>
                    </a:p>
                  </a:txBody>
                  <a:tcPr/>
                </a:tc>
                <a:extLst>
                  <a:ext uri="{0D108BD9-81ED-4DB2-BD59-A6C34878D82A}">
                    <a16:rowId xmlns:a16="http://schemas.microsoft.com/office/drawing/2014/main" val="2278962119"/>
                  </a:ext>
                </a:extLst>
              </a:tr>
            </a:tbl>
          </a:graphicData>
        </a:graphic>
      </p:graphicFrame>
    </p:spTree>
    <p:extLst>
      <p:ext uri="{BB962C8B-B14F-4D97-AF65-F5344CB8AC3E}">
        <p14:creationId xmlns:p14="http://schemas.microsoft.com/office/powerpoint/2010/main" val="29408331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974760-37C4-0C59-5AC6-88F02D2B9ED5}"/>
            </a:ext>
          </a:extLst>
        </p:cNvPr>
        <p:cNvGrpSpPr/>
        <p:nvPr/>
      </p:nvGrpSpPr>
      <p:grpSpPr>
        <a:xfrm>
          <a:off x="0" y="0"/>
          <a:ext cx="0" cy="0"/>
          <a:chOff x="0" y="0"/>
          <a:chExt cx="0" cy="0"/>
        </a:xfrm>
      </p:grpSpPr>
      <p:sp>
        <p:nvSpPr>
          <p:cNvPr id="15" name="Title 14">
            <a:extLst>
              <a:ext uri="{FF2B5EF4-FFF2-40B4-BE49-F238E27FC236}">
                <a16:creationId xmlns:a16="http://schemas.microsoft.com/office/drawing/2014/main" id="{4BA37994-3E87-8D93-6D88-0944F833AE59}"/>
              </a:ext>
            </a:extLst>
          </p:cNvPr>
          <p:cNvSpPr>
            <a:spLocks noGrp="1"/>
          </p:cNvSpPr>
          <p:nvPr>
            <p:ph type="title"/>
          </p:nvPr>
        </p:nvSpPr>
        <p:spPr>
          <a:xfrm>
            <a:off x="185304" y="755073"/>
            <a:ext cx="8849591" cy="457200"/>
          </a:xfrm>
        </p:spPr>
        <p:txBody>
          <a:bodyPr/>
          <a:lstStyle/>
          <a:p>
            <a:pPr algn="ctr"/>
            <a:r>
              <a:rPr lang="en-US" dirty="0"/>
              <a:t>KDBs and Certification</a:t>
            </a:r>
            <a:endParaRPr lang="en-AU" dirty="0"/>
          </a:p>
        </p:txBody>
      </p:sp>
      <p:sp>
        <p:nvSpPr>
          <p:cNvPr id="16" name="Content Placeholder 15">
            <a:extLst>
              <a:ext uri="{FF2B5EF4-FFF2-40B4-BE49-F238E27FC236}">
                <a16:creationId xmlns:a16="http://schemas.microsoft.com/office/drawing/2014/main" id="{A9537C4E-99A7-AD55-EB24-EDE68AE0CDCA}"/>
              </a:ext>
            </a:extLst>
          </p:cNvPr>
          <p:cNvSpPr>
            <a:spLocks noGrp="1"/>
          </p:cNvSpPr>
          <p:nvPr>
            <p:ph idx="1"/>
          </p:nvPr>
        </p:nvSpPr>
        <p:spPr>
          <a:xfrm>
            <a:off x="538594" y="1246909"/>
            <a:ext cx="8066810" cy="3782291"/>
          </a:xfrm>
        </p:spPr>
        <p:txBody>
          <a:bodyPr/>
          <a:lstStyle/>
          <a:p>
            <a:pPr lvl="1"/>
            <a:r>
              <a:rPr lang="en-AU" dirty="0"/>
              <a:t>TCBs rely on KDBs to ensure consistent decisions</a:t>
            </a:r>
          </a:p>
          <a:p>
            <a:pPr lvl="1"/>
            <a:r>
              <a:rPr lang="en-AU" dirty="0"/>
              <a:t>Certification test reports must reference applicable KDBs</a:t>
            </a:r>
          </a:p>
          <a:p>
            <a:pPr lvl="1"/>
            <a:r>
              <a:rPr lang="en-AU" dirty="0"/>
              <a:t>Deviations from KDBs:</a:t>
            </a:r>
          </a:p>
          <a:p>
            <a:pPr lvl="2"/>
            <a:r>
              <a:rPr lang="en-AU" dirty="0"/>
              <a:t>Must be explicitly justified</a:t>
            </a:r>
          </a:p>
          <a:p>
            <a:pPr lvl="2"/>
            <a:r>
              <a:rPr lang="en-AU" dirty="0"/>
              <a:t>May require waivers or direct FCC approval</a:t>
            </a:r>
          </a:p>
          <a:p>
            <a:pPr marL="1588" lvl="1" indent="0">
              <a:buNone/>
            </a:pPr>
            <a:r>
              <a:rPr lang="en-AU" b="1" dirty="0"/>
              <a:t>Important: </a:t>
            </a:r>
            <a:r>
              <a:rPr lang="en-AU" dirty="0"/>
              <a:t>Following KDBs is </a:t>
            </a:r>
            <a:r>
              <a:rPr lang="en-AU" u="sng" dirty="0"/>
              <a:t>not optional</a:t>
            </a:r>
            <a:r>
              <a:rPr lang="en-AU" dirty="0"/>
              <a:t> in certification workflows.</a:t>
            </a:r>
          </a:p>
        </p:txBody>
      </p:sp>
      <p:sp>
        <p:nvSpPr>
          <p:cNvPr id="4" name="Slide Number Placeholder 3">
            <a:extLst>
              <a:ext uri="{FF2B5EF4-FFF2-40B4-BE49-F238E27FC236}">
                <a16:creationId xmlns:a16="http://schemas.microsoft.com/office/drawing/2014/main" id="{65352AEB-695E-74A8-5634-4CA9E9C67FD3}"/>
              </a:ext>
            </a:extLst>
          </p:cNvPr>
          <p:cNvSpPr>
            <a:spLocks noGrp="1"/>
          </p:cNvSpPr>
          <p:nvPr>
            <p:ph type="sldNum" sz="quarter" idx="11"/>
          </p:nvPr>
        </p:nvSpPr>
        <p:spPr/>
        <p:txBody>
          <a:bodyPr/>
          <a:lstStyle/>
          <a:p>
            <a:pPr>
              <a:defRPr/>
            </a:pPr>
            <a:r>
              <a:rPr lang="en-US"/>
              <a:t>Slide </a:t>
            </a:r>
            <a:fld id="{F6767D18-6D98-4A5E-947F-970B8694D7C8}" type="slidenum">
              <a:rPr lang="en-US" smtClean="0"/>
              <a:pPr>
                <a:defRPr/>
              </a:pPr>
              <a:t>9</a:t>
            </a:fld>
            <a:endParaRPr lang="en-US" dirty="0"/>
          </a:p>
        </p:txBody>
      </p:sp>
      <p:sp>
        <p:nvSpPr>
          <p:cNvPr id="5" name="Footer Placeholder 4">
            <a:extLst>
              <a:ext uri="{FF2B5EF4-FFF2-40B4-BE49-F238E27FC236}">
                <a16:creationId xmlns:a16="http://schemas.microsoft.com/office/drawing/2014/main" id="{AF45F15F-DA4F-26AA-5F16-F6252FC4CA8E}"/>
              </a:ext>
            </a:extLst>
          </p:cNvPr>
          <p:cNvSpPr>
            <a:spLocks noGrp="1"/>
          </p:cNvSpPr>
          <p:nvPr>
            <p:ph type="ftr" sz="quarter" idx="3"/>
          </p:nvPr>
        </p:nvSpPr>
        <p:spPr/>
        <p:txBody>
          <a:bodyPr/>
          <a:lstStyle/>
          <a:p>
            <a:r>
              <a:rPr lang="da-DK" dirty="0"/>
              <a:t>Salem</a:t>
            </a:r>
            <a:r>
              <a:rPr lang="da-DK" i="1" dirty="0"/>
              <a:t> et al</a:t>
            </a:r>
            <a:r>
              <a:rPr lang="da-DK" dirty="0"/>
              <a:t> (Cisco Systems)</a:t>
            </a:r>
            <a:endParaRPr lang="en-AU" dirty="0"/>
          </a:p>
        </p:txBody>
      </p:sp>
      <p:sp>
        <p:nvSpPr>
          <p:cNvPr id="2" name="Title 14">
            <a:extLst>
              <a:ext uri="{FF2B5EF4-FFF2-40B4-BE49-F238E27FC236}">
                <a16:creationId xmlns:a16="http://schemas.microsoft.com/office/drawing/2014/main" id="{BD08B261-9151-92CC-17CF-CE4307C3669A}"/>
              </a:ext>
            </a:extLst>
          </p:cNvPr>
          <p:cNvSpPr txBox="1">
            <a:spLocks/>
          </p:cNvSpPr>
          <p:nvPr/>
        </p:nvSpPr>
        <p:spPr bwMode="auto">
          <a:xfrm>
            <a:off x="264592" y="3574473"/>
            <a:ext cx="8849591"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lvl1pPr algn="l" rtl="0" eaLnBrk="0" fontAlgn="base" hangingPunct="0">
              <a:spcBef>
                <a:spcPct val="0"/>
              </a:spcBef>
              <a:spcAft>
                <a:spcPct val="0"/>
              </a:spcAft>
              <a:defRPr sz="2400" b="1">
                <a:solidFill>
                  <a:schemeClr val="accent2"/>
                </a:solidFill>
                <a:latin typeface="+mj-lt"/>
                <a:ea typeface="+mj-ea"/>
                <a:cs typeface="+mj-cs"/>
              </a:defRPr>
            </a:lvl1pPr>
            <a:lvl2pPr algn="l" rtl="0" eaLnBrk="0" fontAlgn="base" hangingPunct="0">
              <a:spcBef>
                <a:spcPct val="0"/>
              </a:spcBef>
              <a:spcAft>
                <a:spcPct val="0"/>
              </a:spcAft>
              <a:defRPr sz="2400" b="1">
                <a:solidFill>
                  <a:schemeClr val="accent2"/>
                </a:solidFill>
                <a:latin typeface="Arial" charset="0"/>
              </a:defRPr>
            </a:lvl2pPr>
            <a:lvl3pPr algn="l" rtl="0" eaLnBrk="0" fontAlgn="base" hangingPunct="0">
              <a:spcBef>
                <a:spcPct val="0"/>
              </a:spcBef>
              <a:spcAft>
                <a:spcPct val="0"/>
              </a:spcAft>
              <a:defRPr sz="2400" b="1">
                <a:solidFill>
                  <a:schemeClr val="accent2"/>
                </a:solidFill>
                <a:latin typeface="Arial" charset="0"/>
              </a:defRPr>
            </a:lvl3pPr>
            <a:lvl4pPr algn="l" rtl="0" eaLnBrk="0" fontAlgn="base" hangingPunct="0">
              <a:spcBef>
                <a:spcPct val="0"/>
              </a:spcBef>
              <a:spcAft>
                <a:spcPct val="0"/>
              </a:spcAft>
              <a:defRPr sz="2400" b="1">
                <a:solidFill>
                  <a:schemeClr val="accent2"/>
                </a:solidFill>
                <a:latin typeface="Arial" charset="0"/>
              </a:defRPr>
            </a:lvl4pPr>
            <a:lvl5pPr algn="l" rtl="0" eaLnBrk="0" fontAlgn="base" hangingPunct="0">
              <a:spcBef>
                <a:spcPct val="0"/>
              </a:spcBef>
              <a:spcAft>
                <a:spcPct val="0"/>
              </a:spcAft>
              <a:defRPr sz="2400" b="1">
                <a:solidFill>
                  <a:schemeClr val="accent2"/>
                </a:solidFill>
                <a:latin typeface="Arial" charset="0"/>
              </a:defRPr>
            </a:lvl5pPr>
            <a:lvl6pPr marL="457200" algn="l" rtl="0" eaLnBrk="0" fontAlgn="base" hangingPunct="0">
              <a:spcBef>
                <a:spcPct val="0"/>
              </a:spcBef>
              <a:spcAft>
                <a:spcPct val="0"/>
              </a:spcAft>
              <a:defRPr sz="2400" b="1">
                <a:solidFill>
                  <a:schemeClr val="accent2"/>
                </a:solidFill>
                <a:latin typeface="Arial" charset="0"/>
              </a:defRPr>
            </a:lvl6pPr>
            <a:lvl7pPr marL="914400" algn="l" rtl="0" eaLnBrk="0" fontAlgn="base" hangingPunct="0">
              <a:spcBef>
                <a:spcPct val="0"/>
              </a:spcBef>
              <a:spcAft>
                <a:spcPct val="0"/>
              </a:spcAft>
              <a:defRPr sz="2400" b="1">
                <a:solidFill>
                  <a:schemeClr val="accent2"/>
                </a:solidFill>
                <a:latin typeface="Arial" charset="0"/>
              </a:defRPr>
            </a:lvl7pPr>
            <a:lvl8pPr marL="1371600" algn="l" rtl="0" eaLnBrk="0" fontAlgn="base" hangingPunct="0">
              <a:spcBef>
                <a:spcPct val="0"/>
              </a:spcBef>
              <a:spcAft>
                <a:spcPct val="0"/>
              </a:spcAft>
              <a:defRPr sz="2400" b="1">
                <a:solidFill>
                  <a:schemeClr val="accent2"/>
                </a:solidFill>
                <a:latin typeface="Arial" charset="0"/>
              </a:defRPr>
            </a:lvl8pPr>
            <a:lvl9pPr marL="1828800" algn="l" rtl="0" eaLnBrk="0" fontAlgn="base" hangingPunct="0">
              <a:spcBef>
                <a:spcPct val="0"/>
              </a:spcBef>
              <a:spcAft>
                <a:spcPct val="0"/>
              </a:spcAft>
              <a:defRPr sz="2400" b="1">
                <a:solidFill>
                  <a:schemeClr val="accent2"/>
                </a:solidFill>
                <a:latin typeface="Arial" charset="0"/>
              </a:defRPr>
            </a:lvl9pPr>
          </a:lstStyle>
          <a:p>
            <a:pPr algn="ctr"/>
            <a:r>
              <a:rPr lang="en-US" kern="0"/>
              <a:t>When to use KDB inquiries?</a:t>
            </a:r>
            <a:endParaRPr lang="en-AU" kern="0" dirty="0"/>
          </a:p>
        </p:txBody>
      </p:sp>
      <p:sp>
        <p:nvSpPr>
          <p:cNvPr id="6" name="Content Placeholder 15">
            <a:extLst>
              <a:ext uri="{FF2B5EF4-FFF2-40B4-BE49-F238E27FC236}">
                <a16:creationId xmlns:a16="http://schemas.microsoft.com/office/drawing/2014/main" id="{AA24B23A-988E-AF02-83C2-0E33CC13B9AE}"/>
              </a:ext>
            </a:extLst>
          </p:cNvPr>
          <p:cNvSpPr txBox="1">
            <a:spLocks/>
          </p:cNvSpPr>
          <p:nvPr/>
        </p:nvSpPr>
        <p:spPr bwMode="auto">
          <a:xfrm>
            <a:off x="617882" y="4066309"/>
            <a:ext cx="8066810" cy="2334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50000"/>
              </a:spcBef>
              <a:spcAft>
                <a:spcPct val="0"/>
              </a:spcAft>
              <a:defRPr b="1">
                <a:solidFill>
                  <a:schemeClr val="tx1"/>
                </a:solidFill>
                <a:latin typeface="+mn-lt"/>
                <a:ea typeface="+mn-ea"/>
                <a:cs typeface="+mn-cs"/>
              </a:defRPr>
            </a:lvl1pPr>
            <a:lvl2pPr marL="182563" indent="-180975" algn="l" rtl="0" eaLnBrk="0" fontAlgn="base" hangingPunct="0">
              <a:spcBef>
                <a:spcPct val="50000"/>
              </a:spcBef>
              <a:spcAft>
                <a:spcPct val="0"/>
              </a:spcAft>
              <a:buChar char="•"/>
              <a:defRPr baseline="0">
                <a:solidFill>
                  <a:schemeClr val="tx1"/>
                </a:solidFill>
                <a:latin typeface="+mn-lt"/>
              </a:defRPr>
            </a:lvl2pPr>
            <a:lvl3pPr marL="365125" indent="-180975" algn="l" rtl="0" eaLnBrk="0" fontAlgn="base" hangingPunct="0">
              <a:spcBef>
                <a:spcPct val="25000"/>
              </a:spcBef>
              <a:spcAft>
                <a:spcPct val="0"/>
              </a:spcAft>
              <a:buFont typeface="Arial" pitchFamily="34" charset="0"/>
              <a:buChar char="–"/>
              <a:defRPr sz="1600">
                <a:solidFill>
                  <a:schemeClr val="tx1"/>
                </a:solidFill>
                <a:latin typeface="+mn-lt"/>
              </a:defRPr>
            </a:lvl3pPr>
            <a:lvl4pPr marL="711200" indent="-344488" algn="l" rtl="0" eaLnBrk="0" fontAlgn="base" hangingPunct="0">
              <a:spcBef>
                <a:spcPct val="10000"/>
              </a:spcBef>
              <a:spcAft>
                <a:spcPct val="0"/>
              </a:spcAft>
              <a:buFont typeface="Times New Roman" pitchFamily="18" charset="0"/>
              <a:buChar char="—"/>
              <a:defRPr sz="1400">
                <a:solidFill>
                  <a:schemeClr val="tx1"/>
                </a:solidFill>
                <a:latin typeface="+mn-lt"/>
              </a:defRPr>
            </a:lvl4pPr>
            <a:lvl5pPr marL="969963" indent="-165100" algn="l" rtl="0" eaLnBrk="0" fontAlgn="base" hangingPunct="0">
              <a:spcBef>
                <a:spcPct val="20000"/>
              </a:spcBef>
              <a:spcAft>
                <a:spcPct val="0"/>
              </a:spcAft>
              <a:buChar char="•"/>
              <a:defRPr sz="1600">
                <a:solidFill>
                  <a:schemeClr val="tx1"/>
                </a:solidFill>
                <a:latin typeface="+mn-lt"/>
              </a:defRPr>
            </a:lvl5pPr>
            <a:lvl6pPr marL="1427163" indent="-165100" algn="l" rtl="0" eaLnBrk="0" fontAlgn="base" hangingPunct="0">
              <a:spcBef>
                <a:spcPct val="20000"/>
              </a:spcBef>
              <a:spcAft>
                <a:spcPct val="0"/>
              </a:spcAft>
              <a:buChar char="•"/>
              <a:defRPr sz="1600">
                <a:solidFill>
                  <a:schemeClr val="tx1"/>
                </a:solidFill>
                <a:latin typeface="+mn-lt"/>
              </a:defRPr>
            </a:lvl6pPr>
            <a:lvl7pPr marL="1884363" indent="-165100" algn="l" rtl="0" eaLnBrk="0" fontAlgn="base" hangingPunct="0">
              <a:spcBef>
                <a:spcPct val="20000"/>
              </a:spcBef>
              <a:spcAft>
                <a:spcPct val="0"/>
              </a:spcAft>
              <a:buChar char="•"/>
              <a:defRPr sz="1600">
                <a:solidFill>
                  <a:schemeClr val="tx1"/>
                </a:solidFill>
                <a:latin typeface="+mn-lt"/>
              </a:defRPr>
            </a:lvl7pPr>
            <a:lvl8pPr marL="2341563" indent="-165100" algn="l" rtl="0" eaLnBrk="0" fontAlgn="base" hangingPunct="0">
              <a:spcBef>
                <a:spcPct val="20000"/>
              </a:spcBef>
              <a:spcAft>
                <a:spcPct val="0"/>
              </a:spcAft>
              <a:buChar char="•"/>
              <a:defRPr sz="1600">
                <a:solidFill>
                  <a:schemeClr val="tx1"/>
                </a:solidFill>
                <a:latin typeface="+mn-lt"/>
              </a:defRPr>
            </a:lvl8pPr>
            <a:lvl9pPr marL="2798763" indent="-165100" algn="l" rtl="0" eaLnBrk="0" fontAlgn="base" hangingPunct="0">
              <a:spcBef>
                <a:spcPct val="20000"/>
              </a:spcBef>
              <a:spcAft>
                <a:spcPct val="0"/>
              </a:spcAft>
              <a:buChar char="•"/>
              <a:defRPr sz="1600">
                <a:solidFill>
                  <a:schemeClr val="tx1"/>
                </a:solidFill>
                <a:latin typeface="+mn-lt"/>
              </a:defRPr>
            </a:lvl9pPr>
          </a:lstStyle>
          <a:p>
            <a:pPr lvl="1"/>
            <a:r>
              <a:rPr lang="en-AU" sz="1800" kern="0"/>
              <a:t>If the rule is ambiguous or not elaborative on your specific case</a:t>
            </a:r>
          </a:p>
          <a:p>
            <a:pPr lvl="1"/>
            <a:r>
              <a:rPr lang="en-AU" sz="1800" kern="0"/>
              <a:t>Existing KDBs do not address new technologies</a:t>
            </a:r>
          </a:p>
          <a:p>
            <a:pPr lvl="1"/>
            <a:r>
              <a:rPr lang="en-AU" sz="1800" kern="0"/>
              <a:t>You are seeking clarification before testing</a:t>
            </a:r>
          </a:p>
          <a:p>
            <a:pPr lvl="1"/>
            <a:r>
              <a:rPr lang="en-AU" sz="1800" kern="0"/>
              <a:t>Seeking policy position for standardization</a:t>
            </a:r>
          </a:p>
          <a:p>
            <a:pPr marL="1588" lvl="1" indent="0">
              <a:buFontTx/>
              <a:buNone/>
            </a:pPr>
            <a:r>
              <a:rPr lang="en-AU" sz="1800" b="1" kern="0"/>
              <a:t>Example: </a:t>
            </a:r>
            <a:r>
              <a:rPr lang="en-AU" sz="1800" kern="0"/>
              <a:t>Inquiry on VLP P2P operation in the entire 6GHz band before the rules were finalized in Report and Order.</a:t>
            </a:r>
            <a:endParaRPr lang="en-AU" sz="1800" kern="0" dirty="0"/>
          </a:p>
        </p:txBody>
      </p:sp>
    </p:spTree>
    <p:extLst>
      <p:ext uri="{BB962C8B-B14F-4D97-AF65-F5344CB8AC3E}">
        <p14:creationId xmlns:p14="http://schemas.microsoft.com/office/powerpoint/2010/main" val="3700272095"/>
      </p:ext>
    </p:extLst>
  </p:cSld>
  <p:clrMapOvr>
    <a:masterClrMapping/>
  </p:clrMapOvr>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solidFill>
        <a:ln w="12700" cap="flat" cmpd="sng" algn="ctr">
          <a:solidFill>
            <a:schemeClr val="tx1"/>
          </a:solidFill>
          <a:prstDash val="solid"/>
          <a:round/>
          <a:headEnd type="none" w="sm" len="sm"/>
          <a:tailEnd type="none" w="sm" len="sm"/>
        </a:ln>
        <a:effectLst/>
      </a:spPr>
      <a:bodyPr vert="horz" wrap="square" lIns="91440" tIns="45720" rIns="91440" bIns="45720" numCol="1" rtlCol="0"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sz="1600" i="0" u="none" strike="noStrike" cap="none" normalizeH="0" baseline="0" dirty="0" smtClean="0">
            <a:ln>
              <a:noFill/>
            </a:ln>
            <a:solidFill>
              <a:schemeClr val="tx1"/>
            </a:solidFill>
            <a:effectLst/>
            <a:latin typeface="+mj-lt"/>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9FEBCD8CC63F41458532E656F01C53D4" ma:contentTypeVersion="5" ma:contentTypeDescription="Create a new document." ma:contentTypeScope="" ma:versionID="31469a8d75c716a2546097ddf2085036">
  <xsd:schema xmlns:xsd="http://www.w3.org/2001/XMLSchema" xmlns:xs="http://www.w3.org/2001/XMLSchema" xmlns:p="http://schemas.microsoft.com/office/2006/metadata/properties" xmlns:ns2="14b2ed78-cb32-475d-87a1-0a811991d57d" xmlns:ns3="5ed839e1-8824-4397-8ad9-2738f482ddf8" targetNamespace="http://schemas.microsoft.com/office/2006/metadata/properties" ma:root="true" ma:fieldsID="77b4e5ff40c24a9191f980c675e6b805" ns2:_="" ns3:_="">
    <xsd:import namespace="14b2ed78-cb32-475d-87a1-0a811991d57d"/>
    <xsd:import namespace="5ed839e1-8824-4397-8ad9-2738f482ddf8"/>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4b2ed78-cb32-475d-87a1-0a811991d57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ed839e1-8824-4397-8ad9-2738f482ddf8"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EDEA545-F218-4A0E-B54F-19163AC885DA}">
  <ds:schemaRefs>
    <ds:schemaRef ds:uri="5ed839e1-8824-4397-8ad9-2738f482ddf8"/>
    <ds:schemaRef ds:uri="http://schemas.microsoft.com/office/infopath/2007/PartnerControls"/>
    <ds:schemaRef ds:uri="http://schemas.openxmlformats.org/package/2006/metadata/core-properties"/>
    <ds:schemaRef ds:uri="http://purl.org/dc/terms/"/>
    <ds:schemaRef ds:uri="14b2ed78-cb32-475d-87a1-0a811991d57d"/>
    <ds:schemaRef ds:uri="http://purl.org/dc/elements/1.1/"/>
    <ds:schemaRef ds:uri="http://schemas.microsoft.com/office/2006/documentManagement/types"/>
    <ds:schemaRef ds:uri="http://schemas.microsoft.com/office/2006/metadata/properties"/>
    <ds:schemaRef ds:uri="http://www.w3.org/XML/1998/namespace"/>
    <ds:schemaRef ds:uri="http://purl.org/dc/dcmitype/"/>
  </ds:schemaRefs>
</ds:datastoreItem>
</file>

<file path=customXml/itemProps2.xml><?xml version="1.0" encoding="utf-8"?>
<ds:datastoreItem xmlns:ds="http://schemas.openxmlformats.org/officeDocument/2006/customXml" ds:itemID="{EBA5BF6C-D8AA-42E6-A5E2-EBE899746C8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4b2ed78-cb32-475d-87a1-0a811991d57d"/>
    <ds:schemaRef ds:uri="5ed839e1-8824-4397-8ad9-2738f482ddf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E045CF9-E326-43BF-98D8-30CC9688581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C:\Documents and Settings\dstanley\My Documents\2005Jan\802-11-Submission.pot</Template>
  <TotalTime>0</TotalTime>
  <Words>2232</Words>
  <Application>Microsoft Macintosh PowerPoint</Application>
  <PresentationFormat>On-screen Show (4:3)</PresentationFormat>
  <Paragraphs>259</Paragraphs>
  <Slides>20</Slides>
  <Notes>13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Calibri</vt:lpstr>
      <vt:lpstr>System Font Regular</vt:lpstr>
      <vt:lpstr>Times New Roman</vt:lpstr>
      <vt:lpstr>Wingdings</vt:lpstr>
      <vt:lpstr>802-11-Submission</vt:lpstr>
      <vt:lpstr>FCC KDB Basics</vt:lpstr>
      <vt:lpstr>What is ‘FCC KDB’?</vt:lpstr>
      <vt:lpstr>KDB Inquiry Types</vt:lpstr>
      <vt:lpstr>PAG and ECR</vt:lpstr>
      <vt:lpstr>PowerPoint Presentation</vt:lpstr>
      <vt:lpstr>What Are KDBs Used For?</vt:lpstr>
      <vt:lpstr>KDB Inquiry Process</vt:lpstr>
      <vt:lpstr>Examples of Common KDBs</vt:lpstr>
      <vt:lpstr>KDBs and Certification</vt:lpstr>
      <vt:lpstr>What happens if applicable KDB Publications are not listed?</vt:lpstr>
      <vt:lpstr>KDBs and Test Standards</vt:lpstr>
      <vt:lpstr>Best practices for using KDBs</vt:lpstr>
      <vt:lpstr>Summary</vt:lpstr>
      <vt:lpstr>Resources</vt:lpstr>
      <vt:lpstr>APPENDIX</vt:lpstr>
      <vt:lpstr>KDB System Access</vt:lpstr>
      <vt:lpstr>Public Access Categories</vt:lpstr>
      <vt:lpstr>Major Guidance KDB Examples (1/2)</vt:lpstr>
      <vt:lpstr>Major Guidance KDB Examples (2/2)</vt:lpstr>
      <vt:lpstr>How to submit an inquiry and reply to an OET response?</vt:lpstr>
    </vt:vector>
  </TitlesOfParts>
  <Manager/>
  <Company>Cisco Systems</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FCC KDB Basics</dc:title>
  <dc:subject/>
  <dc:creator>Pelin Salem</dc:creator>
  <cp:keywords>18-25/0064r0</cp:keywords>
  <dc:description/>
  <cp:lastModifiedBy/>
  <cp:revision>7</cp:revision>
  <dcterms:created xsi:type="dcterms:W3CDTF">2011-09-19T06:02:14Z</dcterms:created>
  <dcterms:modified xsi:type="dcterms:W3CDTF">2025-07-28T07:52:33Z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0x0101009FEBCD8CC63F41458532E656F01C53D4</vt:lpwstr>
  </property>
  <property fmtid="{D5CDD505-2E9C-101B-9397-08002B2CF9AE}" pid="3" name="MSIP_Label_a189e4fd-a2fa-47bf-9b21-17f706ee2968_Enabled">
    <vt:lpwstr>true</vt:lpwstr>
  </property>
  <property fmtid="{D5CDD505-2E9C-101B-9397-08002B2CF9AE}" pid="4" name="MSIP_Label_a189e4fd-a2fa-47bf-9b21-17f706ee2968_SetDate">
    <vt:lpwstr>2025-07-08T04:48:18Z</vt:lpwstr>
  </property>
  <property fmtid="{D5CDD505-2E9C-101B-9397-08002B2CF9AE}" pid="5" name="MSIP_Label_a189e4fd-a2fa-47bf-9b21-17f706ee2968_Method">
    <vt:lpwstr>Privileged</vt:lpwstr>
  </property>
  <property fmtid="{D5CDD505-2E9C-101B-9397-08002B2CF9AE}" pid="6" name="MSIP_Label_a189e4fd-a2fa-47bf-9b21-17f706ee2968_Name">
    <vt:lpwstr>Cisco Public Label</vt:lpwstr>
  </property>
  <property fmtid="{D5CDD505-2E9C-101B-9397-08002B2CF9AE}" pid="7" name="MSIP_Label_a189e4fd-a2fa-47bf-9b21-17f706ee2968_SiteId">
    <vt:lpwstr>5ae1af62-9505-4097-a69a-c1553ef7840e</vt:lpwstr>
  </property>
  <property fmtid="{D5CDD505-2E9C-101B-9397-08002B2CF9AE}" pid="8" name="MSIP_Label_a189e4fd-a2fa-47bf-9b21-17f706ee2968_ActionId">
    <vt:lpwstr>9e4aeae1-87b4-4cf0-8206-fe0dff2e57a8</vt:lpwstr>
  </property>
  <property fmtid="{D5CDD505-2E9C-101B-9397-08002B2CF9AE}" pid="9" name="MSIP_Label_a189e4fd-a2fa-47bf-9b21-17f706ee2968_ContentBits">
    <vt:lpwstr>2</vt:lpwstr>
  </property>
  <property fmtid="{D5CDD505-2E9C-101B-9397-08002B2CF9AE}" pid="10" name="MSIP_Label_a189e4fd-a2fa-47bf-9b21-17f706ee2968_Tag">
    <vt:lpwstr>50, 0, 1, 1</vt:lpwstr>
  </property>
  <property fmtid="{D5CDD505-2E9C-101B-9397-08002B2CF9AE}" pid="11" name="ClassificationContentMarkingFooterLocations">
    <vt:lpwstr>802-11-Submission:5</vt:lpwstr>
  </property>
  <property fmtid="{D5CDD505-2E9C-101B-9397-08002B2CF9AE}" pid="12" name="ClassificationContentMarkingFooterText">
    <vt:lpwstr>-</vt:lpwstr>
  </property>
</Properties>
</file>