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908" r:id="rId3"/>
    <p:sldId id="90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000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2" autoAdjust="0"/>
    <p:restoredTop sz="96247" autoAdjust="0"/>
  </p:normalViewPr>
  <p:slideViewPr>
    <p:cSldViewPr>
      <p:cViewPr varScale="1">
        <p:scale>
          <a:sx n="102" d="100"/>
          <a:sy n="102" d="100"/>
        </p:scale>
        <p:origin x="1260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7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ECC CEPT PT1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Upper 6 GHz Issue for IEEE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31 July 2025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22269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Rich Kennedy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rkennedy1000@gmail.com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43477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88029-59DF-B5F7-B31D-43A6B57354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Rich Kennedy (self)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The Issue: Adjacent Band Coexistence between MFCN Base Station in U6 and WAS/RLAN in L6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ECC PT1 deals with IMT matters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“ECC Project Team 1 (ECC PT1) is responsible for mobile (IMT) issues, including compatibility studies, development of band plans, and development and review of ECC deliverables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”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Correspondence Group MFCN in U6GHz vs incumbents meeting to resolve sharing issues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The ECC is studying the Upper 6 GHz band as a shared band</a:t>
            </a: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addition of IMT to the upper 6 GHz band can also create issues in the adjacent band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Base stations operating at the low end of the upper 6 GHz band could render the high end of the lower 6 GHz band unusable - would eliminate one of only three 160 MHz channels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Qualcomm study suggests a guard band is not necessary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Document number: CG-MFCN6GHz(25)INFO006 (see the Input document folder for the June 10-11, 2025 meeting)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Is this opinion shared by the Wi-Fi industry?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802.18 should take the lead on this matter</a:t>
            </a:r>
          </a:p>
          <a:p>
            <a:pPr marL="1028700" lvl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Many other regulatory domains could adopt this EU position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94E221-A2A7-5473-EC4E-27842CD5582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Rich Kennedy (self)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C2B029-DBB4-D40C-3D63-2347ECCD8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8AD0E-C7A4-7A4F-9E06-F8521E8E9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CG#5 MFCN U6GHz vs incumbents - 24 July - Virtual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CG#6 MFCN U6GHz vs incumbents - 26-28 August, Milan, Italy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C500B-1574-9A15-11B0-28365EF9CC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FD11E0-68D2-4B10-9034-E4F2FA5584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Rich Kennedy (self)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45E50-B129-AA56-689F-97A923BA40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030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82771</TotalTime>
  <Words>311</Words>
  <Application>Microsoft Office PowerPoint</Application>
  <PresentationFormat>Widescreen</PresentationFormat>
  <Paragraphs>46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Unicode MS</vt:lpstr>
      <vt:lpstr>Calibri</vt:lpstr>
      <vt:lpstr>Monotype Sorts</vt:lpstr>
      <vt:lpstr>Times New Roman</vt:lpstr>
      <vt:lpstr>Office Theme</vt:lpstr>
      <vt:lpstr>ECC CEPT PT1 Upper 6 GHz Issue for IEEE 802.11</vt:lpstr>
      <vt:lpstr>The Issue: Adjacent Band Coexistence between MFCN Base Station in U6 and WAS/RLAN in L6</vt:lpstr>
      <vt:lpstr>Upcoming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18-25/0068r2</dc:title>
  <dc:creator>Edward Au</dc:creator>
  <cp:keywords>26 June 2025</cp:keywords>
  <cp:lastModifiedBy>Rich Kennedy</cp:lastModifiedBy>
  <cp:revision>6808</cp:revision>
  <cp:lastPrinted>1601-01-01T00:00:00Z</cp:lastPrinted>
  <dcterms:created xsi:type="dcterms:W3CDTF">2016-03-03T14:54:45Z</dcterms:created>
  <dcterms:modified xsi:type="dcterms:W3CDTF">2025-07-18T19:23:56Z</dcterms:modified>
  <cp:category>IEEE 802.18 RR-TAG agenda</cp:category>
</cp:coreProperties>
</file>