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908" r:id="rId3"/>
    <p:sldId id="910" r:id="rId4"/>
    <p:sldId id="909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0000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32" autoAdjust="0"/>
    <p:restoredTop sz="96247" autoAdjust="0"/>
  </p:normalViewPr>
  <p:slideViewPr>
    <p:cSldViewPr>
      <p:cViewPr varScale="1">
        <p:scale>
          <a:sx n="102" d="100"/>
          <a:sy n="102" d="100"/>
        </p:scale>
        <p:origin x="1260" y="31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74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3589A538-44C6-401B-BCD5-1B26B9B46FCC}"/>
    <pc:docChg chg="custSel modSld modMainMaster">
      <pc:chgData name="Rich Kennedy" userId="e810d86e-335d-4c6e-9b29-76a01f35df5d" providerId="ADAL" clId="{3589A538-44C6-401B-BCD5-1B26B9B46FCC}" dt="2025-07-24T21:36:34.370" v="233"/>
      <pc:docMkLst>
        <pc:docMk/>
      </pc:docMkLst>
      <pc:sldChg chg="modSp mod">
        <pc:chgData name="Rich Kennedy" userId="e810d86e-335d-4c6e-9b29-76a01f35df5d" providerId="ADAL" clId="{3589A538-44C6-401B-BCD5-1B26B9B46FCC}" dt="2025-07-24T20:54:48.124" v="5" actId="20577"/>
        <pc:sldMkLst>
          <pc:docMk/>
          <pc:sldMk cId="0" sldId="256"/>
        </pc:sldMkLst>
        <pc:spChg chg="mod">
          <ac:chgData name="Rich Kennedy" userId="e810d86e-335d-4c6e-9b29-76a01f35df5d" providerId="ADAL" clId="{3589A538-44C6-401B-BCD5-1B26B9B46FCC}" dt="2025-07-24T20:54:48.124" v="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Rich Kennedy" userId="e810d86e-335d-4c6e-9b29-76a01f35df5d" providerId="ADAL" clId="{3589A538-44C6-401B-BCD5-1B26B9B46FCC}" dt="2025-07-24T21:36:34.370" v="233"/>
        <pc:sldMkLst>
          <pc:docMk/>
          <pc:sldMk cId="4256030956" sldId="909"/>
        </pc:sldMkLst>
        <pc:spChg chg="mod">
          <ac:chgData name="Rich Kennedy" userId="e810d86e-335d-4c6e-9b29-76a01f35df5d" providerId="ADAL" clId="{3589A538-44C6-401B-BCD5-1B26B9B46FCC}" dt="2025-07-24T21:36:34.370" v="233"/>
          <ac:spMkLst>
            <pc:docMk/>
            <pc:sldMk cId="4256030956" sldId="909"/>
            <ac:spMk id="6" creationId="{A978AD0E-C7A4-7A4F-9E06-F8521E8E951D}"/>
          </ac:spMkLst>
        </pc:spChg>
      </pc:sldChg>
      <pc:sldChg chg="addSp delSp modSp mod">
        <pc:chgData name="Rich Kennedy" userId="e810d86e-335d-4c6e-9b29-76a01f35df5d" providerId="ADAL" clId="{3589A538-44C6-401B-BCD5-1B26B9B46FCC}" dt="2025-07-24T21:33:34.882" v="179" actId="1036"/>
        <pc:sldMkLst>
          <pc:docMk/>
          <pc:sldMk cId="2164486638" sldId="910"/>
        </pc:sldMkLst>
        <pc:spChg chg="mod">
          <ac:chgData name="Rich Kennedy" userId="e810d86e-335d-4c6e-9b29-76a01f35df5d" providerId="ADAL" clId="{3589A538-44C6-401B-BCD5-1B26B9B46FCC}" dt="2025-07-24T21:28:38.588" v="126" actId="20577"/>
          <ac:spMkLst>
            <pc:docMk/>
            <pc:sldMk cId="2164486638" sldId="910"/>
            <ac:spMk id="8" creationId="{74F1973A-74DF-74CA-221B-56904D09A969}"/>
          </ac:spMkLst>
        </pc:spChg>
        <pc:picChg chg="del">
          <ac:chgData name="Rich Kennedy" userId="e810d86e-335d-4c6e-9b29-76a01f35df5d" providerId="ADAL" clId="{3589A538-44C6-401B-BCD5-1B26B9B46FCC}" dt="2025-07-24T21:29:36.636" v="127" actId="478"/>
          <ac:picMkLst>
            <pc:docMk/>
            <pc:sldMk cId="2164486638" sldId="910"/>
            <ac:picMk id="14" creationId="{2A82C1FA-29F0-77F0-C95B-3F2D85ECE93D}"/>
          </ac:picMkLst>
        </pc:picChg>
        <pc:picChg chg="add del mod">
          <ac:chgData name="Rich Kennedy" userId="e810d86e-335d-4c6e-9b29-76a01f35df5d" providerId="ADAL" clId="{3589A538-44C6-401B-BCD5-1B26B9B46FCC}" dt="2025-07-24T21:30:58.900" v="154" actId="21"/>
          <ac:picMkLst>
            <pc:docMk/>
            <pc:sldMk cId="2164486638" sldId="910"/>
            <ac:picMk id="16" creationId="{A6443763-EA50-DB4D-1B05-EC9BC294711E}"/>
          </ac:picMkLst>
        </pc:picChg>
        <pc:picChg chg="add mod">
          <ac:chgData name="Rich Kennedy" userId="e810d86e-335d-4c6e-9b29-76a01f35df5d" providerId="ADAL" clId="{3589A538-44C6-401B-BCD5-1B26B9B46FCC}" dt="2025-07-24T21:33:34.882" v="179" actId="1036"/>
          <ac:picMkLst>
            <pc:docMk/>
            <pc:sldMk cId="2164486638" sldId="910"/>
            <ac:picMk id="18" creationId="{6CDC8308-D68E-E77E-D74A-DE70E5660569}"/>
          </ac:picMkLst>
        </pc:picChg>
      </pc:sldChg>
      <pc:sldMasterChg chg="modSp mod">
        <pc:chgData name="Rich Kennedy" userId="e810d86e-335d-4c6e-9b29-76a01f35df5d" providerId="ADAL" clId="{3589A538-44C6-401B-BCD5-1B26B9B46FCC}" dt="2025-07-24T20:54:22.978" v="1" actId="20577"/>
        <pc:sldMasterMkLst>
          <pc:docMk/>
          <pc:sldMasterMk cId="0" sldId="2147483648"/>
        </pc:sldMasterMkLst>
        <pc:spChg chg="mod">
          <ac:chgData name="Rich Kennedy" userId="e810d86e-335d-4c6e-9b29-76a01f35df5d" providerId="ADAL" clId="{3589A538-44C6-401B-BCD5-1B26B9B46FCC}" dt="2025-07-24T20:54:22.978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0FD053-D1C8-5373-2B99-0C0594EC69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4E7CCBD-6E6F-A268-E478-EECD6D58BC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AB13456-BF65-F5E6-AA30-9133ECBE9FE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>
            <a:extLst>
              <a:ext uri="{FF2B5EF4-FFF2-40B4-BE49-F238E27FC236}">
                <a16:creationId xmlns:a16="http://schemas.microsoft.com/office/drawing/2014/main" id="{293E508E-3404-7422-E500-12B568B05BB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>
            <a:extLst>
              <a:ext uri="{FF2B5EF4-FFF2-40B4-BE49-F238E27FC236}">
                <a16:creationId xmlns:a16="http://schemas.microsoft.com/office/drawing/2014/main" id="{61EF2A49-8BBC-FBEA-A187-1A42AAF3D6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>
            <a:extLst>
              <a:ext uri="{FF2B5EF4-FFF2-40B4-BE49-F238E27FC236}">
                <a16:creationId xmlns:a16="http://schemas.microsoft.com/office/drawing/2014/main" id="{5180318B-207C-394F-DA5F-C90A53D727F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>
            <a:extLst>
              <a:ext uri="{FF2B5EF4-FFF2-40B4-BE49-F238E27FC236}">
                <a16:creationId xmlns:a16="http://schemas.microsoft.com/office/drawing/2014/main" id="{0DBADED7-0980-D642-BD70-62C7DF8DA4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>
            <a:extLst>
              <a:ext uri="{FF2B5EF4-FFF2-40B4-BE49-F238E27FC236}">
                <a16:creationId xmlns:a16="http://schemas.microsoft.com/office/drawing/2014/main" id="{5F0C395E-3F27-6C06-CA55-C6356CE1FE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9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Rich Kennedy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Rich Kennedy (self)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Rich Kennedy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802.18-25/0071r1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ECC CEPT PT1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Upper 6 GHz Issue for IEEE 802.11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31 July 2025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222269"/>
              </p:ext>
            </p:extLst>
          </p:nvPr>
        </p:nvGraphicFramePr>
        <p:xfrm>
          <a:off x="3048000" y="4191000"/>
          <a:ext cx="8305801" cy="1872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Rich Kennedy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rkennedy1000@gmail.com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43477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B88029-59DF-B5F7-B31D-43A6B57354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Rich Kennedy (self)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The Issue: Adjacent Band Coexistence between MFCN Base Station in U6 and WAS/RLAN in L6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ECC PT1 deals with IMT matters</a:t>
            </a:r>
          </a:p>
          <a:p>
            <a:pPr marL="1028700" lvl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“ECC Project Team 1 (ECC PT1) is responsible for mobile (IMT) issues, including compatibility studies, development of band plans, and development and review of ECC deliverables</a:t>
            </a: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”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Correspondence Group MFCN in U6GHz vs incumbents meeting to resolve sharing issues</a:t>
            </a:r>
          </a:p>
          <a:p>
            <a:pPr marL="1028700" lvl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The ECC is studying the Upper 6 GHz band as a shared band</a:t>
            </a:r>
            <a:endParaRPr lang="en-US" altLang="en-US" sz="20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addition of IMT to the upper 6 GHz band can also create issues in the adjacent band</a:t>
            </a:r>
          </a:p>
          <a:p>
            <a:pPr marL="1028700" lvl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Base stations operating at the low end of the upper 6 GHz band could render the high end of the lower 6 GHz band unusable - would eliminate one of only three 160 MHz channels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Qualcomm study suggests a guard band is not necessary</a:t>
            </a:r>
          </a:p>
          <a:p>
            <a:pPr marL="1028700" lvl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Document number: CG-MFCN6GHz(25)INFO006 (see the Input document folder for the June 10-11, 2025 meeting)</a:t>
            </a:r>
          </a:p>
          <a:p>
            <a:pPr marL="1028700" lvl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Is this opinion shared by the Wi-Fi industry?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802.18 should take the lead on this matter</a:t>
            </a:r>
          </a:p>
          <a:p>
            <a:pPr marL="1028700" lvl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Many other regulatory domains could adopt this EU position</a:t>
            </a:r>
          </a:p>
          <a:p>
            <a:pPr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94E221-A2A7-5473-EC4E-27842CD5582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Rich Kennedy (self)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075FB5-93FD-5698-8ACF-D2F2B91A0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>
            <a:extLst>
              <a:ext uri="{FF2B5EF4-FFF2-40B4-BE49-F238E27FC236}">
                <a16:creationId xmlns:a16="http://schemas.microsoft.com/office/drawing/2014/main" id="{6ACBBF4D-821B-0F52-9772-C6FBEF30774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7173" name="Rectangle 2">
            <a:extLst>
              <a:ext uri="{FF2B5EF4-FFF2-40B4-BE49-F238E27FC236}">
                <a16:creationId xmlns:a16="http://schemas.microsoft.com/office/drawing/2014/main" id="{202A0AF5-3344-B8E1-D7BA-06CD308D895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The Shrinking Lower 6 GHz Band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B5B502-0BB9-C34A-4D75-A2F8DFC1B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4F1973A-74DF-74CA-221B-56904D09A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4478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bottom 20 MHz not available in the EU to protect the Communication Based Train Control (CBTC) systems in the adjacent band (below 5935 MHz)</a:t>
            </a:r>
          </a:p>
          <a:p>
            <a:pPr marL="1028700" lvl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Lower 6 GHz band limited to 480 MHz (5945 MHz to 6425 MHz)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Channels in the next 160 MHz must be de-prioritized to minimize OOBE into CBTC</a:t>
            </a:r>
          </a:p>
          <a:p>
            <a:pPr marL="1028700" lvl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Limited access in 5945 MHz to 6105 MHz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Potential interference at the top end from MFCN base stations in the upper 6 GHz band</a:t>
            </a:r>
          </a:p>
          <a:p>
            <a:pPr marL="1028700" lvl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ECC PT1 CG MFCN U6GHz discussing the need for a guard band</a:t>
            </a:r>
          </a:p>
          <a:p>
            <a:pPr marL="1028700" lvl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B36EA8-8CFC-5B21-097F-A2EEB7F8A4C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Rich Kennedy (self)</a:t>
            </a:r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CDC8308-D68E-E77E-D74A-DE70E56605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250" y="3867150"/>
            <a:ext cx="666750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48663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C2B029-DBB4-D40C-3D63-2347ECCD8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Meetings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78AD0E-C7A4-7A4F-9E06-F8521E8E9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ECC PT1 CG#6 MFCN U6GHz vs incumbents - 26-28 August, Milan, Italy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ECC PT1 – 15-19 September 2025, Vilnius, Lithuania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8C500B-1574-9A15-11B0-28365EF9CC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FD11E0-68D2-4B10-9034-E4F2FA5584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Rich Kennedy (self)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C45E50-B129-AA56-689F-97A923BA40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030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e4e0fec5-fc6c-4dd6-ae37-4bdb30e156b9}" enabled="0" method="" siteId="{e4e0fec5-fc6c-4dd6-ae37-4bdb30e156b9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82879</TotalTime>
  <Words>435</Words>
  <Application>Microsoft Office PowerPoint</Application>
  <PresentationFormat>Widescreen</PresentationFormat>
  <Paragraphs>63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Unicode MS</vt:lpstr>
      <vt:lpstr>Calibri</vt:lpstr>
      <vt:lpstr>Monotype Sorts</vt:lpstr>
      <vt:lpstr>Times New Roman</vt:lpstr>
      <vt:lpstr>Office Theme</vt:lpstr>
      <vt:lpstr>ECC CEPT PT1 Upper 6 GHz Issue for IEEE 802.11</vt:lpstr>
      <vt:lpstr>The Issue: Adjacent Band Coexistence between MFCN Base Station in U6 and WAS/RLAN in L6</vt:lpstr>
      <vt:lpstr>The Shrinking Lower 6 GHz Band</vt:lpstr>
      <vt:lpstr>Upcoming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18-25/0068r2</dc:title>
  <dc:creator>Edward Au</dc:creator>
  <cp:keywords>26 June 2025</cp:keywords>
  <cp:lastModifiedBy>Rich Kennedy</cp:lastModifiedBy>
  <cp:revision>6809</cp:revision>
  <cp:lastPrinted>1601-01-01T00:00:00Z</cp:lastPrinted>
  <dcterms:created xsi:type="dcterms:W3CDTF">2016-03-03T14:54:45Z</dcterms:created>
  <dcterms:modified xsi:type="dcterms:W3CDTF">2025-07-24T21:36:45Z</dcterms:modified>
  <cp:category>IEEE 802.18 RR-TAG agenda</cp:category>
</cp:coreProperties>
</file>