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7473" autoAdjust="0"/>
  </p:normalViewPr>
  <p:slideViewPr>
    <p:cSldViewPr>
      <p:cViewPr varScale="1">
        <p:scale>
          <a:sx n="75" d="100"/>
          <a:sy n="75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56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556DDC-80F1-403A-BA08-3CCC45B5A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45184B-C3D8-4026-BE06-B329D5FF8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E6E93F-786C-43AA-A892-5E83CD9AB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AF4544-E7B9-4E1F-BE11-EDF702675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6003CC-BAC2-43E5-A50F-D84285203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03381" y="6475413"/>
            <a:ext cx="89768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NN, Company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BFE3DE-FB1F-4EAA-B904-0ADDDC3DB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7B8BE6-59F8-4FD6-B09B-9BE4C2B48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0F553-E76A-4EA5-88C2-4015809A7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DB59706-7308-4D18-B915-095665FA1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D70056-85DE-437E-9B8E-E515981A2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7AB04A-FB9A-4499-B827-B655EEC92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60926D-EDD6-4570-B72D-939DFBD7A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207A10-AB5F-44C4-9084-1D53D24C7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327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72338" y="6475413"/>
            <a:ext cx="12715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Miika Laaksonen, Nokia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9FEF4E-8A49-4B82-9A0D-35078B649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26" y="334189"/>
            <a:ext cx="32957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802.19-19/0033r0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2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Discussion Topics for the TG1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Coexistence scenario</a:t>
            </a:r>
          </a:p>
          <a:p>
            <a:pPr lvl="1"/>
            <a:r>
              <a:rPr lang="fi-FI" dirty="0" smtClean="0"/>
              <a:t>Spectrum etiquette, co-channel sharing</a:t>
            </a:r>
          </a:p>
          <a:p>
            <a:r>
              <a:rPr lang="fi-FI" dirty="0" smtClean="0"/>
              <a:t>Scalability</a:t>
            </a:r>
          </a:p>
          <a:p>
            <a:pPr lvl="1"/>
            <a:r>
              <a:rPr lang="fi-FI" dirty="0" smtClean="0"/>
              <a:t>Discovery</a:t>
            </a:r>
          </a:p>
          <a:p>
            <a:pPr lvl="1"/>
            <a:r>
              <a:rPr lang="fi-FI" dirty="0" smtClean="0"/>
              <a:t>NAT </a:t>
            </a:r>
            <a:r>
              <a:rPr lang="fi-FI" dirty="0" smtClean="0"/>
              <a:t>traversal</a:t>
            </a:r>
          </a:p>
          <a:p>
            <a:r>
              <a:rPr lang="fi-FI" dirty="0" smtClean="0"/>
              <a:t>How to address the following issues in the specification?</a:t>
            </a:r>
          </a:p>
          <a:p>
            <a:pPr lvl="1"/>
            <a:r>
              <a:rPr lang="fi-FI" dirty="0" smtClean="0"/>
              <a:t>Propagation (topography, obstacles, etc.)</a:t>
            </a:r>
          </a:p>
          <a:p>
            <a:pPr lvl="1"/>
            <a:r>
              <a:rPr lang="fi-FI" dirty="0" smtClean="0"/>
              <a:t>Power disparity</a:t>
            </a:r>
          </a:p>
          <a:p>
            <a:pPr lvl="1"/>
            <a:r>
              <a:rPr lang="fi-FI" dirty="0" smtClean="0"/>
              <a:t>Convergence, stability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21867" y="6475413"/>
            <a:ext cx="127919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Mika Kasslin,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DBFE3DE-FB1F-4EAA-B904-0ADDDC3DB7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9-10-00xx-00-000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19-10-00xx-00-0001-Submission</Template>
  <TotalTime>6521</TotalTime>
  <Words>47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19-10-00xx-00-0001-Submission</vt:lpstr>
      <vt:lpstr>Discussion Topics for the TG1</vt:lpstr>
    </vt:vector>
  </TitlesOfParts>
  <Company>Nokia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19-10-00xx-00-0001-</dc:title>
  <dc:creator>paruuska</dc:creator>
  <cp:lastModifiedBy>kasslin</cp:lastModifiedBy>
  <cp:revision>767</cp:revision>
  <cp:lastPrinted>1998-02-10T13:28:06Z</cp:lastPrinted>
  <dcterms:created xsi:type="dcterms:W3CDTF">2010-12-14T12:13:55Z</dcterms:created>
  <dcterms:modified xsi:type="dcterms:W3CDTF">2011-03-15T08:03:47Z</dcterms:modified>
</cp:coreProperties>
</file>