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1"/>
  </p:notesMasterIdLst>
  <p:handoutMasterIdLst>
    <p:handoutMasterId r:id="rId12"/>
  </p:handoutMasterIdLst>
  <p:sldIdLst>
    <p:sldId id="269" r:id="rId2"/>
    <p:sldId id="285" r:id="rId3"/>
    <p:sldId id="257" r:id="rId4"/>
    <p:sldId id="275" r:id="rId5"/>
    <p:sldId id="287" r:id="rId6"/>
    <p:sldId id="288" r:id="rId7"/>
    <p:sldId id="281" r:id="rId8"/>
    <p:sldId id="282" r:id="rId9"/>
    <p:sldId id="289"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p:cViewPr>
        <p:scale>
          <a:sx n="90" d="100"/>
          <a:sy n="90" d="100"/>
        </p:scale>
        <p:origin x="168" y="56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6" d="100"/>
          <a:sy n="56" d="100"/>
        </p:scale>
        <p:origin x="-1842" y="-84"/>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802.11-11/draft</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smtClean="0"/>
              <a:t>Month Year</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D4209B95-3328-3B46-9608-4EAB6B140C8E}" type="slidenum">
              <a:rPr lang="en-US"/>
              <a:pPr/>
              <a:t>&lt;#&gt;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802.11-11/draft</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smtClean="0"/>
              <a:t>Month Year</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9F7A2E17-B6F2-C749-B447-333A59A75A70}" type="slidenum">
              <a:rPr lang="en-US"/>
              <a:pPr/>
              <a:t>&lt;#&gt;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802.11-11/draft</a:t>
            </a:r>
            <a:endParaRPr lang="en-US"/>
          </a:p>
        </p:txBody>
      </p:sp>
      <p:sp>
        <p:nvSpPr>
          <p:cNvPr id="5" name="Rectangle 3"/>
          <p:cNvSpPr>
            <a:spLocks noGrp="1" noChangeArrowheads="1"/>
          </p:cNvSpPr>
          <p:nvPr>
            <p:ph type="dt" idx="1"/>
          </p:nvPr>
        </p:nvSpPr>
        <p:spPr>
          <a:ln/>
        </p:spPr>
        <p:txBody>
          <a:bodyPr/>
          <a:lstStyle/>
          <a:p>
            <a:r>
              <a:rPr lang="en-US" smtClean="0"/>
              <a:t>Month Year</a:t>
            </a:r>
            <a:endParaRPr lang="en-US"/>
          </a:p>
        </p:txBody>
      </p:sp>
      <p:sp>
        <p:nvSpPr>
          <p:cNvPr id="6" name="Rectangle 6"/>
          <p:cNvSpPr>
            <a:spLocks noGrp="1" noChangeArrowheads="1"/>
          </p:cNvSpPr>
          <p:nvPr>
            <p:ph type="ftr" sz="quarter" idx="4"/>
          </p:nvPr>
        </p:nvSpPr>
        <p:spPr>
          <a:ln/>
        </p:spPr>
        <p:txBody>
          <a:bodyPr/>
          <a:lstStyle/>
          <a:p>
            <a:pPr lvl="4"/>
            <a:r>
              <a:rPr lang="en-US"/>
              <a:t>John Doe, Some Company</a:t>
            </a:r>
          </a:p>
        </p:txBody>
      </p:sp>
      <p:sp>
        <p:nvSpPr>
          <p:cNvPr id="7" name="Rectangle 7"/>
          <p:cNvSpPr>
            <a:spLocks noGrp="1" noChangeArrowheads="1"/>
          </p:cNvSpPr>
          <p:nvPr>
            <p:ph type="sldNum" sz="quarter" idx="5"/>
          </p:nvPr>
        </p:nvSpPr>
        <p:spPr>
          <a:ln/>
        </p:spPr>
        <p:txBody>
          <a:bodyPr/>
          <a:lstStyle/>
          <a:p>
            <a:r>
              <a:rPr lang="en-US"/>
              <a:t>Page </a:t>
            </a:r>
            <a:fld id="{20D1B894-E479-154E-89DA-C54046656601}"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802.11-11/draft</a:t>
            </a:r>
            <a:endParaRPr lang="en-US"/>
          </a:p>
        </p:txBody>
      </p:sp>
      <p:sp>
        <p:nvSpPr>
          <p:cNvPr id="5" name="Rectangle 3"/>
          <p:cNvSpPr>
            <a:spLocks noGrp="1" noChangeArrowheads="1"/>
          </p:cNvSpPr>
          <p:nvPr>
            <p:ph type="dt" idx="1"/>
          </p:nvPr>
        </p:nvSpPr>
        <p:spPr>
          <a:ln/>
        </p:spPr>
        <p:txBody>
          <a:bodyPr/>
          <a:lstStyle/>
          <a:p>
            <a:r>
              <a:rPr lang="en-US" smtClean="0"/>
              <a:t>Month Year</a:t>
            </a:r>
            <a:endParaRPr lang="en-US"/>
          </a:p>
        </p:txBody>
      </p:sp>
      <p:sp>
        <p:nvSpPr>
          <p:cNvPr id="6" name="Rectangle 6"/>
          <p:cNvSpPr>
            <a:spLocks noGrp="1" noChangeArrowheads="1"/>
          </p:cNvSpPr>
          <p:nvPr>
            <p:ph type="ftr" sz="quarter" idx="4"/>
          </p:nvPr>
        </p:nvSpPr>
        <p:spPr>
          <a:ln/>
        </p:spPr>
        <p:txBody>
          <a:bodyPr/>
          <a:lstStyle/>
          <a:p>
            <a:pPr lvl="4"/>
            <a:r>
              <a:rPr lang="en-US"/>
              <a:t>John Doe, Some Company</a:t>
            </a:r>
          </a:p>
        </p:txBody>
      </p:sp>
      <p:sp>
        <p:nvSpPr>
          <p:cNvPr id="7" name="Rectangle 7"/>
          <p:cNvSpPr>
            <a:spLocks noGrp="1" noChangeArrowheads="1"/>
          </p:cNvSpPr>
          <p:nvPr>
            <p:ph type="sldNum" sz="quarter" idx="5"/>
          </p:nvPr>
        </p:nvSpPr>
        <p:spPr>
          <a:ln/>
        </p:spPr>
        <p:txBody>
          <a:bodyPr/>
          <a:lstStyle/>
          <a:p>
            <a:r>
              <a:rPr lang="en-US"/>
              <a:t>Page </a:t>
            </a:r>
            <a:fld id="{6D2F539C-6B7C-F947-ACB3-674645944B59}" type="slidenum">
              <a:rPr lang="en-US"/>
              <a:pPr/>
              <a:t>3</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smtClean="0"/>
              <a:t>doc.: IEEE 802.11-11/draft</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sz="quarter" idx="12"/>
          </p:nvPr>
        </p:nvSpPr>
        <p:spPr/>
        <p:txBody>
          <a:bodyPr/>
          <a:lstStyle/>
          <a:p>
            <a:pPr lvl="4"/>
            <a:r>
              <a:rPr lang="en-US" smtClean="0"/>
              <a:t>John Doe, Some Company</a:t>
            </a:r>
            <a:endParaRPr lang="en-US"/>
          </a:p>
        </p:txBody>
      </p:sp>
      <p:sp>
        <p:nvSpPr>
          <p:cNvPr id="7" name="Slide Number Placeholder 6"/>
          <p:cNvSpPr>
            <a:spLocks noGrp="1"/>
          </p:cNvSpPr>
          <p:nvPr>
            <p:ph type="sldNum" sz="quarter" idx="13"/>
          </p:nvPr>
        </p:nvSpPr>
        <p:spPr/>
        <p:txBody>
          <a:bodyPr/>
          <a:lstStyle/>
          <a:p>
            <a:r>
              <a:rPr lang="en-US" smtClean="0"/>
              <a:t>Page </a:t>
            </a:r>
            <a:fld id="{9F7A2E17-B6F2-C749-B447-333A59A75A70}" type="slidenum">
              <a:rPr lang="en-US" smtClean="0"/>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p:txBody>
          <a:bodyPr/>
          <a:lstStyle/>
          <a:p>
            <a:pPr>
              <a:defRPr/>
            </a:pPr>
            <a:r>
              <a:rPr lang="en-US" altLang="ja-JP" smtClean="0">
                <a:latin typeface="Times New Roman" pitchFamily="18" charset="0"/>
              </a:rPr>
              <a:t>doc.: IEEE 802.11-11/draft</a:t>
            </a:r>
          </a:p>
        </p:txBody>
      </p:sp>
      <p:sp>
        <p:nvSpPr>
          <p:cNvPr id="9219" name="Rectangle 3"/>
          <p:cNvSpPr>
            <a:spLocks noGrp="1" noChangeArrowheads="1"/>
          </p:cNvSpPr>
          <p:nvPr>
            <p:ph type="dt" sz="quarter" idx="1"/>
          </p:nvPr>
        </p:nvSpPr>
        <p:spPr/>
        <p:txBody>
          <a:bodyPr/>
          <a:lstStyle/>
          <a:p>
            <a:pPr>
              <a:defRPr/>
            </a:pPr>
            <a:r>
              <a:rPr lang="en-US" altLang="ja-JP" smtClean="0">
                <a:latin typeface="Times New Roman" pitchFamily="18" charset="0"/>
              </a:rPr>
              <a:t>Month Year</a:t>
            </a:r>
          </a:p>
        </p:txBody>
      </p:sp>
      <p:sp>
        <p:nvSpPr>
          <p:cNvPr id="9220" name="Rectangle 6"/>
          <p:cNvSpPr>
            <a:spLocks noGrp="1" noChangeArrowheads="1"/>
          </p:cNvSpPr>
          <p:nvPr>
            <p:ph type="ftr" sz="quarter" idx="4"/>
          </p:nvPr>
        </p:nvSpPr>
        <p:spPr/>
        <p:txBody>
          <a:bodyPr/>
          <a:lstStyle/>
          <a:p>
            <a:pPr lvl="4">
              <a:defRPr/>
            </a:pPr>
            <a:r>
              <a:rPr lang="en-US" altLang="ja-JP" smtClean="0">
                <a:latin typeface="Times New Roman" pitchFamily="18" charset="0"/>
              </a:rPr>
              <a:t>John Doe, Some Company</a:t>
            </a:r>
          </a:p>
        </p:txBody>
      </p:sp>
      <p:sp>
        <p:nvSpPr>
          <p:cNvPr id="9221" name="Rectangle 7"/>
          <p:cNvSpPr>
            <a:spLocks noGrp="1" noChangeArrowheads="1"/>
          </p:cNvSpPr>
          <p:nvPr>
            <p:ph type="sldNum" sz="quarter" idx="5"/>
          </p:nvPr>
        </p:nvSpPr>
        <p:spPr>
          <a:noFill/>
        </p:spPr>
        <p:txBody>
          <a:bodyPr/>
          <a:lstStyle/>
          <a:p>
            <a:r>
              <a:rPr lang="en-US" altLang="ja-JP">
                <a:cs typeface="Arial" charset="0"/>
              </a:rPr>
              <a:t>Page </a:t>
            </a:r>
            <a:fld id="{E255A86F-15AF-4C78-B506-C90B1C4CA566}" type="slidenum">
              <a:rPr lang="en-US" altLang="ja-JP">
                <a:cs typeface="Arial" charset="0"/>
              </a:rPr>
              <a:pPr/>
              <a:t>7</a:t>
            </a:fld>
            <a:endParaRPr lang="en-US" altLang="ja-JP">
              <a:cs typeface="Arial" charset="0"/>
            </a:endParaRPr>
          </a:p>
        </p:txBody>
      </p:sp>
      <p:sp>
        <p:nvSpPr>
          <p:cNvPr id="9222" name="Rectangle 2"/>
          <p:cNvSpPr>
            <a:spLocks noGrp="1" noRot="1" noChangeAspect="1" noChangeArrowheads="1" noTextEdit="1"/>
          </p:cNvSpPr>
          <p:nvPr>
            <p:ph type="sldImg"/>
          </p:nvPr>
        </p:nvSpPr>
        <p:spPr>
          <a:xfrm>
            <a:off x="1154113" y="701675"/>
            <a:ext cx="4625975" cy="3468688"/>
          </a:xfrm>
          <a:ln cap="flat"/>
        </p:spPr>
      </p:sp>
      <p:sp>
        <p:nvSpPr>
          <p:cNvPr id="9223" name="Rectangle 3"/>
          <p:cNvSpPr>
            <a:spLocks noGrp="1" noChangeArrowheads="1"/>
          </p:cNvSpPr>
          <p:nvPr>
            <p:ph type="body" idx="1"/>
          </p:nvPr>
        </p:nvSpPr>
        <p:spPr>
          <a:noFill/>
          <a:ln/>
        </p:spPr>
        <p:txBody>
          <a:bodyPr lIns="95250" rIns="95250"/>
          <a:lstStyle/>
          <a:p>
            <a:endParaRPr lang="ja-JP" altLang="ja-JP"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ltLang="ja-JP" smtClean="0"/>
              <a:t>July 2011</a:t>
            </a:r>
            <a:endParaRPr lang="en-US"/>
          </a:p>
        </p:txBody>
      </p:sp>
      <p:sp>
        <p:nvSpPr>
          <p:cNvPr id="5" name="Footer Placeholder 4"/>
          <p:cNvSpPr>
            <a:spLocks noGrp="1"/>
          </p:cNvSpPr>
          <p:nvPr>
            <p:ph type="ftr" sz="quarter" idx="11"/>
          </p:nvPr>
        </p:nvSpPr>
        <p:spPr/>
        <p:txBody>
          <a:bodyPr/>
          <a:lstStyle>
            <a:lvl1pPr>
              <a:defRPr/>
            </a:lvl1pPr>
          </a:lstStyle>
          <a:p>
            <a:r>
              <a:rPr lang="en-US" smtClean="0"/>
              <a:t>Junyi Wang, NICT</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2441740E-58B4-A04C-81F8-01E5B96E3DBD}" type="slidenum">
              <a:rPr lang="en-US"/>
              <a:pPr/>
              <a:t>&lt;#&gt;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ja-JP" smtClean="0"/>
              <a:t>July 2011</a:t>
            </a:r>
            <a:endParaRPr lang="en-US"/>
          </a:p>
        </p:txBody>
      </p:sp>
      <p:sp>
        <p:nvSpPr>
          <p:cNvPr id="5" name="Footer Placeholder 4"/>
          <p:cNvSpPr>
            <a:spLocks noGrp="1"/>
          </p:cNvSpPr>
          <p:nvPr>
            <p:ph type="ftr" sz="quarter" idx="11"/>
          </p:nvPr>
        </p:nvSpPr>
        <p:spPr/>
        <p:txBody>
          <a:bodyPr/>
          <a:lstStyle>
            <a:lvl1pPr>
              <a:defRPr/>
            </a:lvl1pPr>
          </a:lstStyle>
          <a:p>
            <a:r>
              <a:rPr lang="en-US" smtClean="0"/>
              <a:t>Junyi Wang, NICT</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D6500396-684E-6D4E-A9B5-8C18802A2217}" type="slidenum">
              <a:rPr lang="en-US"/>
              <a:pPr/>
              <a:t>&lt;#&gt;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ja-JP" smtClean="0"/>
              <a:t>July 2011</a:t>
            </a:r>
            <a:endParaRPr lang="en-US"/>
          </a:p>
        </p:txBody>
      </p:sp>
      <p:sp>
        <p:nvSpPr>
          <p:cNvPr id="5" name="Footer Placeholder 4"/>
          <p:cNvSpPr>
            <a:spLocks noGrp="1"/>
          </p:cNvSpPr>
          <p:nvPr>
            <p:ph type="ftr" sz="quarter" idx="11"/>
          </p:nvPr>
        </p:nvSpPr>
        <p:spPr/>
        <p:txBody>
          <a:bodyPr/>
          <a:lstStyle>
            <a:lvl1pPr>
              <a:defRPr/>
            </a:lvl1pPr>
          </a:lstStyle>
          <a:p>
            <a:r>
              <a:rPr lang="en-US" smtClean="0"/>
              <a:t>Junyi Wang, NICT</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709E1486-9A98-9444-985C-DD84988B585F}" type="slidenum">
              <a:rPr lang="en-US"/>
              <a:pPr/>
              <a:t>&lt;#&gt;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ja-JP" smtClean="0"/>
              <a:t>July 2011</a:t>
            </a:r>
            <a:endParaRPr lang="en-US"/>
          </a:p>
        </p:txBody>
      </p:sp>
      <p:sp>
        <p:nvSpPr>
          <p:cNvPr id="5" name="Footer Placeholder 4"/>
          <p:cNvSpPr>
            <a:spLocks noGrp="1"/>
          </p:cNvSpPr>
          <p:nvPr>
            <p:ph type="ftr" sz="quarter" idx="11"/>
          </p:nvPr>
        </p:nvSpPr>
        <p:spPr>
          <a:xfrm>
            <a:off x="7382389" y="6475413"/>
            <a:ext cx="1161536" cy="184666"/>
          </a:xfrm>
        </p:spPr>
        <p:txBody>
          <a:bodyPr/>
          <a:lstStyle>
            <a:lvl1pPr>
              <a:defRPr/>
            </a:lvl1pPr>
          </a:lstStyle>
          <a:p>
            <a:r>
              <a:rPr lang="en-US" altLang="ja-JP" dirty="0" smtClean="0"/>
              <a:t>Junyi Wang, NICT</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01BEEDDA-DBAC-4D49-BB29-820E8BCD0790}" type="slidenum">
              <a:rPr lang="en-US"/>
              <a:pPr/>
              <a:t>&lt;#&gt;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ltLang="ja-JP" smtClean="0"/>
              <a:t>July 2011</a:t>
            </a:r>
            <a:endParaRPr lang="en-US"/>
          </a:p>
        </p:txBody>
      </p:sp>
      <p:sp>
        <p:nvSpPr>
          <p:cNvPr id="5" name="Footer Placeholder 4"/>
          <p:cNvSpPr>
            <a:spLocks noGrp="1"/>
          </p:cNvSpPr>
          <p:nvPr>
            <p:ph type="ftr" sz="quarter" idx="11"/>
          </p:nvPr>
        </p:nvSpPr>
        <p:spPr/>
        <p:txBody>
          <a:bodyPr/>
          <a:lstStyle>
            <a:lvl1pPr>
              <a:defRPr/>
            </a:lvl1pPr>
          </a:lstStyle>
          <a:p>
            <a:r>
              <a:rPr lang="en-US" smtClean="0"/>
              <a:t>Junyi Wang, NICT</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D79817CB-5455-E44D-9296-617D2023FCD3}" type="slidenum">
              <a:rPr lang="en-US"/>
              <a:pPr/>
              <a:t>&lt;#&gt;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ltLang="ja-JP" smtClean="0"/>
              <a:t>July 2011</a:t>
            </a:r>
            <a:endParaRPr lang="en-US"/>
          </a:p>
        </p:txBody>
      </p:sp>
      <p:sp>
        <p:nvSpPr>
          <p:cNvPr id="6" name="Footer Placeholder 5"/>
          <p:cNvSpPr>
            <a:spLocks noGrp="1"/>
          </p:cNvSpPr>
          <p:nvPr>
            <p:ph type="ftr" sz="quarter" idx="11"/>
          </p:nvPr>
        </p:nvSpPr>
        <p:spPr/>
        <p:txBody>
          <a:bodyPr/>
          <a:lstStyle>
            <a:lvl1pPr>
              <a:defRPr/>
            </a:lvl1pPr>
          </a:lstStyle>
          <a:p>
            <a:r>
              <a:rPr lang="en-US" smtClean="0"/>
              <a:t>Junyi Wang, NICT</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104387E0-9206-A34A-BFC3-C0BB7E623235}" type="slidenum">
              <a:rPr lang="en-US"/>
              <a:pPr/>
              <a:t>&lt;#&gt;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ltLang="ja-JP" smtClean="0"/>
              <a:t>July 2011</a:t>
            </a:r>
            <a:endParaRPr lang="en-US"/>
          </a:p>
        </p:txBody>
      </p:sp>
      <p:sp>
        <p:nvSpPr>
          <p:cNvPr id="8" name="Footer Placeholder 7"/>
          <p:cNvSpPr>
            <a:spLocks noGrp="1"/>
          </p:cNvSpPr>
          <p:nvPr>
            <p:ph type="ftr" sz="quarter" idx="11"/>
          </p:nvPr>
        </p:nvSpPr>
        <p:spPr/>
        <p:txBody>
          <a:bodyPr/>
          <a:lstStyle>
            <a:lvl1pPr>
              <a:defRPr/>
            </a:lvl1pPr>
          </a:lstStyle>
          <a:p>
            <a:r>
              <a:rPr lang="en-US" smtClean="0"/>
              <a:t>Junyi Wang, NICT</a:t>
            </a:r>
            <a:endParaRPr lang="en-US"/>
          </a:p>
        </p:txBody>
      </p:sp>
      <p:sp>
        <p:nvSpPr>
          <p:cNvPr id="9" name="Slide Number Placeholder 8"/>
          <p:cNvSpPr>
            <a:spLocks noGrp="1"/>
          </p:cNvSpPr>
          <p:nvPr>
            <p:ph type="sldNum" sz="quarter" idx="12"/>
          </p:nvPr>
        </p:nvSpPr>
        <p:spPr/>
        <p:txBody>
          <a:bodyPr/>
          <a:lstStyle>
            <a:lvl1pPr>
              <a:defRPr smtClean="0"/>
            </a:lvl1pPr>
          </a:lstStyle>
          <a:p>
            <a:r>
              <a:rPr lang="en-US"/>
              <a:t>Slide </a:t>
            </a:r>
            <a:fld id="{92DEB0D6-DFD9-0347-B9A5-0537E3D0518A}" type="slidenum">
              <a:rPr lang="en-US"/>
              <a:pPr/>
              <a:t>&lt;#&gt;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ltLang="ja-JP" smtClean="0"/>
              <a:t>July 2011</a:t>
            </a:r>
            <a:endParaRPr lang="en-US"/>
          </a:p>
        </p:txBody>
      </p:sp>
      <p:sp>
        <p:nvSpPr>
          <p:cNvPr id="4" name="Footer Placeholder 3"/>
          <p:cNvSpPr>
            <a:spLocks noGrp="1"/>
          </p:cNvSpPr>
          <p:nvPr>
            <p:ph type="ftr" sz="quarter" idx="11"/>
          </p:nvPr>
        </p:nvSpPr>
        <p:spPr/>
        <p:txBody>
          <a:bodyPr/>
          <a:lstStyle>
            <a:lvl1pPr>
              <a:defRPr/>
            </a:lvl1pPr>
          </a:lstStyle>
          <a:p>
            <a:r>
              <a:rPr lang="en-US" smtClean="0"/>
              <a:t>Junyi Wang, NICT</a:t>
            </a:r>
            <a:endParaRPr lang="en-US"/>
          </a:p>
        </p:txBody>
      </p:sp>
      <p:sp>
        <p:nvSpPr>
          <p:cNvPr id="5" name="Slide Number Placeholder 4"/>
          <p:cNvSpPr>
            <a:spLocks noGrp="1"/>
          </p:cNvSpPr>
          <p:nvPr>
            <p:ph type="sldNum" sz="quarter" idx="12"/>
          </p:nvPr>
        </p:nvSpPr>
        <p:spPr/>
        <p:txBody>
          <a:bodyPr/>
          <a:lstStyle>
            <a:lvl1pPr>
              <a:defRPr smtClean="0"/>
            </a:lvl1pPr>
          </a:lstStyle>
          <a:p>
            <a:r>
              <a:rPr lang="en-US"/>
              <a:t>Slide </a:t>
            </a:r>
            <a:fld id="{3E1B374B-048E-EE49-A1DA-29E7C1FEA086}" type="slidenum">
              <a:rPr lang="en-US"/>
              <a:pPr/>
              <a:t>&lt;#&gt;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ja-JP" smtClean="0"/>
              <a:t>July 2011</a:t>
            </a:r>
            <a:endParaRPr lang="en-US"/>
          </a:p>
        </p:txBody>
      </p:sp>
      <p:sp>
        <p:nvSpPr>
          <p:cNvPr id="3" name="Footer Placeholder 2"/>
          <p:cNvSpPr>
            <a:spLocks noGrp="1"/>
          </p:cNvSpPr>
          <p:nvPr>
            <p:ph type="ftr" sz="quarter" idx="11"/>
          </p:nvPr>
        </p:nvSpPr>
        <p:spPr/>
        <p:txBody>
          <a:bodyPr/>
          <a:lstStyle>
            <a:lvl1pPr>
              <a:defRPr/>
            </a:lvl1pPr>
          </a:lstStyle>
          <a:p>
            <a:r>
              <a:rPr lang="en-US" smtClean="0"/>
              <a:t>Junyi Wang, NICT</a:t>
            </a:r>
            <a:endParaRPr lang="en-US"/>
          </a:p>
        </p:txBody>
      </p:sp>
      <p:sp>
        <p:nvSpPr>
          <p:cNvPr id="4" name="Slide Number Placeholder 3"/>
          <p:cNvSpPr>
            <a:spLocks noGrp="1"/>
          </p:cNvSpPr>
          <p:nvPr>
            <p:ph type="sldNum" sz="quarter" idx="12"/>
          </p:nvPr>
        </p:nvSpPr>
        <p:spPr/>
        <p:txBody>
          <a:bodyPr/>
          <a:lstStyle>
            <a:lvl1pPr>
              <a:defRPr smtClean="0"/>
            </a:lvl1pPr>
          </a:lstStyle>
          <a:p>
            <a:r>
              <a:rPr lang="en-US"/>
              <a:t>Slide </a:t>
            </a:r>
            <a:fld id="{D8E7DC14-0975-4B48-BBBF-4CA625CA267D}" type="slidenum">
              <a:rPr lang="en-US"/>
              <a:pPr/>
              <a:t>&lt;#&gt;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ja-JP" smtClean="0"/>
              <a:t>July 2011</a:t>
            </a:r>
            <a:endParaRPr lang="en-US"/>
          </a:p>
        </p:txBody>
      </p:sp>
      <p:sp>
        <p:nvSpPr>
          <p:cNvPr id="6" name="Footer Placeholder 5"/>
          <p:cNvSpPr>
            <a:spLocks noGrp="1"/>
          </p:cNvSpPr>
          <p:nvPr>
            <p:ph type="ftr" sz="quarter" idx="11"/>
          </p:nvPr>
        </p:nvSpPr>
        <p:spPr/>
        <p:txBody>
          <a:bodyPr/>
          <a:lstStyle>
            <a:lvl1pPr>
              <a:defRPr/>
            </a:lvl1pPr>
          </a:lstStyle>
          <a:p>
            <a:r>
              <a:rPr lang="en-US" smtClean="0"/>
              <a:t>Junyi Wang, NICT</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E3A2856B-7918-4A4B-B057-9470DAFC0E02}" type="slidenum">
              <a:rPr lang="en-US"/>
              <a:pPr/>
              <a:t>&lt;#&gt;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ja-JP" smtClean="0"/>
              <a:t>July 2011</a:t>
            </a:r>
            <a:endParaRPr lang="en-US"/>
          </a:p>
        </p:txBody>
      </p:sp>
      <p:sp>
        <p:nvSpPr>
          <p:cNvPr id="6" name="Footer Placeholder 5"/>
          <p:cNvSpPr>
            <a:spLocks noGrp="1"/>
          </p:cNvSpPr>
          <p:nvPr>
            <p:ph type="ftr" sz="quarter" idx="11"/>
          </p:nvPr>
        </p:nvSpPr>
        <p:spPr/>
        <p:txBody>
          <a:bodyPr/>
          <a:lstStyle>
            <a:lvl1pPr>
              <a:defRPr/>
            </a:lvl1pPr>
          </a:lstStyle>
          <a:p>
            <a:r>
              <a:rPr lang="en-US" smtClean="0"/>
              <a:t>Junyi Wang, NICT</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D2722BBB-1C06-DF4F-A10D-4774EFE0BBA6}" type="slidenum">
              <a:rPr lang="en-US"/>
              <a:pPr/>
              <a:t>&lt;#&gt;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ja-JP" smtClean="0"/>
              <a:t>July 2011</a:t>
            </a:r>
            <a:endParaRPr lang="en-US"/>
          </a:p>
        </p:txBody>
      </p:sp>
      <p:sp>
        <p:nvSpPr>
          <p:cNvPr id="1029" name="Rectangle 5"/>
          <p:cNvSpPr>
            <a:spLocks noGrp="1" noChangeArrowheads="1"/>
          </p:cNvSpPr>
          <p:nvPr>
            <p:ph type="ftr" sz="quarter" idx="3"/>
          </p:nvPr>
        </p:nvSpPr>
        <p:spPr bwMode="auto">
          <a:xfrm>
            <a:off x="7382389" y="6475413"/>
            <a:ext cx="116153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altLang="ja-JP" dirty="0" smtClean="0"/>
              <a:t>Junyi Wang, NICT</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9FB6C411-4191-1F44-9809-ADFBF814044E}" type="slidenum">
              <a:rPr lang="en-US"/>
              <a:pPr/>
              <a:t>&lt;#&gt;</a:t>
            </a:fld>
            <a:endParaRPr lang="en-US"/>
          </a:p>
        </p:txBody>
      </p:sp>
      <p:sp>
        <p:nvSpPr>
          <p:cNvPr id="1031" name="Rectangle 7"/>
          <p:cNvSpPr>
            <a:spLocks noChangeArrowheads="1"/>
          </p:cNvSpPr>
          <p:nvPr/>
        </p:nvSpPr>
        <p:spPr bwMode="auto">
          <a:xfrm>
            <a:off x="5638800" y="304800"/>
            <a:ext cx="2796378" cy="276999"/>
          </a:xfrm>
          <a:prstGeom prst="rect">
            <a:avLst/>
          </a:prstGeom>
          <a:noFill/>
          <a:ln w="9525">
            <a:noFill/>
            <a:miter lim="800000"/>
            <a:headEnd/>
            <a:tailEnd/>
          </a:ln>
          <a:effectLst/>
        </p:spPr>
        <p:txBody>
          <a:bodyPr wrap="square" lIns="0" tIns="0" rIns="0" bIns="0" anchor="b">
            <a:prstTxWarp prst="textNoShape">
              <a:avLst/>
            </a:prstTxWarp>
            <a:spAutoFit/>
          </a:bodyPr>
          <a:lstStyle/>
          <a:p>
            <a:pPr marL="457200" lvl="4" algn="r"/>
            <a:r>
              <a:rPr lang="en-US" sz="1800" b="1" dirty="0"/>
              <a:t>doc.:</a:t>
            </a:r>
            <a:r>
              <a:rPr lang="en-US" sz="1800" b="1" dirty="0" smtClean="0"/>
              <a:t> </a:t>
            </a:r>
            <a:r>
              <a:rPr lang="en-US" sz="1800" b="1" dirty="0" smtClean="0"/>
              <a:t>19-11/81r1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2003___1.doc"/></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p:txBody>
          <a:bodyPr/>
          <a:lstStyle/>
          <a:p>
            <a:r>
              <a:rPr lang="en-US" altLang="ja-JP" smtClean="0"/>
              <a:t>July 2011</a:t>
            </a:r>
            <a:endParaRPr lang="en-US" dirty="0"/>
          </a:p>
        </p:txBody>
      </p:sp>
      <p:sp>
        <p:nvSpPr>
          <p:cNvPr id="8" name="Footer Placeholder 4"/>
          <p:cNvSpPr>
            <a:spLocks noGrp="1"/>
          </p:cNvSpPr>
          <p:nvPr>
            <p:ph type="ftr" sz="quarter" idx="11"/>
          </p:nvPr>
        </p:nvSpPr>
        <p:spPr/>
        <p:txBody>
          <a:bodyPr/>
          <a:lstStyle/>
          <a:p>
            <a:r>
              <a:rPr lang="en-US" smtClean="0"/>
              <a:t>Junyi Wang, NICT</a:t>
            </a:r>
            <a:endParaRPr lang="en-US"/>
          </a:p>
        </p:txBody>
      </p:sp>
      <p:sp>
        <p:nvSpPr>
          <p:cNvPr id="9" name="Slide Number Placeholder 5"/>
          <p:cNvSpPr>
            <a:spLocks noGrp="1"/>
          </p:cNvSpPr>
          <p:nvPr>
            <p:ph type="sldNum" sz="quarter" idx="12"/>
          </p:nvPr>
        </p:nvSpPr>
        <p:spPr/>
        <p:txBody>
          <a:bodyPr/>
          <a:lstStyle/>
          <a:p>
            <a:r>
              <a:rPr lang="en-US"/>
              <a:t>Slide </a:t>
            </a:r>
            <a:fld id="{99250FA4-22E7-5A4F-A3E5-4119A27CA2E4}" type="slidenum">
              <a:rPr lang="en-US"/>
              <a:pPr/>
              <a:t>1</a:t>
            </a:fld>
            <a:endParaRPr lang="en-US"/>
          </a:p>
        </p:txBody>
      </p:sp>
      <p:sp>
        <p:nvSpPr>
          <p:cNvPr id="30722" name="Rectangle 2"/>
          <p:cNvSpPr>
            <a:spLocks noGrp="1" noChangeArrowheads="1"/>
          </p:cNvSpPr>
          <p:nvPr>
            <p:ph type="title"/>
          </p:nvPr>
        </p:nvSpPr>
        <p:spPr>
          <a:xfrm>
            <a:off x="685800" y="685800"/>
            <a:ext cx="7848600" cy="609600"/>
          </a:xfrm>
          <a:noFill/>
          <a:ln/>
        </p:spPr>
        <p:txBody>
          <a:bodyPr/>
          <a:lstStyle/>
          <a:p>
            <a:r>
              <a:rPr lang="en-US" dirty="0" smtClean="0"/>
              <a:t>802.18 Liaison Report </a:t>
            </a:r>
            <a:endParaRPr lang="en-US" dirty="0"/>
          </a:p>
        </p:txBody>
      </p:sp>
      <p:sp>
        <p:nvSpPr>
          <p:cNvPr id="30725" name="Text Box 5"/>
          <p:cNvSpPr txBox="1">
            <a:spLocks noChangeArrowheads="1"/>
          </p:cNvSpPr>
          <p:nvPr/>
        </p:nvSpPr>
        <p:spPr bwMode="auto">
          <a:xfrm>
            <a:off x="609600" y="5808663"/>
            <a:ext cx="8001000" cy="515937"/>
          </a:xfrm>
          <a:prstGeom prst="rect">
            <a:avLst/>
          </a:prstGeom>
          <a:noFill/>
          <a:ln w="28575">
            <a:solidFill>
              <a:srgbClr val="0000FF"/>
            </a:solidFill>
            <a:miter lim="800000"/>
            <a:headEnd type="none" w="sm" len="sm"/>
            <a:tailEnd type="none" w="sm" len="sm"/>
          </a:ln>
          <a:effectLst/>
        </p:spPr>
        <p:txBody>
          <a:bodyPr>
            <a:prstTxWarp prst="textNoShape">
              <a:avLst/>
            </a:prstTxWarp>
            <a:spAutoFit/>
          </a:bodyPr>
          <a:lstStyle/>
          <a:p>
            <a:r>
              <a:rPr lang="en-US" sz="900" b="1"/>
              <a:t>Notice:</a:t>
            </a:r>
            <a:r>
              <a:rPr lang="en-US" sz="900"/>
              <a:t> </a:t>
            </a:r>
            <a:r>
              <a:rPr lang="en-US" sz="800"/>
              <a:t>This document has been prepared to assist IEEE 802.18.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sz="900" b="1"/>
          </a:p>
        </p:txBody>
      </p:sp>
      <p:sp>
        <p:nvSpPr>
          <p:cNvPr id="30726" name="Rectangle 6"/>
          <p:cNvSpPr>
            <a:spLocks noGrp="1" noChangeArrowheads="1"/>
          </p:cNvSpPr>
          <p:nvPr>
            <p:ph type="body" idx="1"/>
          </p:nvPr>
        </p:nvSpPr>
        <p:spPr>
          <a:xfrm>
            <a:off x="685800" y="1371600"/>
            <a:ext cx="7772400" cy="381000"/>
          </a:xfrm>
          <a:noFill/>
          <a:ln/>
        </p:spPr>
        <p:txBody>
          <a:bodyPr/>
          <a:lstStyle/>
          <a:p>
            <a:pPr algn="ctr">
              <a:buFontTx/>
              <a:buNone/>
            </a:pPr>
            <a:r>
              <a:rPr lang="en-US" sz="2000" dirty="0"/>
              <a:t>Date:</a:t>
            </a:r>
            <a:r>
              <a:rPr lang="en-US" sz="2000" b="0" dirty="0" smtClean="0"/>
              <a:t> 2011-07-21</a:t>
            </a:r>
            <a:endParaRPr lang="en-US" sz="2000" b="0" dirty="0"/>
          </a:p>
        </p:txBody>
      </p:sp>
      <p:graphicFrame>
        <p:nvGraphicFramePr>
          <p:cNvPr id="30731" name="Object 11"/>
          <p:cNvGraphicFramePr>
            <a:graphicFrameLocks noChangeAspect="1"/>
          </p:cNvGraphicFramePr>
          <p:nvPr/>
        </p:nvGraphicFramePr>
        <p:xfrm>
          <a:off x="520700" y="2286000"/>
          <a:ext cx="8186738" cy="2498725"/>
        </p:xfrm>
        <a:graphic>
          <a:graphicData uri="http://schemas.openxmlformats.org/presentationml/2006/ole">
            <p:oleObj spid="_x0000_s30731" name="Document" r:id="rId4" imgW="8262412" imgH="2521528" progId="Word.Document.8">
              <p:embed/>
            </p:oleObj>
          </a:graphicData>
        </a:graphic>
      </p:graphicFrame>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sz="2000" b="1"/>
              <a:t>Authors:</a:t>
            </a:r>
            <a:endParaRPr lang="en-US" sz="200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Abstract</a:t>
            </a:r>
            <a:endParaRPr kumimoji="1" lang="ja-JP" altLang="en-US" dirty="0"/>
          </a:p>
        </p:txBody>
      </p:sp>
      <p:sp>
        <p:nvSpPr>
          <p:cNvPr id="3" name="コンテンツ プレースホルダ 2"/>
          <p:cNvSpPr>
            <a:spLocks noGrp="1"/>
          </p:cNvSpPr>
          <p:nvPr>
            <p:ph idx="1"/>
          </p:nvPr>
        </p:nvSpPr>
        <p:spPr>
          <a:xfrm>
            <a:off x="685800" y="1752600"/>
            <a:ext cx="7772400" cy="4114800"/>
          </a:xfrm>
        </p:spPr>
        <p:txBody>
          <a:bodyPr/>
          <a:lstStyle/>
          <a:p>
            <a:r>
              <a:rPr kumimoji="1" lang="en-US" altLang="ja-JP" dirty="0" smtClean="0"/>
              <a:t>This is the liaison report for 802.18 RR-TAG of San Francisco Primary Meeting , July 17-22, 2011.</a:t>
            </a:r>
            <a:endParaRPr kumimoji="1" lang="ja-JP" altLang="en-US" dirty="0"/>
          </a:p>
        </p:txBody>
      </p:sp>
      <p:sp>
        <p:nvSpPr>
          <p:cNvPr id="4" name="日付プレースホルダ 3"/>
          <p:cNvSpPr>
            <a:spLocks noGrp="1"/>
          </p:cNvSpPr>
          <p:nvPr>
            <p:ph type="dt" sz="half" idx="10"/>
          </p:nvPr>
        </p:nvSpPr>
        <p:spPr/>
        <p:txBody>
          <a:bodyPr/>
          <a:lstStyle/>
          <a:p>
            <a:r>
              <a:rPr lang="en-US" altLang="ja-JP" smtClean="0"/>
              <a:t>July 2011</a:t>
            </a:r>
            <a:endParaRPr lang="en-US"/>
          </a:p>
        </p:txBody>
      </p:sp>
      <p:sp>
        <p:nvSpPr>
          <p:cNvPr id="5" name="フッター プレースホルダ 4"/>
          <p:cNvSpPr>
            <a:spLocks noGrp="1"/>
          </p:cNvSpPr>
          <p:nvPr>
            <p:ph type="ftr" sz="quarter" idx="11"/>
          </p:nvPr>
        </p:nvSpPr>
        <p:spPr/>
        <p:txBody>
          <a:bodyPr/>
          <a:lstStyle/>
          <a:p>
            <a:r>
              <a:rPr lang="en-US" smtClean="0"/>
              <a:t>Junyi Wang, NICT</a:t>
            </a:r>
            <a:endParaRPr lang="en-US"/>
          </a:p>
        </p:txBody>
      </p:sp>
      <p:sp>
        <p:nvSpPr>
          <p:cNvPr id="6" name="スライド番号プレースホルダ 5"/>
          <p:cNvSpPr>
            <a:spLocks noGrp="1"/>
          </p:cNvSpPr>
          <p:nvPr>
            <p:ph type="sldNum" sz="quarter" idx="12"/>
          </p:nvPr>
        </p:nvSpPr>
        <p:spPr/>
        <p:txBody>
          <a:bodyPr/>
          <a:lstStyle/>
          <a:p>
            <a:r>
              <a:rPr lang="en-US" smtClean="0"/>
              <a:t>Slide </a:t>
            </a:r>
            <a:fld id="{01BEEDDA-DBAC-4D49-BB29-820E8BCD0790}"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ja-JP" smtClean="0"/>
              <a:t>July 2011</a:t>
            </a:r>
            <a:endParaRPr lang="en-US"/>
          </a:p>
        </p:txBody>
      </p:sp>
      <p:sp>
        <p:nvSpPr>
          <p:cNvPr id="5" name="Footer Placeholder 4"/>
          <p:cNvSpPr>
            <a:spLocks noGrp="1"/>
          </p:cNvSpPr>
          <p:nvPr>
            <p:ph type="ftr" sz="quarter" idx="11"/>
          </p:nvPr>
        </p:nvSpPr>
        <p:spPr/>
        <p:txBody>
          <a:bodyPr/>
          <a:lstStyle/>
          <a:p>
            <a:r>
              <a:rPr lang="en-US" smtClean="0"/>
              <a:t>Junyi Wang, NICT</a:t>
            </a:r>
            <a:endParaRPr lang="en-US"/>
          </a:p>
        </p:txBody>
      </p:sp>
      <p:sp>
        <p:nvSpPr>
          <p:cNvPr id="6" name="Slide Number Placeholder 5"/>
          <p:cNvSpPr>
            <a:spLocks noGrp="1"/>
          </p:cNvSpPr>
          <p:nvPr>
            <p:ph type="sldNum" sz="quarter" idx="12"/>
          </p:nvPr>
        </p:nvSpPr>
        <p:spPr/>
        <p:txBody>
          <a:bodyPr/>
          <a:lstStyle/>
          <a:p>
            <a:r>
              <a:rPr lang="en-US"/>
              <a:t>Slide </a:t>
            </a:r>
            <a:fld id="{5A56B054-62B8-394B-932B-2B4335F03357}" type="slidenum">
              <a:rPr lang="en-US"/>
              <a:pPr/>
              <a:t>3</a:t>
            </a:fld>
            <a:endParaRPr lang="en-US"/>
          </a:p>
        </p:txBody>
      </p:sp>
      <p:sp>
        <p:nvSpPr>
          <p:cNvPr id="5122" name="Rectangle 2"/>
          <p:cNvSpPr>
            <a:spLocks noGrp="1" noChangeArrowheads="1"/>
          </p:cNvSpPr>
          <p:nvPr>
            <p:ph type="title"/>
          </p:nvPr>
        </p:nvSpPr>
        <p:spPr>
          <a:xfrm>
            <a:off x="685800" y="685800"/>
            <a:ext cx="7772400" cy="609600"/>
          </a:xfrm>
          <a:noFill/>
          <a:ln/>
        </p:spPr>
        <p:txBody>
          <a:bodyPr/>
          <a:lstStyle/>
          <a:p>
            <a:r>
              <a:rPr lang="en-US" dirty="0" smtClean="0"/>
              <a:t>ITU-R documents</a:t>
            </a:r>
            <a:endParaRPr lang="en-US" dirty="0"/>
          </a:p>
        </p:txBody>
      </p:sp>
      <p:sp>
        <p:nvSpPr>
          <p:cNvPr id="5123" name="Rectangle 3"/>
          <p:cNvSpPr>
            <a:spLocks noGrp="1" noChangeArrowheads="1"/>
          </p:cNvSpPr>
          <p:nvPr>
            <p:ph type="body" idx="1"/>
          </p:nvPr>
        </p:nvSpPr>
        <p:spPr>
          <a:xfrm>
            <a:off x="609600" y="1447800"/>
            <a:ext cx="7772400" cy="4495800"/>
          </a:xfrm>
          <a:noFill/>
          <a:ln/>
        </p:spPr>
        <p:txBody>
          <a:bodyPr/>
          <a:lstStyle/>
          <a:p>
            <a:pPr indent="0">
              <a:buFontTx/>
              <a:buNone/>
            </a:pPr>
            <a:r>
              <a:rPr lang="en-US" dirty="0" smtClean="0"/>
              <a:t>The ITU-R has released a number of documents which may be of interest to IEEE 802 WGs. </a:t>
            </a:r>
          </a:p>
          <a:p>
            <a:pPr lvl="1"/>
            <a:r>
              <a:rPr lang="en-US" altLang="ja-JP" sz="1600" dirty="0" smtClean="0"/>
              <a:t>WORKING DOCUMENT TOWARDS A PRELIMINARY DRAFT NEW REPORT ITU-R SM.[SMART_GRID], WP 1A, 18-11/49r1</a:t>
            </a:r>
          </a:p>
          <a:p>
            <a:pPr lvl="1"/>
            <a:r>
              <a:rPr lang="en-US" altLang="ja-JP" sz="1600" dirty="0" smtClean="0"/>
              <a:t>DRAFT NEW QUESTION ITU-R [PWRGRD]/1, WP 1A, 18-11/51r0</a:t>
            </a:r>
          </a:p>
          <a:p>
            <a:pPr lvl="1"/>
            <a:r>
              <a:rPr lang="en-US" altLang="ja-JP" sz="1600" dirty="0" smtClean="0"/>
              <a:t>PRELIMINARY DRAFT NEW RESOLUTION ITU-R[CRS], WP 1B, 18-11/52r0</a:t>
            </a:r>
          </a:p>
          <a:p>
            <a:pPr lvl="1"/>
            <a:r>
              <a:rPr lang="en-US" altLang="ja-JP" sz="1600" dirty="0" smtClean="0"/>
              <a:t>CORRESPONDENCE GROUP ON NARROW-BAND WIRELESS HOME NETWORKING, WP 1B, 18-11/53r0</a:t>
            </a:r>
          </a:p>
          <a:p>
            <a:pPr lvl="1"/>
            <a:r>
              <a:rPr lang="en-US" altLang="ja-JP" sz="1600" dirty="0" smtClean="0"/>
              <a:t>MULTIPLE GIGABIT WIRELESS SYSTEMS IN FREQUENCIES AROUND 60 GHz, WP 5A, 18-11/54r0</a:t>
            </a:r>
          </a:p>
          <a:p>
            <a:pPr lvl="1"/>
            <a:r>
              <a:rPr lang="en-US" altLang="ja-JP" sz="1600" dirty="0" smtClean="0"/>
              <a:t>PRELIMINARY DRAFT NEW REPORT ITU-R M.[LMS.WASN STUDY], WP 5A,  18-11/55r0</a:t>
            </a:r>
          </a:p>
          <a:p>
            <a:pPr lvl="1"/>
            <a:r>
              <a:rPr lang="en-US" altLang="ja-JP" sz="1600" dirty="0" smtClean="0"/>
              <a:t>QUALITY OF SERVICE REQUIREMENTS AND OBJECTIVES FOR WIRELESS ACCESS SYSTEMS, WP 5A, 18-11/56r0</a:t>
            </a:r>
          </a:p>
          <a:p>
            <a:pPr lvl="1"/>
            <a:r>
              <a:rPr lang="en-US" altLang="ja-JP" sz="1600" dirty="0" smtClean="0"/>
              <a:t>PRELIMINARY DRAFT NEW RECOMMENDATION ITU-R M.[LMS.WASN], WP 5A,  18-11/57r0</a:t>
            </a:r>
            <a:endParaRPr lang="en-GB" altLang="ja-JP" sz="1600" dirty="0" smtClean="0"/>
          </a:p>
          <a:p>
            <a:pPr indent="0">
              <a:buFontTx/>
              <a:buNone/>
            </a:pP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ja-JP" smtClean="0"/>
              <a:t>July 2011</a:t>
            </a:r>
            <a:endParaRPr lang="en-US"/>
          </a:p>
        </p:txBody>
      </p:sp>
      <p:sp>
        <p:nvSpPr>
          <p:cNvPr id="5" name="Footer Placeholder 4"/>
          <p:cNvSpPr>
            <a:spLocks noGrp="1"/>
          </p:cNvSpPr>
          <p:nvPr>
            <p:ph type="ftr" sz="quarter" idx="11"/>
          </p:nvPr>
        </p:nvSpPr>
        <p:spPr/>
        <p:txBody>
          <a:bodyPr/>
          <a:lstStyle/>
          <a:p>
            <a:r>
              <a:rPr lang="en-US" smtClean="0"/>
              <a:t>Junyi Wang, NICT</a:t>
            </a:r>
            <a:endParaRPr lang="en-US"/>
          </a:p>
        </p:txBody>
      </p:sp>
      <p:sp>
        <p:nvSpPr>
          <p:cNvPr id="6" name="Slide Number Placeholder 5"/>
          <p:cNvSpPr>
            <a:spLocks noGrp="1"/>
          </p:cNvSpPr>
          <p:nvPr>
            <p:ph type="sldNum" sz="quarter" idx="12"/>
          </p:nvPr>
        </p:nvSpPr>
        <p:spPr/>
        <p:txBody>
          <a:bodyPr/>
          <a:lstStyle/>
          <a:p>
            <a:r>
              <a:rPr lang="en-US"/>
              <a:t>Slide </a:t>
            </a:r>
            <a:fld id="{88505282-0415-FC48-970A-3FF5A2446D64}" type="slidenum">
              <a:rPr lang="en-US"/>
              <a:pPr/>
              <a:t>4</a:t>
            </a:fld>
            <a:endParaRPr lang="en-US"/>
          </a:p>
        </p:txBody>
      </p:sp>
      <p:sp>
        <p:nvSpPr>
          <p:cNvPr id="20482" name="Rectangle 2"/>
          <p:cNvSpPr>
            <a:spLocks noGrp="1" noChangeArrowheads="1"/>
          </p:cNvSpPr>
          <p:nvPr>
            <p:ph type="title"/>
          </p:nvPr>
        </p:nvSpPr>
        <p:spPr>
          <a:xfrm>
            <a:off x="685800" y="685800"/>
            <a:ext cx="7772400" cy="609600"/>
          </a:xfrm>
        </p:spPr>
        <p:txBody>
          <a:bodyPr/>
          <a:lstStyle/>
          <a:p>
            <a:r>
              <a:rPr lang="en-US" sz="2400" dirty="0" smtClean="0"/>
              <a:t>Draft New Resolution ITU-R[CRS]/1, WP 1B, 18-11/52r0</a:t>
            </a:r>
            <a:endParaRPr lang="en-US" sz="2400" dirty="0"/>
          </a:p>
        </p:txBody>
      </p:sp>
      <p:sp>
        <p:nvSpPr>
          <p:cNvPr id="8" name="Rectangle 3"/>
          <p:cNvSpPr txBox="1">
            <a:spLocks noChangeArrowheads="1"/>
          </p:cNvSpPr>
          <p:nvPr/>
        </p:nvSpPr>
        <p:spPr bwMode="auto">
          <a:xfrm>
            <a:off x="914400" y="1447800"/>
            <a:ext cx="7315200" cy="46482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marL="342900" lvl="0" indent="-342900">
              <a:spcBef>
                <a:spcPct val="20000"/>
              </a:spcBef>
              <a:buFontTx/>
              <a:buChar char="•"/>
            </a:pPr>
            <a:r>
              <a:rPr kumimoji="0" lang="en-US" sz="2000" b="1" i="0" u="none" strike="noStrike" kern="0" cap="none" spc="0" normalizeH="0" baseline="0" noProof="0" dirty="0" smtClean="0">
                <a:ln>
                  <a:noFill/>
                </a:ln>
                <a:solidFill>
                  <a:schemeClr val="tx1"/>
                </a:solidFill>
                <a:effectLst/>
                <a:uLnTx/>
                <a:uFillTx/>
                <a:latin typeface="+mn-lt"/>
                <a:ea typeface="+mn-ea"/>
                <a:cs typeface="+mn-cs"/>
              </a:rPr>
              <a:t>Title: </a:t>
            </a:r>
            <a:r>
              <a:rPr lang="en-GB" sz="2000" b="1" dirty="0"/>
              <a:t>Studies on the implementation and use of cognitive</a:t>
            </a:r>
            <a:br>
              <a:rPr lang="en-GB" sz="2000" b="1" dirty="0"/>
            </a:br>
            <a:r>
              <a:rPr lang="en-GB" sz="2000" b="1" dirty="0"/>
              <a:t>radio systems (CRS)</a:t>
            </a:r>
            <a:r>
              <a:rPr lang="en-US" sz="2000" b="1" dirty="0" smtClean="0"/>
              <a:t> </a:t>
            </a:r>
            <a:endParaRPr kumimoji="0" lang="en-US" sz="2000" b="1"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000" b="1" i="0" u="none" strike="noStrike" kern="0" cap="none" spc="0" normalizeH="0" baseline="0" noProof="0" dirty="0" smtClean="0">
                <a:ln>
                  <a:noFill/>
                </a:ln>
                <a:solidFill>
                  <a:schemeClr val="tx1"/>
                </a:solidFill>
                <a:effectLst/>
                <a:uLnTx/>
                <a:uFillTx/>
                <a:latin typeface="+mn-lt"/>
                <a:ea typeface="+mn-ea"/>
                <a:cs typeface="+mn-cs"/>
              </a:rPr>
              <a:t>Resolves to invite ITU-R:</a:t>
            </a:r>
          </a:p>
          <a:p>
            <a:pPr marL="800100" lvl="1" indent="-342900">
              <a:spcBef>
                <a:spcPct val="20000"/>
              </a:spcBef>
              <a:buFont typeface="Wingdings" charset="2"/>
              <a:buAutoNum type="arabicPlain"/>
            </a:pPr>
            <a:r>
              <a:rPr lang="en-GB" sz="1800" dirty="0" smtClean="0">
                <a:latin typeface="+mn-lt"/>
                <a:ea typeface="ＭＳ Ｐゴシック" charset="-128"/>
              </a:rPr>
              <a:t>To </a:t>
            </a:r>
            <a:r>
              <a:rPr lang="en-GB" sz="1800" dirty="0">
                <a:latin typeface="+mn-lt"/>
                <a:ea typeface="ＭＳ Ｐゴシック" charset="-128"/>
              </a:rPr>
              <a:t>study the introduction and use of CRS in radiocommunication services; </a:t>
            </a:r>
            <a:endParaRPr lang="en-US" sz="1800" dirty="0" smtClean="0">
              <a:latin typeface="+mn-lt"/>
              <a:ea typeface="ＭＳ Ｐゴシック" charset="-128"/>
            </a:endParaRPr>
          </a:p>
          <a:p>
            <a:pPr marL="800100" lvl="1" indent="-342900">
              <a:spcBef>
                <a:spcPct val="20000"/>
              </a:spcBef>
              <a:buFont typeface="Wingdings" charset="2"/>
              <a:buAutoNum type="arabicPlain"/>
            </a:pPr>
            <a:r>
              <a:rPr lang="en-GB" sz="1800" dirty="0" smtClean="0">
                <a:latin typeface="+mn-lt"/>
                <a:ea typeface="ＭＳ Ｐゴシック" charset="-128"/>
              </a:rPr>
              <a:t>To </a:t>
            </a:r>
            <a:r>
              <a:rPr lang="en-GB" sz="1800" dirty="0">
                <a:latin typeface="+mn-lt"/>
                <a:ea typeface="ＭＳ Ｐゴシック" charset="-128"/>
              </a:rPr>
              <a:t>study operational and technical characteristics, requirements, performance and possible benefits associated with the introduction of CRS in relevant radiocommunication services;</a:t>
            </a:r>
            <a:endParaRPr lang="en-US" sz="1800" dirty="0" smtClean="0">
              <a:latin typeface="+mn-lt"/>
              <a:ea typeface="ＭＳ Ｐゴシック" charset="-128"/>
            </a:endParaRPr>
          </a:p>
          <a:p>
            <a:pPr marL="800100" lvl="1" indent="-342900">
              <a:spcBef>
                <a:spcPct val="20000"/>
              </a:spcBef>
              <a:buFont typeface="Wingdings" charset="2"/>
              <a:buAutoNum type="arabicPlain"/>
            </a:pPr>
            <a:r>
              <a:rPr lang="en-GB" sz="1800" dirty="0">
                <a:latin typeface="+mn-lt"/>
                <a:ea typeface="ＭＳ Ｐゴシック" charset="-128"/>
              </a:rPr>
              <a:t>T</a:t>
            </a:r>
            <a:r>
              <a:rPr lang="en-GB" sz="1800" dirty="0" smtClean="0">
                <a:latin typeface="+mn-lt"/>
                <a:ea typeface="ＭＳ Ｐゴシック" charset="-128"/>
              </a:rPr>
              <a:t>o </a:t>
            </a:r>
            <a:r>
              <a:rPr lang="en-GB" sz="1800" dirty="0">
                <a:latin typeface="+mn-lt"/>
                <a:ea typeface="ＭＳ Ｐゴシック" charset="-128"/>
              </a:rPr>
              <a:t>study the technical conditions associated with the implementation of CRS technologies in radiocommunication services in order to facilitate, ensure and enhance coexistence and sharing among radiocommunication services in specific frequency bands;</a:t>
            </a:r>
            <a:endParaRPr lang="en-US" sz="1800" dirty="0" smtClean="0">
              <a:latin typeface="+mn-lt"/>
              <a:ea typeface="ＭＳ Ｐゴシック" charset="-128"/>
            </a:endParaRPr>
          </a:p>
          <a:p>
            <a:pPr marL="800100" lvl="1" indent="-342900">
              <a:spcBef>
                <a:spcPct val="20000"/>
              </a:spcBef>
              <a:buFont typeface="Wingdings" charset="2"/>
              <a:buAutoNum type="arabicPlain"/>
            </a:pPr>
            <a:r>
              <a:rPr lang="en-GB" sz="1800" dirty="0">
                <a:latin typeface="+mn-lt"/>
                <a:ea typeface="ＭＳ Ｐゴシック" charset="-128"/>
              </a:rPr>
              <a:t>T</a:t>
            </a:r>
            <a:r>
              <a:rPr lang="en-GB" sz="1800" dirty="0" smtClean="0">
                <a:latin typeface="+mn-lt"/>
                <a:ea typeface="ＭＳ Ｐゴシック" charset="-128"/>
              </a:rPr>
              <a:t>o </a:t>
            </a:r>
            <a:r>
              <a:rPr lang="en-GB" sz="1800" dirty="0">
                <a:latin typeface="+mn-lt"/>
                <a:ea typeface="ＭＳ Ｐゴシック" charset="-128"/>
              </a:rPr>
              <a:t>develop relevant ITU-R Recommendations and/or Reports based on the aforementioned studies as </a:t>
            </a:r>
            <a:r>
              <a:rPr lang="en-GB" sz="1800" dirty="0" smtClean="0">
                <a:latin typeface="+mn-lt"/>
                <a:ea typeface="ＭＳ Ｐゴシック" charset="-128"/>
              </a:rPr>
              <a:t>appropriate…</a:t>
            </a:r>
          </a:p>
          <a:p>
            <a:pPr marL="800100" lvl="1" indent="-342900">
              <a:spcBef>
                <a:spcPct val="20000"/>
              </a:spcBef>
              <a:buFont typeface="Wingdings" charset="2"/>
              <a:buAutoNum type="arabicPlain"/>
            </a:pPr>
            <a:r>
              <a:rPr lang="en-GB" sz="1800" dirty="0" smtClean="0">
                <a:latin typeface="+mn-lt"/>
                <a:ea typeface="ＭＳ Ｐゴシック" charset="-128"/>
              </a:rPr>
              <a:t>802.22 showed intention to consider contributions to this documents</a:t>
            </a:r>
            <a:endParaRPr lang="en-US" sz="1800" dirty="0" smtClean="0">
              <a:latin typeface="+mn-lt"/>
              <a:ea typeface="ＭＳ Ｐゴシック" charset="-128"/>
            </a:endParaRPr>
          </a:p>
          <a:p>
            <a:pPr marL="800100" marR="0" lvl="1" indent="-342900" algn="l" defTabSz="914400" rtl="0" eaLnBrk="0" fontAlgn="base" latinLnBrk="0" hangingPunct="0">
              <a:lnSpc>
                <a:spcPct val="100000"/>
              </a:lnSpc>
              <a:spcBef>
                <a:spcPct val="20000"/>
              </a:spcBef>
              <a:spcAft>
                <a:spcPct val="0"/>
              </a:spcAft>
              <a:buClrTx/>
              <a:buSzTx/>
              <a:buFont typeface="Wingdings" charset="2"/>
              <a:buAutoNum type="arabicPlain"/>
              <a:tabLst/>
              <a:defRPr/>
            </a:pPr>
            <a:endParaRPr kumimoji="0" lang="en-GB" sz="1800" b="0" i="0" u="none" strike="noStrike" kern="0" cap="none" spc="0" normalizeH="0" baseline="0" noProof="0" dirty="0">
              <a:ln>
                <a:noFill/>
              </a:ln>
              <a:solidFill>
                <a:schemeClr val="tx1"/>
              </a:solidFill>
              <a:effectLst/>
              <a:uLnTx/>
              <a:uFillTx/>
              <a:latin typeface="+mn-lt"/>
              <a:ea typeface="ＭＳ Ｐゴシック"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685800" y="685800"/>
            <a:ext cx="7772400" cy="609600"/>
          </a:xfrm>
        </p:spPr>
        <p:txBody>
          <a:bodyPr/>
          <a:lstStyle/>
          <a:p>
            <a:pPr eaLnBrk="1" hangingPunct="1"/>
            <a:r>
              <a:rPr lang="en-US" altLang="ja-JP" sz="2800" dirty="0" smtClean="0">
                <a:ea typeface="ＭＳ Ｐゴシック" pitchFamily="50" charset="-128"/>
              </a:rPr>
              <a:t>IEEE 802.11</a:t>
            </a:r>
          </a:p>
        </p:txBody>
      </p:sp>
      <p:sp>
        <p:nvSpPr>
          <p:cNvPr id="9219" name="Content Placeholder 2"/>
          <p:cNvSpPr>
            <a:spLocks noGrp="1"/>
          </p:cNvSpPr>
          <p:nvPr>
            <p:ph idx="1"/>
          </p:nvPr>
        </p:nvSpPr>
        <p:spPr>
          <a:xfrm>
            <a:off x="762000" y="1600200"/>
            <a:ext cx="7772400" cy="4419600"/>
          </a:xfrm>
        </p:spPr>
        <p:txBody>
          <a:bodyPr/>
          <a:lstStyle/>
          <a:p>
            <a:pPr eaLnBrk="1" hangingPunct="1"/>
            <a:r>
              <a:rPr lang="en-US" altLang="ja-JP" sz="2000" dirty="0" smtClean="0">
                <a:ea typeface="ＭＳ Ｐゴシック" pitchFamily="50" charset="-128"/>
              </a:rPr>
              <a:t>The July 19, 2011 IEEE 802.11 Regulatory Ad Hoc Committee meeting in San Francisco.</a:t>
            </a:r>
          </a:p>
          <a:p>
            <a:pPr eaLnBrk="1" hangingPunct="1"/>
            <a:r>
              <a:rPr lang="en-US" altLang="ja-JP" sz="2000" dirty="0" smtClean="0">
                <a:ea typeface="ＭＳ Ｐゴシック" pitchFamily="50" charset="-128"/>
              </a:rPr>
              <a:t>Purpose</a:t>
            </a:r>
          </a:p>
          <a:p>
            <a:pPr lvl="1" eaLnBrk="1" hangingPunct="1"/>
            <a:r>
              <a:rPr lang="en-US" altLang="ja-JP" sz="1800" dirty="0" smtClean="0">
                <a:ea typeface="ＭＳ Ｐゴシック" pitchFamily="50" charset="-128"/>
              </a:rPr>
              <a:t>Improve the working relationship between the technical experts and the regulatory specialists, especially when it comes to critical technical issues</a:t>
            </a:r>
          </a:p>
          <a:p>
            <a:pPr eaLnBrk="1" hangingPunct="1"/>
            <a:r>
              <a:rPr lang="en-US" altLang="ja-JP" sz="2000" dirty="0" smtClean="0">
                <a:ea typeface="ＭＳ Ｐゴシック" pitchFamily="50" charset="-128"/>
              </a:rPr>
              <a:t>Scope</a:t>
            </a:r>
          </a:p>
          <a:p>
            <a:pPr lvl="1" eaLnBrk="1" hangingPunct="1"/>
            <a:r>
              <a:rPr lang="en-US" altLang="ja-JP" sz="1800" dirty="0" smtClean="0">
                <a:ea typeface="ＭＳ Ｐゴシック" pitchFamily="50" charset="-128"/>
              </a:rPr>
              <a:t>The group will review new regulatory changes or impending changes affecting 802.11 standards </a:t>
            </a:r>
          </a:p>
          <a:p>
            <a:pPr lvl="1" eaLnBrk="1" hangingPunct="1"/>
            <a:r>
              <a:rPr lang="en-US" altLang="ja-JP" sz="1800" dirty="0" smtClean="0">
                <a:ea typeface="ＭＳ Ｐゴシック" pitchFamily="50" charset="-128"/>
              </a:rPr>
              <a:t>Each meeting will focus on the most critical issue at the time</a:t>
            </a:r>
          </a:p>
        </p:txBody>
      </p:sp>
      <p:sp>
        <p:nvSpPr>
          <p:cNvPr id="9220" name="Date Placeholder 3"/>
          <p:cNvSpPr>
            <a:spLocks noGrp="1"/>
          </p:cNvSpPr>
          <p:nvPr>
            <p:ph type="dt" sz="quarter" idx="10"/>
          </p:nvPr>
        </p:nvSpPr>
        <p:spPr/>
        <p:txBody>
          <a:bodyPr/>
          <a:lstStyle/>
          <a:p>
            <a:pPr>
              <a:defRPr/>
            </a:pPr>
            <a:r>
              <a:rPr lang="en-US" altLang="ja-JP" smtClean="0"/>
              <a:t>July 2011</a:t>
            </a:r>
            <a:endParaRPr lang="en-US"/>
          </a:p>
        </p:txBody>
      </p:sp>
      <p:sp>
        <p:nvSpPr>
          <p:cNvPr id="9221" name="Slide Number Placeholder 4"/>
          <p:cNvSpPr>
            <a:spLocks noGrp="1"/>
          </p:cNvSpPr>
          <p:nvPr>
            <p:ph type="sldNum" sz="quarter" idx="12"/>
          </p:nvPr>
        </p:nvSpPr>
        <p:spPr>
          <a:noFill/>
        </p:spPr>
        <p:txBody>
          <a:bodyPr/>
          <a:lstStyle/>
          <a:p>
            <a:r>
              <a:rPr lang="en-US" altLang="ja-JP"/>
              <a:t>Slide </a:t>
            </a:r>
            <a:fld id="{E1743D39-643F-4893-970D-E8A598A19488}" type="slidenum">
              <a:rPr lang="en-US" altLang="ja-JP"/>
              <a:pPr/>
              <a:t>5</a:t>
            </a:fld>
            <a:endParaRPr lang="en-US" altLang="ja-JP"/>
          </a:p>
        </p:txBody>
      </p:sp>
      <p:sp>
        <p:nvSpPr>
          <p:cNvPr id="9222" name="Footer Placeholder 5"/>
          <p:cNvSpPr>
            <a:spLocks noGrp="1"/>
          </p:cNvSpPr>
          <p:nvPr>
            <p:ph type="ftr" sz="quarter" idx="11"/>
          </p:nvPr>
        </p:nvSpPr>
        <p:spPr/>
        <p:txBody>
          <a:bodyPr/>
          <a:lstStyle/>
          <a:p>
            <a:pPr>
              <a:defRPr/>
            </a:pPr>
            <a:r>
              <a:rPr lang="en-US" smtClean="0"/>
              <a:t>Junyi Wang, NICT</a:t>
            </a:r>
            <a:endParaRPr lang="en-US"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eaLnBrk="1" hangingPunct="1"/>
            <a:r>
              <a:rPr lang="en-US" altLang="ja-JP" sz="4000" dirty="0" smtClean="0">
                <a:ea typeface="ＭＳ Ｐゴシック" pitchFamily="50" charset="-128"/>
              </a:rPr>
              <a:t>Draft Agenda proposed by 802.11</a:t>
            </a:r>
          </a:p>
        </p:txBody>
      </p:sp>
      <p:sp>
        <p:nvSpPr>
          <p:cNvPr id="5123" name="Content Placeholder 2"/>
          <p:cNvSpPr>
            <a:spLocks noGrp="1"/>
          </p:cNvSpPr>
          <p:nvPr>
            <p:ph idx="1"/>
          </p:nvPr>
        </p:nvSpPr>
        <p:spPr>
          <a:xfrm>
            <a:off x="685800" y="1981200"/>
            <a:ext cx="7772400" cy="4572000"/>
          </a:xfrm>
        </p:spPr>
        <p:txBody>
          <a:bodyPr/>
          <a:lstStyle/>
          <a:p>
            <a:pPr eaLnBrk="1" hangingPunct="1"/>
            <a:r>
              <a:rPr lang="en-US" altLang="ja-JP" sz="2000" smtClean="0">
                <a:ea typeface="ＭＳ Ｐゴシック" pitchFamily="50" charset="-128"/>
              </a:rPr>
              <a:t>Assign a recording secretary</a:t>
            </a:r>
          </a:p>
          <a:p>
            <a:pPr eaLnBrk="1" hangingPunct="1"/>
            <a:r>
              <a:rPr lang="en-US" altLang="ja-JP" sz="2000" smtClean="0">
                <a:ea typeface="ＭＳ Ｐゴシック" pitchFamily="50" charset="-128"/>
              </a:rPr>
              <a:t>Administrative items</a:t>
            </a:r>
          </a:p>
          <a:p>
            <a:pPr lvl="1" eaLnBrk="1" hangingPunct="1"/>
            <a:r>
              <a:rPr lang="en-US" altLang="ja-JP" sz="1800" smtClean="0">
                <a:ea typeface="ＭＳ Ｐゴシック" pitchFamily="50" charset="-128"/>
              </a:rPr>
              <a:t>Required notices</a:t>
            </a:r>
          </a:p>
          <a:p>
            <a:pPr eaLnBrk="1" hangingPunct="1"/>
            <a:r>
              <a:rPr lang="en-US" altLang="ja-JP" sz="2000" smtClean="0">
                <a:ea typeface="ＭＳ Ｐゴシック" pitchFamily="50" charset="-128"/>
              </a:rPr>
              <a:t>Introduction</a:t>
            </a:r>
            <a:endParaRPr lang="en-US" altLang="ja-JP" sz="1800" smtClean="0">
              <a:ea typeface="ＭＳ Ｐゴシック" pitchFamily="50" charset="-128"/>
            </a:endParaRPr>
          </a:p>
          <a:p>
            <a:pPr eaLnBrk="1" hangingPunct="1"/>
            <a:r>
              <a:rPr lang="en-US" altLang="ja-JP" sz="2000" smtClean="0">
                <a:ea typeface="ＭＳ Ｐゴシック" pitchFamily="50" charset="-128"/>
              </a:rPr>
              <a:t>The regulatory summaries</a:t>
            </a:r>
          </a:p>
          <a:p>
            <a:pPr eaLnBrk="1" hangingPunct="1"/>
            <a:r>
              <a:rPr lang="en-US" altLang="ja-JP" sz="2000" smtClean="0">
                <a:ea typeface="ＭＳ Ｐゴシック" pitchFamily="50" charset="-128"/>
              </a:rPr>
              <a:t>Regulatory issues status</a:t>
            </a:r>
            <a:endParaRPr lang="en-US" altLang="ja-JP" sz="1600" smtClean="0">
              <a:ea typeface="ＭＳ Ｐゴシック" pitchFamily="50" charset="-128"/>
            </a:endParaRPr>
          </a:p>
          <a:p>
            <a:pPr lvl="1" eaLnBrk="1" hangingPunct="1"/>
            <a:r>
              <a:rPr lang="en-US" altLang="ja-JP" sz="1800" smtClean="0">
                <a:ea typeface="ＭＳ Ｐゴシック" pitchFamily="50" charset="-128"/>
              </a:rPr>
              <a:t>EN 300 328 revision update</a:t>
            </a:r>
          </a:p>
          <a:p>
            <a:pPr lvl="1" eaLnBrk="1" hangingPunct="1"/>
            <a:r>
              <a:rPr lang="en-US" altLang="ja-JP" sz="1800" smtClean="0">
                <a:ea typeface="ＭＳ Ｐゴシック" pitchFamily="50" charset="-128"/>
              </a:rPr>
              <a:t>FCC 5 GHz rules changes update</a:t>
            </a:r>
          </a:p>
          <a:p>
            <a:pPr eaLnBrk="1" hangingPunct="1"/>
            <a:r>
              <a:rPr lang="en-US" altLang="ja-JP" sz="2000" smtClean="0">
                <a:ea typeface="ＭＳ Ｐゴシック" pitchFamily="50" charset="-128"/>
              </a:rPr>
              <a:t>Critical issues actions</a:t>
            </a:r>
          </a:p>
          <a:p>
            <a:pPr lvl="1"/>
            <a:r>
              <a:rPr lang="en-US" altLang="ja-JP" sz="1800" smtClean="0">
                <a:ea typeface="ＭＳ Ｐゴシック" pitchFamily="50" charset="-128"/>
              </a:rPr>
              <a:t>Possible changes to the 5 GHz unlicensed band in the US</a:t>
            </a:r>
          </a:p>
          <a:p>
            <a:pPr lvl="1"/>
            <a:r>
              <a:rPr lang="en-US" altLang="ja-JP" sz="1800" smtClean="0">
                <a:ea typeface="ＭＳ Ｐゴシック" pitchFamily="50" charset="-128"/>
              </a:rPr>
              <a:t>802.11 SAR test uncertainties</a:t>
            </a:r>
          </a:p>
          <a:p>
            <a:pPr lvl="1" eaLnBrk="1" hangingPunct="1"/>
            <a:endParaRPr lang="en-US" altLang="ja-JP" sz="1600" smtClean="0">
              <a:ea typeface="ＭＳ Ｐゴシック" pitchFamily="50" charset="-128"/>
            </a:endParaRPr>
          </a:p>
        </p:txBody>
      </p:sp>
      <p:sp>
        <p:nvSpPr>
          <p:cNvPr id="5124" name="Date Placeholder 3"/>
          <p:cNvSpPr>
            <a:spLocks noGrp="1"/>
          </p:cNvSpPr>
          <p:nvPr>
            <p:ph type="dt" sz="quarter" idx="10"/>
          </p:nvPr>
        </p:nvSpPr>
        <p:spPr/>
        <p:txBody>
          <a:bodyPr/>
          <a:lstStyle/>
          <a:p>
            <a:pPr>
              <a:defRPr/>
            </a:pPr>
            <a:r>
              <a:rPr lang="en-US" altLang="ja-JP" smtClean="0"/>
              <a:t>July 2011</a:t>
            </a:r>
            <a:endParaRPr lang="en-US"/>
          </a:p>
        </p:txBody>
      </p:sp>
      <p:sp>
        <p:nvSpPr>
          <p:cNvPr id="5125" name="Slide Number Placeholder 4"/>
          <p:cNvSpPr>
            <a:spLocks noGrp="1"/>
          </p:cNvSpPr>
          <p:nvPr>
            <p:ph type="sldNum" sz="quarter" idx="12"/>
          </p:nvPr>
        </p:nvSpPr>
        <p:spPr>
          <a:noFill/>
        </p:spPr>
        <p:txBody>
          <a:bodyPr/>
          <a:lstStyle/>
          <a:p>
            <a:r>
              <a:rPr lang="en-US" altLang="ja-JP"/>
              <a:t>Slide </a:t>
            </a:r>
            <a:fld id="{5515D6E9-CF0D-4612-BE34-13A09772807B}" type="slidenum">
              <a:rPr lang="en-US" altLang="ja-JP"/>
              <a:pPr/>
              <a:t>6</a:t>
            </a:fld>
            <a:endParaRPr lang="en-US" altLang="ja-JP"/>
          </a:p>
        </p:txBody>
      </p:sp>
      <p:sp>
        <p:nvSpPr>
          <p:cNvPr id="5126" name="Footer Placeholder 5"/>
          <p:cNvSpPr>
            <a:spLocks noGrp="1"/>
          </p:cNvSpPr>
          <p:nvPr>
            <p:ph type="ftr" sz="quarter" idx="11"/>
          </p:nvPr>
        </p:nvSpPr>
        <p:spPr/>
        <p:txBody>
          <a:bodyPr/>
          <a:lstStyle/>
          <a:p>
            <a:pPr>
              <a:defRPr/>
            </a:pPr>
            <a:r>
              <a:rPr lang="en-US" smtClean="0"/>
              <a:t>Junyi Wang, NICT</a:t>
            </a:r>
            <a:endParaRPr lang="en-US"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p>
            <a:pPr>
              <a:defRPr/>
            </a:pPr>
            <a:r>
              <a:rPr lang="en-US" altLang="ja-JP" smtClean="0">
                <a:latin typeface="Times New Roman" pitchFamily="18" charset="0"/>
                <a:ea typeface="ＭＳ Ｐゴシック" pitchFamily="50" charset="-128"/>
              </a:rPr>
              <a:t>July 2011</a:t>
            </a:r>
            <a:endParaRPr lang="en-US" altLang="ja-JP" smtClean="0">
              <a:latin typeface="Times New Roman" pitchFamily="18" charset="0"/>
              <a:ea typeface="ＭＳ Ｐゴシック" pitchFamily="50" charset="-128"/>
            </a:endParaRPr>
          </a:p>
        </p:txBody>
      </p:sp>
      <p:sp>
        <p:nvSpPr>
          <p:cNvPr id="3075" name="Footer Placeholder 4"/>
          <p:cNvSpPr>
            <a:spLocks noGrp="1"/>
          </p:cNvSpPr>
          <p:nvPr>
            <p:ph type="ftr" sz="quarter" idx="11"/>
          </p:nvPr>
        </p:nvSpPr>
        <p:spPr/>
        <p:txBody>
          <a:bodyPr/>
          <a:lstStyle/>
          <a:p>
            <a:pPr>
              <a:defRPr/>
            </a:pPr>
            <a:r>
              <a:rPr lang="en-US" altLang="ja-JP" smtClean="0">
                <a:latin typeface="Times New Roman" pitchFamily="18" charset="0"/>
                <a:ea typeface="ＭＳ Ｐゴシック" pitchFamily="50" charset="-128"/>
              </a:rPr>
              <a:t>Junyi Wang, NICT</a:t>
            </a:r>
            <a:endParaRPr lang="en-US" altLang="ja-JP" smtClean="0">
              <a:latin typeface="Times New Roman" pitchFamily="18" charset="0"/>
              <a:ea typeface="ＭＳ Ｐゴシック" pitchFamily="50" charset="-128"/>
            </a:endParaRPr>
          </a:p>
        </p:txBody>
      </p:sp>
      <p:sp>
        <p:nvSpPr>
          <p:cNvPr id="3076" name="Slide Number Placeholder 5"/>
          <p:cNvSpPr>
            <a:spLocks noGrp="1"/>
          </p:cNvSpPr>
          <p:nvPr>
            <p:ph type="sldNum" sz="quarter" idx="12"/>
          </p:nvPr>
        </p:nvSpPr>
        <p:spPr>
          <a:noFill/>
        </p:spPr>
        <p:txBody>
          <a:bodyPr/>
          <a:lstStyle/>
          <a:p>
            <a:r>
              <a:rPr lang="en-US" altLang="ja-JP">
                <a:ea typeface="ＭＳ Ｐゴシック" charset="-128"/>
                <a:cs typeface="Arial" charset="0"/>
              </a:rPr>
              <a:t>Slide </a:t>
            </a:r>
            <a:fld id="{A8BE178B-BB6D-4455-B574-46CA07F606DA}" type="slidenum">
              <a:rPr lang="en-US" altLang="ja-JP">
                <a:ea typeface="ＭＳ Ｐゴシック" charset="-128"/>
                <a:cs typeface="Arial" charset="0"/>
              </a:rPr>
              <a:pPr/>
              <a:t>7</a:t>
            </a:fld>
            <a:endParaRPr lang="en-US" altLang="ja-JP">
              <a:ea typeface="ＭＳ Ｐゴシック" charset="-128"/>
              <a:cs typeface="Arial" charset="0"/>
            </a:endParaRPr>
          </a:p>
        </p:txBody>
      </p:sp>
      <p:sp>
        <p:nvSpPr>
          <p:cNvPr id="3077" name="Rectangle 2"/>
          <p:cNvSpPr>
            <a:spLocks noGrp="1" noChangeArrowheads="1"/>
          </p:cNvSpPr>
          <p:nvPr>
            <p:ph type="title"/>
          </p:nvPr>
        </p:nvSpPr>
        <p:spPr/>
        <p:txBody>
          <a:bodyPr/>
          <a:lstStyle/>
          <a:p>
            <a:r>
              <a:rPr lang="en-US" altLang="ja-JP" dirty="0" smtClean="0">
                <a:ea typeface="ＭＳ Ｐゴシック" charset="-128"/>
              </a:rPr>
              <a:t>Spectrum for Innovation Act of 2011</a:t>
            </a:r>
          </a:p>
        </p:txBody>
      </p:sp>
      <p:sp>
        <p:nvSpPr>
          <p:cNvPr id="3078" name="Rectangle 3"/>
          <p:cNvSpPr>
            <a:spLocks noGrp="1" noChangeArrowheads="1"/>
          </p:cNvSpPr>
          <p:nvPr>
            <p:ph type="body" idx="1"/>
          </p:nvPr>
        </p:nvSpPr>
        <p:spPr/>
        <p:txBody>
          <a:bodyPr/>
          <a:lstStyle/>
          <a:p>
            <a:pPr indent="0">
              <a:buFontTx/>
              <a:buNone/>
            </a:pPr>
            <a:r>
              <a:rPr lang="en-US" altLang="ja-JP" sz="2000" dirty="0" smtClean="0">
                <a:ea typeface="ＭＳ Ｐゴシック" charset="-128"/>
              </a:rPr>
              <a:t>Congresswoman Doris Matsui has introduced in the House, a bill to have the FCC and NTIA study opening two new segments of the 5 GHz bands.  Another bill is in the works that would subject this spectrum to auction.  This document introduces these actions, and potential impact on IEEE 802.11 projects.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en-US" altLang="ja-JP" dirty="0" smtClean="0">
                <a:ea typeface="ＭＳ Ｐゴシック" charset="-128"/>
              </a:rPr>
              <a:t>Spectrum for Innovation Act of 2011</a:t>
            </a:r>
          </a:p>
        </p:txBody>
      </p:sp>
      <p:sp>
        <p:nvSpPr>
          <p:cNvPr id="4099" name="Content Placeholder 2"/>
          <p:cNvSpPr>
            <a:spLocks noGrp="1"/>
          </p:cNvSpPr>
          <p:nvPr>
            <p:ph idx="1"/>
          </p:nvPr>
        </p:nvSpPr>
        <p:spPr/>
        <p:txBody>
          <a:bodyPr/>
          <a:lstStyle/>
          <a:p>
            <a:r>
              <a:rPr lang="en-US" altLang="ja-JP" dirty="0" smtClean="0">
                <a:ea typeface="ＭＳ Ｐゴシック" charset="-128"/>
              </a:rPr>
              <a:t>Quotes from the Matsui bill:</a:t>
            </a:r>
          </a:p>
          <a:p>
            <a:pPr lvl="1"/>
            <a:r>
              <a:rPr lang="en-US" altLang="ja-JP" dirty="0" smtClean="0"/>
              <a:t>“To require the Federal Communications Commission to modify its regulations to allow certain unlicensed use in the 5350-5470 MHz band and the 5850-5925 MHz band.”</a:t>
            </a:r>
          </a:p>
          <a:p>
            <a:pPr lvl="1"/>
            <a:r>
              <a:rPr lang="en-US" altLang="ja-JP" dirty="0" smtClean="0"/>
              <a:t>“IN GENERAL.—Subject to paragraph (2), not later than 1 year after the date of the enactment of this Act, the Federal Communications Commission shall modify part 15 of title 47, Code of Federal Regulations, to allow unlicensed U-NII devices to operate in the 5350-5470 MHz band and the 5850-5925 MHz band.”</a:t>
            </a:r>
          </a:p>
        </p:txBody>
      </p:sp>
      <p:sp>
        <p:nvSpPr>
          <p:cNvPr id="4100" name="Date Placeholder 3"/>
          <p:cNvSpPr>
            <a:spLocks noGrp="1"/>
          </p:cNvSpPr>
          <p:nvPr>
            <p:ph type="dt" sz="quarter" idx="10"/>
          </p:nvPr>
        </p:nvSpPr>
        <p:spPr/>
        <p:txBody>
          <a:bodyPr/>
          <a:lstStyle/>
          <a:p>
            <a:pPr>
              <a:defRPr/>
            </a:pPr>
            <a:r>
              <a:rPr lang="en-US" altLang="ja-JP" smtClean="0">
                <a:latin typeface="Times New Roman" pitchFamily="18" charset="0"/>
                <a:ea typeface="ＭＳ Ｐゴシック" pitchFamily="50" charset="-128"/>
              </a:rPr>
              <a:t>July 2011</a:t>
            </a:r>
            <a:endParaRPr lang="en-US" altLang="ja-JP" smtClean="0">
              <a:latin typeface="Times New Roman" pitchFamily="18" charset="0"/>
              <a:ea typeface="ＭＳ Ｐゴシック" pitchFamily="50" charset="-128"/>
            </a:endParaRPr>
          </a:p>
        </p:txBody>
      </p:sp>
      <p:sp>
        <p:nvSpPr>
          <p:cNvPr id="4101" name="Footer Placeholder 4"/>
          <p:cNvSpPr>
            <a:spLocks noGrp="1"/>
          </p:cNvSpPr>
          <p:nvPr>
            <p:ph type="ftr" sz="quarter" idx="11"/>
          </p:nvPr>
        </p:nvSpPr>
        <p:spPr>
          <a:xfrm>
            <a:off x="7382389" y="6475413"/>
            <a:ext cx="1161536" cy="184666"/>
          </a:xfrm>
        </p:spPr>
        <p:txBody>
          <a:bodyPr/>
          <a:lstStyle/>
          <a:p>
            <a:pPr>
              <a:defRPr/>
            </a:pPr>
            <a:r>
              <a:rPr lang="en-US" altLang="ja-JP" dirty="0" smtClean="0">
                <a:latin typeface="Times New Roman" pitchFamily="18" charset="0"/>
                <a:ea typeface="ＭＳ Ｐゴシック" pitchFamily="50" charset="-128"/>
              </a:rPr>
              <a:t>Junyi Wang, NICT</a:t>
            </a:r>
          </a:p>
        </p:txBody>
      </p:sp>
      <p:sp>
        <p:nvSpPr>
          <p:cNvPr id="4102" name="Slide Number Placeholder 5"/>
          <p:cNvSpPr>
            <a:spLocks noGrp="1"/>
          </p:cNvSpPr>
          <p:nvPr>
            <p:ph type="sldNum" sz="quarter" idx="12"/>
          </p:nvPr>
        </p:nvSpPr>
        <p:spPr>
          <a:noFill/>
        </p:spPr>
        <p:txBody>
          <a:bodyPr/>
          <a:lstStyle/>
          <a:p>
            <a:r>
              <a:rPr lang="en-US" altLang="ja-JP">
                <a:ea typeface="ＭＳ Ｐゴシック" charset="-128"/>
                <a:cs typeface="Arial" charset="0"/>
              </a:rPr>
              <a:t>Slide </a:t>
            </a:r>
            <a:fld id="{875F06B2-A3EC-4045-8371-EEC5D26BBA0C}" type="slidenum">
              <a:rPr lang="en-US" altLang="ja-JP">
                <a:ea typeface="ＭＳ Ｐゴシック" charset="-128"/>
                <a:cs typeface="Arial" charset="0"/>
              </a:rPr>
              <a:pPr/>
              <a:t>8</a:t>
            </a:fld>
            <a:endParaRPr lang="en-US" altLang="ja-JP">
              <a:ea typeface="ＭＳ Ｐゴシック" charset="-128"/>
              <a:cs typeface="Arial"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IEEE 802.16</a:t>
            </a:r>
            <a:endParaRPr kumimoji="1" lang="ja-JP" altLang="en-US" dirty="0"/>
          </a:p>
        </p:txBody>
      </p:sp>
      <p:sp>
        <p:nvSpPr>
          <p:cNvPr id="3" name="コンテンツ プレースホルダ 2"/>
          <p:cNvSpPr>
            <a:spLocks noGrp="1"/>
          </p:cNvSpPr>
          <p:nvPr>
            <p:ph idx="1"/>
          </p:nvPr>
        </p:nvSpPr>
        <p:spPr>
          <a:xfrm>
            <a:off x="762000" y="1600200"/>
            <a:ext cx="7772400" cy="4114800"/>
          </a:xfrm>
        </p:spPr>
        <p:txBody>
          <a:bodyPr/>
          <a:lstStyle/>
          <a:p>
            <a:r>
              <a:rPr lang="en-US" altLang="ja-JP" dirty="0" smtClean="0"/>
              <a:t>The following docs have been submitted from IEEE 802.16 to the RR-TAG and uploaded to the .18 section</a:t>
            </a:r>
          </a:p>
          <a:p>
            <a:pPr lvl="1"/>
            <a:r>
              <a:rPr lang="en-US" altLang="ja-JP" sz="1800" dirty="0" smtClean="0"/>
              <a:t>IMT-2000 ROADMAP UPDATE FOR OFDMA TDD WMAN, 18-11/63r0, a proposed submission to ITU-R WP 5D.</a:t>
            </a:r>
          </a:p>
          <a:p>
            <a:pPr lvl="1"/>
            <a:r>
              <a:rPr lang="en-US" altLang="ja-JP" sz="1800" dirty="0" smtClean="0"/>
              <a:t>IMT-2000 OFDMA TDD WMAN SUBMISSION TOWARD REVISION 11 OF RECOMMENDATION ITU-R M.1457 (MEETING X+1), 18-11/64r0, a proposed submission to ITU-R WP 5D.</a:t>
            </a:r>
          </a:p>
          <a:p>
            <a:pPr lvl="1"/>
            <a:r>
              <a:rPr lang="en-US" altLang="ja-JP" sz="1800" dirty="0" smtClean="0"/>
              <a:t>RESPONSE TO ITU-R WP 5A ON WASN SYSTEMS, 18-11/65r0, a proposed submission to ITU-R WP 5A</a:t>
            </a:r>
          </a:p>
          <a:p>
            <a:r>
              <a:rPr lang="en-US" altLang="ja-JP" sz="2200" dirty="0" smtClean="0"/>
              <a:t>All these documents have been approved by 802.18 to submit to ITU-R with some editorial modifications. </a:t>
            </a:r>
            <a:br>
              <a:rPr lang="en-US" altLang="ja-JP" sz="2200" dirty="0" smtClean="0"/>
            </a:br>
            <a:endParaRPr lang="en-US" altLang="ja-JP" dirty="0" smtClean="0"/>
          </a:p>
          <a:p>
            <a:pPr lvl="1"/>
            <a:endParaRPr kumimoji="1" lang="ja-JP" altLang="en-US" sz="1600" dirty="0"/>
          </a:p>
        </p:txBody>
      </p:sp>
      <p:sp>
        <p:nvSpPr>
          <p:cNvPr id="4" name="日付プレースホルダ 3"/>
          <p:cNvSpPr>
            <a:spLocks noGrp="1"/>
          </p:cNvSpPr>
          <p:nvPr>
            <p:ph type="dt" sz="half" idx="10"/>
          </p:nvPr>
        </p:nvSpPr>
        <p:spPr/>
        <p:txBody>
          <a:bodyPr/>
          <a:lstStyle/>
          <a:p>
            <a:r>
              <a:rPr lang="en-US" altLang="ja-JP" smtClean="0"/>
              <a:t>July 2011</a:t>
            </a:r>
            <a:endParaRPr lang="en-US"/>
          </a:p>
        </p:txBody>
      </p:sp>
      <p:sp>
        <p:nvSpPr>
          <p:cNvPr id="5" name="フッター プレースホルダ 4"/>
          <p:cNvSpPr>
            <a:spLocks noGrp="1"/>
          </p:cNvSpPr>
          <p:nvPr>
            <p:ph type="ftr" sz="quarter" idx="11"/>
          </p:nvPr>
        </p:nvSpPr>
        <p:spPr/>
        <p:txBody>
          <a:bodyPr/>
          <a:lstStyle/>
          <a:p>
            <a:r>
              <a:rPr lang="en-US" smtClean="0"/>
              <a:t>Junyi Wang, NICT</a:t>
            </a:r>
            <a:endParaRPr lang="en-US"/>
          </a:p>
        </p:txBody>
      </p:sp>
      <p:sp>
        <p:nvSpPr>
          <p:cNvPr id="6" name="スライド番号プレースホルダ 5"/>
          <p:cNvSpPr>
            <a:spLocks noGrp="1"/>
          </p:cNvSpPr>
          <p:nvPr>
            <p:ph type="sldNum" sz="quarter" idx="12"/>
          </p:nvPr>
        </p:nvSpPr>
        <p:spPr/>
        <p:txBody>
          <a:bodyPr/>
          <a:lstStyle/>
          <a:p>
            <a:r>
              <a:rPr lang="en-US" smtClean="0"/>
              <a:t>Slide </a:t>
            </a:r>
            <a:fld id="{01BEEDDA-DBAC-4D49-BB29-820E8BCD0790}" type="slidenum">
              <a:rPr lang="en-US" smtClean="0"/>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8-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802-18-Submission.pot</Template>
  <TotalTime>372</TotalTime>
  <Words>743</Words>
  <Application>Microsoft Office PowerPoint</Application>
  <PresentationFormat>画面に合わせる (4:3)</PresentationFormat>
  <Paragraphs>98</Paragraphs>
  <Slides>9</Slides>
  <Notes>4</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9</vt:i4>
      </vt:variant>
    </vt:vector>
  </HeadingPairs>
  <TitlesOfParts>
    <vt:vector size="11" baseType="lpstr">
      <vt:lpstr>802-18-Submission</vt:lpstr>
      <vt:lpstr>Document</vt:lpstr>
      <vt:lpstr>802.18 Liaison Report </vt:lpstr>
      <vt:lpstr>Abstract</vt:lpstr>
      <vt:lpstr>ITU-R documents</vt:lpstr>
      <vt:lpstr>Draft New Resolution ITU-R[CRS]/1, WP 1B, 18-11/52r0</vt:lpstr>
      <vt:lpstr>IEEE 802.11</vt:lpstr>
      <vt:lpstr>Draft Agenda proposed by 802.11</vt:lpstr>
      <vt:lpstr>Spectrum for Innovation Act of 2011</vt:lpstr>
      <vt:lpstr>Spectrum for Innovation Act of 2011</vt:lpstr>
      <vt:lpstr>IEEE 802.16</vt:lpstr>
    </vt:vector>
  </TitlesOfParts>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Summary of ITU-R Documents</dc:title>
  <dc:creator>John H Notor</dc:creator>
  <cp:lastModifiedBy>wang</cp:lastModifiedBy>
  <cp:revision>71</cp:revision>
  <cp:lastPrinted>1998-02-10T13:28:06Z</cp:lastPrinted>
  <dcterms:created xsi:type="dcterms:W3CDTF">2011-07-18T14:58:19Z</dcterms:created>
  <dcterms:modified xsi:type="dcterms:W3CDTF">2011-07-22T00:26:23Z</dcterms:modified>
</cp:coreProperties>
</file>