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257" r:id="rId3"/>
    <p:sldId id="258" r:id="rId4"/>
    <p:sldId id="264" r:id="rId5"/>
    <p:sldId id="263" r:id="rId6"/>
    <p:sldId id="260" r:id="rId7"/>
    <p:sldId id="272" r:id="rId8"/>
    <p:sldId id="273" r:id="rId9"/>
    <p:sldId id="270" r:id="rId10"/>
  </p:sldIdLst>
  <p:sldSz cx="9144000" cy="6858000" type="screen4x3"/>
  <p:notesSz cx="6934200" cy="9280525"/>
  <p:defaultTextStyle>
    <a:defPPr>
      <a:defRPr lang="en-SG"/>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5" d="100"/>
          <a:sy n="75" d="100"/>
        </p:scale>
        <p:origin x="-708" y="-9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SG"/>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SG"/>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SG"/>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SG"/>
              <a:t>Page </a:t>
            </a:r>
            <a:fld id="{A9056846-434A-4F82-92C4-EAA7731316E8}" type="slidenum">
              <a:rPr lang="en-SG"/>
              <a:pPr/>
              <a:t>&lt;#&gt;</a:t>
            </a:fld>
            <a:endParaRPr lang="en-SG"/>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SG"/>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SG"/>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SG"/>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SG"/>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SG"/>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SG" smtClean="0"/>
              <a:t>Click to edit Master text styles</a:t>
            </a:r>
          </a:p>
          <a:p>
            <a:pPr lvl="1"/>
            <a:r>
              <a:rPr lang="en-SG" smtClean="0"/>
              <a:t>Second level</a:t>
            </a:r>
          </a:p>
          <a:p>
            <a:pPr lvl="2"/>
            <a:r>
              <a:rPr lang="en-SG" smtClean="0"/>
              <a:t>Third level</a:t>
            </a:r>
          </a:p>
          <a:p>
            <a:pPr lvl="3"/>
            <a:r>
              <a:rPr lang="en-SG" smtClean="0"/>
              <a:t>Fourth level</a:t>
            </a:r>
          </a:p>
          <a:p>
            <a:pPr lvl="4"/>
            <a:r>
              <a:rPr lang="en-SG"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SG"/>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SG"/>
              <a:t>Page </a:t>
            </a:r>
            <a:fld id="{2A22DE8A-D18B-468B-9469-1B5BE6E57683}" type="slidenum">
              <a:rPr lang="en-SG"/>
              <a:pPr/>
              <a:t>&lt;#&gt;</a:t>
            </a:fld>
            <a:endParaRPr lang="en-SG"/>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SG"/>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SG"/>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SG"/>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SG"/>
              <a:t>doc.: IEEE 802.11-yy/xxxxr0</a:t>
            </a:r>
          </a:p>
        </p:txBody>
      </p:sp>
      <p:sp>
        <p:nvSpPr>
          <p:cNvPr id="5" name="Rectangle 3"/>
          <p:cNvSpPr>
            <a:spLocks noGrp="1" noChangeArrowheads="1"/>
          </p:cNvSpPr>
          <p:nvPr>
            <p:ph type="dt" idx="1"/>
          </p:nvPr>
        </p:nvSpPr>
        <p:spPr>
          <a:ln/>
        </p:spPr>
        <p:txBody>
          <a:bodyPr/>
          <a:lstStyle/>
          <a:p>
            <a:r>
              <a:rPr lang="en-SG"/>
              <a:t>Month Year</a:t>
            </a:r>
          </a:p>
        </p:txBody>
      </p:sp>
      <p:sp>
        <p:nvSpPr>
          <p:cNvPr id="6" name="Rectangle 6"/>
          <p:cNvSpPr>
            <a:spLocks noGrp="1" noChangeArrowheads="1"/>
          </p:cNvSpPr>
          <p:nvPr>
            <p:ph type="ftr" sz="quarter" idx="4"/>
          </p:nvPr>
        </p:nvSpPr>
        <p:spPr>
          <a:ln/>
        </p:spPr>
        <p:txBody>
          <a:bodyPr/>
          <a:lstStyle/>
          <a:p>
            <a:pPr lvl="4"/>
            <a:r>
              <a:rPr lang="en-SG"/>
              <a:t>John Doe, Some Company</a:t>
            </a:r>
          </a:p>
        </p:txBody>
      </p:sp>
      <p:sp>
        <p:nvSpPr>
          <p:cNvPr id="7" name="Rectangle 7"/>
          <p:cNvSpPr>
            <a:spLocks noGrp="1" noChangeArrowheads="1"/>
          </p:cNvSpPr>
          <p:nvPr>
            <p:ph type="sldNum" sz="quarter" idx="5"/>
          </p:nvPr>
        </p:nvSpPr>
        <p:spPr>
          <a:ln/>
        </p:spPr>
        <p:txBody>
          <a:bodyPr/>
          <a:lstStyle/>
          <a:p>
            <a:r>
              <a:rPr lang="en-SG"/>
              <a:t>Page </a:t>
            </a:r>
            <a:fld id="{8CAF2A8D-D499-466C-90BF-D6EE87C2F324}" type="slidenum">
              <a:rPr lang="en-SG"/>
              <a:pPr/>
              <a:t>1</a:t>
            </a:fld>
            <a:endParaRPr lang="en-SG"/>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SG"/>
              <a:t>doc.: IEEE 802.11-yy/xxxxr0</a:t>
            </a:r>
          </a:p>
        </p:txBody>
      </p:sp>
      <p:sp>
        <p:nvSpPr>
          <p:cNvPr id="5" name="Rectangle 3"/>
          <p:cNvSpPr>
            <a:spLocks noGrp="1" noChangeArrowheads="1"/>
          </p:cNvSpPr>
          <p:nvPr>
            <p:ph type="dt" idx="1"/>
          </p:nvPr>
        </p:nvSpPr>
        <p:spPr>
          <a:ln/>
        </p:spPr>
        <p:txBody>
          <a:bodyPr/>
          <a:lstStyle/>
          <a:p>
            <a:r>
              <a:rPr lang="en-SG"/>
              <a:t>Month Year</a:t>
            </a:r>
          </a:p>
        </p:txBody>
      </p:sp>
      <p:sp>
        <p:nvSpPr>
          <p:cNvPr id="6" name="Rectangle 6"/>
          <p:cNvSpPr>
            <a:spLocks noGrp="1" noChangeArrowheads="1"/>
          </p:cNvSpPr>
          <p:nvPr>
            <p:ph type="ftr" sz="quarter" idx="4"/>
          </p:nvPr>
        </p:nvSpPr>
        <p:spPr>
          <a:ln/>
        </p:spPr>
        <p:txBody>
          <a:bodyPr/>
          <a:lstStyle/>
          <a:p>
            <a:pPr lvl="4"/>
            <a:r>
              <a:rPr lang="en-SG"/>
              <a:t>John Doe, Some Company</a:t>
            </a:r>
          </a:p>
        </p:txBody>
      </p:sp>
      <p:sp>
        <p:nvSpPr>
          <p:cNvPr id="7" name="Rectangle 7"/>
          <p:cNvSpPr>
            <a:spLocks noGrp="1" noChangeArrowheads="1"/>
          </p:cNvSpPr>
          <p:nvPr>
            <p:ph type="sldNum" sz="quarter" idx="5"/>
          </p:nvPr>
        </p:nvSpPr>
        <p:spPr>
          <a:ln/>
        </p:spPr>
        <p:txBody>
          <a:bodyPr/>
          <a:lstStyle/>
          <a:p>
            <a:r>
              <a:rPr lang="en-SG"/>
              <a:t>Page </a:t>
            </a:r>
            <a:fld id="{2C8937F1-6F9C-4DC8-8A40-763A1B6BCF11}" type="slidenum">
              <a:rPr lang="en-SG"/>
              <a:pPr/>
              <a:t>2</a:t>
            </a:fld>
            <a:endParaRPr lang="en-SG"/>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SG"/>
              <a:t>doc.: IEEE 802.11-yy/xxxxr0</a:t>
            </a:r>
          </a:p>
        </p:txBody>
      </p:sp>
      <p:sp>
        <p:nvSpPr>
          <p:cNvPr id="5" name="Rectangle 3"/>
          <p:cNvSpPr>
            <a:spLocks noGrp="1" noChangeArrowheads="1"/>
          </p:cNvSpPr>
          <p:nvPr>
            <p:ph type="dt" idx="1"/>
          </p:nvPr>
        </p:nvSpPr>
        <p:spPr>
          <a:ln/>
        </p:spPr>
        <p:txBody>
          <a:bodyPr/>
          <a:lstStyle/>
          <a:p>
            <a:r>
              <a:rPr lang="en-SG"/>
              <a:t>Month Year</a:t>
            </a:r>
          </a:p>
        </p:txBody>
      </p:sp>
      <p:sp>
        <p:nvSpPr>
          <p:cNvPr id="6" name="Rectangle 6"/>
          <p:cNvSpPr>
            <a:spLocks noGrp="1" noChangeArrowheads="1"/>
          </p:cNvSpPr>
          <p:nvPr>
            <p:ph type="ftr" sz="quarter" idx="4"/>
          </p:nvPr>
        </p:nvSpPr>
        <p:spPr>
          <a:ln/>
        </p:spPr>
        <p:txBody>
          <a:bodyPr/>
          <a:lstStyle/>
          <a:p>
            <a:pPr lvl="4"/>
            <a:r>
              <a:rPr lang="en-SG"/>
              <a:t>John Doe, Some Company</a:t>
            </a:r>
          </a:p>
        </p:txBody>
      </p:sp>
      <p:sp>
        <p:nvSpPr>
          <p:cNvPr id="7" name="Rectangle 7"/>
          <p:cNvSpPr>
            <a:spLocks noGrp="1" noChangeArrowheads="1"/>
          </p:cNvSpPr>
          <p:nvPr>
            <p:ph type="sldNum" sz="quarter" idx="5"/>
          </p:nvPr>
        </p:nvSpPr>
        <p:spPr>
          <a:ln/>
        </p:spPr>
        <p:txBody>
          <a:bodyPr/>
          <a:lstStyle/>
          <a:p>
            <a:r>
              <a:rPr lang="en-SG"/>
              <a:t>Page </a:t>
            </a:r>
            <a:fld id="{32D011AD-0F16-4E31-8762-711EB29234CC}" type="slidenum">
              <a:rPr lang="en-SG"/>
              <a:pPr/>
              <a:t>4</a:t>
            </a:fld>
            <a:endParaRPr lang="en-SG"/>
          </a:p>
        </p:txBody>
      </p:sp>
      <p:sp>
        <p:nvSpPr>
          <p:cNvPr id="17410" name="Rectangle 2"/>
          <p:cNvSpPr>
            <a:spLocks noGrp="1" noRot="1" noChangeAspect="1" noChangeArrowheads="1" noTextEdit="1"/>
          </p:cNvSpPr>
          <p:nvPr>
            <p:ph type="sldImg"/>
          </p:nvPr>
        </p:nvSpPr>
        <p:spPr>
          <a:xfrm>
            <a:off x="1154113" y="701675"/>
            <a:ext cx="4625975" cy="3468688"/>
          </a:xfrm>
          <a:ln/>
        </p:spPr>
      </p:sp>
      <p:sp>
        <p:nvSpPr>
          <p:cNvPr id="17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SG"/>
              <a:t>doc.: IEEE 802.11-yy/xxxxr0</a:t>
            </a:r>
          </a:p>
        </p:txBody>
      </p:sp>
      <p:sp>
        <p:nvSpPr>
          <p:cNvPr id="5" name="Rectangle 3"/>
          <p:cNvSpPr>
            <a:spLocks noGrp="1" noChangeArrowheads="1"/>
          </p:cNvSpPr>
          <p:nvPr>
            <p:ph type="dt" idx="1"/>
          </p:nvPr>
        </p:nvSpPr>
        <p:spPr>
          <a:ln/>
        </p:spPr>
        <p:txBody>
          <a:bodyPr/>
          <a:lstStyle/>
          <a:p>
            <a:r>
              <a:rPr lang="en-SG"/>
              <a:t>Month Year</a:t>
            </a:r>
          </a:p>
        </p:txBody>
      </p:sp>
      <p:sp>
        <p:nvSpPr>
          <p:cNvPr id="6" name="Rectangle 6"/>
          <p:cNvSpPr>
            <a:spLocks noGrp="1" noChangeArrowheads="1"/>
          </p:cNvSpPr>
          <p:nvPr>
            <p:ph type="ftr" sz="quarter" idx="4"/>
          </p:nvPr>
        </p:nvSpPr>
        <p:spPr>
          <a:ln/>
        </p:spPr>
        <p:txBody>
          <a:bodyPr/>
          <a:lstStyle/>
          <a:p>
            <a:pPr lvl="4"/>
            <a:r>
              <a:rPr lang="en-SG"/>
              <a:t>John Doe, Some Company</a:t>
            </a:r>
          </a:p>
        </p:txBody>
      </p:sp>
      <p:sp>
        <p:nvSpPr>
          <p:cNvPr id="7" name="Rectangle 7"/>
          <p:cNvSpPr>
            <a:spLocks noGrp="1" noChangeArrowheads="1"/>
          </p:cNvSpPr>
          <p:nvPr>
            <p:ph type="sldNum" sz="quarter" idx="5"/>
          </p:nvPr>
        </p:nvSpPr>
        <p:spPr>
          <a:ln/>
        </p:spPr>
        <p:txBody>
          <a:bodyPr/>
          <a:lstStyle/>
          <a:p>
            <a:r>
              <a:rPr lang="en-SG"/>
              <a:t>Page </a:t>
            </a:r>
            <a:fld id="{A04E26AC-2B27-44EF-B008-7EF3545FB296}" type="slidenum">
              <a:rPr lang="en-SG"/>
              <a:pPr/>
              <a:t>6</a:t>
            </a:fld>
            <a:endParaRPr lang="en-SG"/>
          </a:p>
        </p:txBody>
      </p:sp>
      <p:sp>
        <p:nvSpPr>
          <p:cNvPr id="27650" name="Rectangle 2"/>
          <p:cNvSpPr>
            <a:spLocks noGrp="1" noRot="1" noChangeAspect="1" noChangeArrowheads="1" noTextEdit="1"/>
          </p:cNvSpPr>
          <p:nvPr>
            <p:ph type="sldImg"/>
          </p:nvPr>
        </p:nvSpPr>
        <p:spPr>
          <a:xfrm>
            <a:off x="1154113" y="701675"/>
            <a:ext cx="4625975" cy="3468688"/>
          </a:xfrm>
          <a:ln/>
        </p:spPr>
      </p:sp>
      <p:sp>
        <p:nvSpPr>
          <p:cNvPr id="2765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SG"/>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SG"/>
          </a:p>
        </p:txBody>
      </p:sp>
      <p:sp>
        <p:nvSpPr>
          <p:cNvPr id="4" name="Date Placeholder 3"/>
          <p:cNvSpPr>
            <a:spLocks noGrp="1"/>
          </p:cNvSpPr>
          <p:nvPr>
            <p:ph type="dt" sz="half" idx="10"/>
          </p:nvPr>
        </p:nvSpPr>
        <p:spPr/>
        <p:txBody>
          <a:bodyPr/>
          <a:lstStyle>
            <a:lvl1pPr>
              <a:defRPr/>
            </a:lvl1pPr>
          </a:lstStyle>
          <a:p>
            <a:r>
              <a:rPr lang="en-SG"/>
              <a:t>Month Year</a:t>
            </a:r>
          </a:p>
        </p:txBody>
      </p:sp>
      <p:sp>
        <p:nvSpPr>
          <p:cNvPr id="5" name="Footer Placeholder 4"/>
          <p:cNvSpPr>
            <a:spLocks noGrp="1"/>
          </p:cNvSpPr>
          <p:nvPr>
            <p:ph type="ftr" sz="quarter" idx="11"/>
          </p:nvPr>
        </p:nvSpPr>
        <p:spPr>
          <a:xfrm>
            <a:off x="7444265" y="6475413"/>
            <a:ext cx="1099660" cy="184666"/>
          </a:xfrm>
        </p:spPr>
        <p:txBody>
          <a:bodyPr/>
          <a:lstStyle>
            <a:lvl1pPr>
              <a:defRPr/>
            </a:lvl1pPr>
          </a:lstStyle>
          <a:p>
            <a:r>
              <a:rPr lang="en-US" altLang="ja-JP" dirty="0" smtClean="0"/>
              <a:t>Xin Zhang, NICT</a:t>
            </a:r>
            <a:endParaRPr lang="en-SG" dirty="0"/>
          </a:p>
        </p:txBody>
      </p:sp>
      <p:sp>
        <p:nvSpPr>
          <p:cNvPr id="6" name="Slide Number Placeholder 5"/>
          <p:cNvSpPr>
            <a:spLocks noGrp="1"/>
          </p:cNvSpPr>
          <p:nvPr>
            <p:ph type="sldNum" sz="quarter" idx="12"/>
          </p:nvPr>
        </p:nvSpPr>
        <p:spPr/>
        <p:txBody>
          <a:bodyPr/>
          <a:lstStyle>
            <a:lvl1pPr>
              <a:defRPr/>
            </a:lvl1pPr>
          </a:lstStyle>
          <a:p>
            <a:r>
              <a:rPr lang="en-SG"/>
              <a:t>Slide </a:t>
            </a:r>
            <a:fld id="{A3B26679-EF52-4C08-8BA7-8EDEF17A58C0}" type="slidenum">
              <a:rPr lang="en-SG"/>
              <a:pPr/>
              <a:t>&lt;#&gt;</a:t>
            </a:fld>
            <a:endParaRPr lang="en-S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r>
              <a:rPr lang="en-SG"/>
              <a:t>Month Year</a:t>
            </a:r>
          </a:p>
        </p:txBody>
      </p:sp>
      <p:sp>
        <p:nvSpPr>
          <p:cNvPr id="5" name="Footer Placeholder 4"/>
          <p:cNvSpPr>
            <a:spLocks noGrp="1"/>
          </p:cNvSpPr>
          <p:nvPr>
            <p:ph type="ftr" sz="quarter" idx="11"/>
          </p:nvPr>
        </p:nvSpPr>
        <p:spPr/>
        <p:txBody>
          <a:bodyPr/>
          <a:lstStyle>
            <a:lvl1pPr>
              <a:defRPr/>
            </a:lvl1pPr>
          </a:lstStyle>
          <a:p>
            <a:r>
              <a:rPr lang="en-SG"/>
              <a:t>John Doe, Some Company</a:t>
            </a:r>
          </a:p>
        </p:txBody>
      </p:sp>
      <p:sp>
        <p:nvSpPr>
          <p:cNvPr id="6" name="Slide Number Placeholder 5"/>
          <p:cNvSpPr>
            <a:spLocks noGrp="1"/>
          </p:cNvSpPr>
          <p:nvPr>
            <p:ph type="sldNum" sz="quarter" idx="12"/>
          </p:nvPr>
        </p:nvSpPr>
        <p:spPr/>
        <p:txBody>
          <a:bodyPr/>
          <a:lstStyle>
            <a:lvl1pPr>
              <a:defRPr/>
            </a:lvl1pPr>
          </a:lstStyle>
          <a:p>
            <a:r>
              <a:rPr lang="en-SG"/>
              <a:t>Slide </a:t>
            </a:r>
            <a:fld id="{DD120646-04F2-43FB-B961-E2E05635B7B1}" type="slidenum">
              <a:rPr lang="en-SG"/>
              <a:pPr/>
              <a:t>&lt;#&gt;</a:t>
            </a:fld>
            <a:endParaRPr lang="en-S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r>
              <a:rPr lang="en-SG"/>
              <a:t>Month Year</a:t>
            </a:r>
          </a:p>
        </p:txBody>
      </p:sp>
      <p:sp>
        <p:nvSpPr>
          <p:cNvPr id="5" name="Footer Placeholder 4"/>
          <p:cNvSpPr>
            <a:spLocks noGrp="1"/>
          </p:cNvSpPr>
          <p:nvPr>
            <p:ph type="ftr" sz="quarter" idx="11"/>
          </p:nvPr>
        </p:nvSpPr>
        <p:spPr/>
        <p:txBody>
          <a:bodyPr/>
          <a:lstStyle>
            <a:lvl1pPr>
              <a:defRPr/>
            </a:lvl1pPr>
          </a:lstStyle>
          <a:p>
            <a:r>
              <a:rPr lang="en-SG"/>
              <a:t>John Doe, Some Company</a:t>
            </a:r>
          </a:p>
        </p:txBody>
      </p:sp>
      <p:sp>
        <p:nvSpPr>
          <p:cNvPr id="6" name="Slide Number Placeholder 5"/>
          <p:cNvSpPr>
            <a:spLocks noGrp="1"/>
          </p:cNvSpPr>
          <p:nvPr>
            <p:ph type="sldNum" sz="quarter" idx="12"/>
          </p:nvPr>
        </p:nvSpPr>
        <p:spPr/>
        <p:txBody>
          <a:bodyPr/>
          <a:lstStyle>
            <a:lvl1pPr>
              <a:defRPr/>
            </a:lvl1pPr>
          </a:lstStyle>
          <a:p>
            <a:r>
              <a:rPr lang="en-SG"/>
              <a:t>Slide </a:t>
            </a:r>
            <a:fld id="{BAA862B4-9BED-4290-824F-D669151EB5F0}" type="slidenum">
              <a:rPr lang="en-SG"/>
              <a:pPr/>
              <a:t>&lt;#&gt;</a:t>
            </a:fld>
            <a:endParaRPr lang="en-S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r>
              <a:rPr lang="en-SG"/>
              <a:t>Month Year</a:t>
            </a:r>
          </a:p>
        </p:txBody>
      </p:sp>
      <p:sp>
        <p:nvSpPr>
          <p:cNvPr id="5" name="Footer Placeholder 4"/>
          <p:cNvSpPr>
            <a:spLocks noGrp="1"/>
          </p:cNvSpPr>
          <p:nvPr>
            <p:ph type="ftr" sz="quarter" idx="11"/>
          </p:nvPr>
        </p:nvSpPr>
        <p:spPr/>
        <p:txBody>
          <a:bodyPr/>
          <a:lstStyle>
            <a:lvl1pPr>
              <a:defRPr/>
            </a:lvl1pPr>
          </a:lstStyle>
          <a:p>
            <a:r>
              <a:rPr lang="en-US" altLang="ja-JP" dirty="0" smtClean="0"/>
              <a:t>Xin Zhang, NICT</a:t>
            </a:r>
            <a:endParaRPr lang="en-SG" altLang="ja-JP" dirty="0"/>
          </a:p>
        </p:txBody>
      </p:sp>
      <p:sp>
        <p:nvSpPr>
          <p:cNvPr id="6" name="Slide Number Placeholder 5"/>
          <p:cNvSpPr>
            <a:spLocks noGrp="1"/>
          </p:cNvSpPr>
          <p:nvPr>
            <p:ph type="sldNum" sz="quarter" idx="12"/>
          </p:nvPr>
        </p:nvSpPr>
        <p:spPr/>
        <p:txBody>
          <a:bodyPr/>
          <a:lstStyle>
            <a:lvl1pPr>
              <a:defRPr/>
            </a:lvl1pPr>
          </a:lstStyle>
          <a:p>
            <a:r>
              <a:rPr lang="en-SG"/>
              <a:t>Slide </a:t>
            </a:r>
            <a:fld id="{0CAE3223-8E76-4A60-A88D-942834CD7285}" type="slidenum">
              <a:rPr lang="en-SG"/>
              <a:pPr/>
              <a:t>&lt;#&gt;</a:t>
            </a:fld>
            <a:endParaRPr lang="en-S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S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SG"/>
              <a:t>Month Year</a:t>
            </a:r>
          </a:p>
        </p:txBody>
      </p:sp>
      <p:sp>
        <p:nvSpPr>
          <p:cNvPr id="5" name="Footer Placeholder 4"/>
          <p:cNvSpPr>
            <a:spLocks noGrp="1"/>
          </p:cNvSpPr>
          <p:nvPr>
            <p:ph type="ftr" sz="quarter" idx="11"/>
          </p:nvPr>
        </p:nvSpPr>
        <p:spPr/>
        <p:txBody>
          <a:bodyPr/>
          <a:lstStyle>
            <a:lvl1pPr>
              <a:defRPr/>
            </a:lvl1pPr>
          </a:lstStyle>
          <a:p>
            <a:r>
              <a:rPr lang="en-US" altLang="ja-JP" dirty="0" smtClean="0"/>
              <a:t>Xin Zhang, NICT</a:t>
            </a:r>
            <a:endParaRPr lang="en-SG" altLang="ja-JP" dirty="0"/>
          </a:p>
        </p:txBody>
      </p:sp>
      <p:sp>
        <p:nvSpPr>
          <p:cNvPr id="6" name="Slide Number Placeholder 5"/>
          <p:cNvSpPr>
            <a:spLocks noGrp="1"/>
          </p:cNvSpPr>
          <p:nvPr>
            <p:ph type="sldNum" sz="quarter" idx="12"/>
          </p:nvPr>
        </p:nvSpPr>
        <p:spPr/>
        <p:txBody>
          <a:bodyPr/>
          <a:lstStyle>
            <a:lvl1pPr>
              <a:defRPr/>
            </a:lvl1pPr>
          </a:lstStyle>
          <a:p>
            <a:r>
              <a:rPr lang="en-SG"/>
              <a:t>Slide </a:t>
            </a:r>
            <a:fld id="{B635D699-C6B9-4066-AFA2-6C57CA79AB56}" type="slidenum">
              <a:rPr lang="en-SG"/>
              <a:pPr/>
              <a:t>&lt;#&gt;</a:t>
            </a:fld>
            <a:endParaRPr lang="en-S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4"/>
          <p:cNvSpPr>
            <a:spLocks noGrp="1"/>
          </p:cNvSpPr>
          <p:nvPr>
            <p:ph type="dt" sz="half" idx="10"/>
          </p:nvPr>
        </p:nvSpPr>
        <p:spPr/>
        <p:txBody>
          <a:bodyPr/>
          <a:lstStyle>
            <a:lvl1pPr>
              <a:defRPr/>
            </a:lvl1pPr>
          </a:lstStyle>
          <a:p>
            <a:r>
              <a:rPr lang="en-SG"/>
              <a:t>Month Year</a:t>
            </a:r>
          </a:p>
        </p:txBody>
      </p:sp>
      <p:sp>
        <p:nvSpPr>
          <p:cNvPr id="6" name="Footer Placeholder 5"/>
          <p:cNvSpPr>
            <a:spLocks noGrp="1"/>
          </p:cNvSpPr>
          <p:nvPr>
            <p:ph type="ftr" sz="quarter" idx="11"/>
          </p:nvPr>
        </p:nvSpPr>
        <p:spPr/>
        <p:txBody>
          <a:bodyPr/>
          <a:lstStyle>
            <a:lvl1pPr>
              <a:defRPr/>
            </a:lvl1pPr>
          </a:lstStyle>
          <a:p>
            <a:r>
              <a:rPr lang="en-US" altLang="ja-JP" dirty="0" smtClean="0"/>
              <a:t>Xin Zhang, NICT</a:t>
            </a:r>
            <a:endParaRPr lang="en-SG" altLang="ja-JP" dirty="0"/>
          </a:p>
        </p:txBody>
      </p:sp>
      <p:sp>
        <p:nvSpPr>
          <p:cNvPr id="7" name="Slide Number Placeholder 6"/>
          <p:cNvSpPr>
            <a:spLocks noGrp="1"/>
          </p:cNvSpPr>
          <p:nvPr>
            <p:ph type="sldNum" sz="quarter" idx="12"/>
          </p:nvPr>
        </p:nvSpPr>
        <p:spPr/>
        <p:txBody>
          <a:bodyPr/>
          <a:lstStyle>
            <a:lvl1pPr>
              <a:defRPr/>
            </a:lvl1pPr>
          </a:lstStyle>
          <a:p>
            <a:r>
              <a:rPr lang="en-SG"/>
              <a:t>Slide </a:t>
            </a:r>
            <a:fld id="{8135E61B-AE93-4263-B41C-2CC6FB4D8232}" type="slidenum">
              <a:rPr lang="en-SG"/>
              <a:pPr/>
              <a:t>&lt;#&gt;</a:t>
            </a:fld>
            <a:endParaRPr lang="en-S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S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6"/>
          <p:cNvSpPr>
            <a:spLocks noGrp="1"/>
          </p:cNvSpPr>
          <p:nvPr>
            <p:ph type="dt" sz="half" idx="10"/>
          </p:nvPr>
        </p:nvSpPr>
        <p:spPr/>
        <p:txBody>
          <a:bodyPr/>
          <a:lstStyle>
            <a:lvl1pPr>
              <a:defRPr/>
            </a:lvl1pPr>
          </a:lstStyle>
          <a:p>
            <a:r>
              <a:rPr lang="en-SG"/>
              <a:t>Month Year</a:t>
            </a:r>
          </a:p>
        </p:txBody>
      </p:sp>
      <p:sp>
        <p:nvSpPr>
          <p:cNvPr id="8" name="Footer Placeholder 7"/>
          <p:cNvSpPr>
            <a:spLocks noGrp="1"/>
          </p:cNvSpPr>
          <p:nvPr>
            <p:ph type="ftr" sz="quarter" idx="11"/>
          </p:nvPr>
        </p:nvSpPr>
        <p:spPr/>
        <p:txBody>
          <a:bodyPr/>
          <a:lstStyle>
            <a:lvl1pPr>
              <a:defRPr/>
            </a:lvl1pPr>
          </a:lstStyle>
          <a:p>
            <a:r>
              <a:rPr lang="en-SG"/>
              <a:t>John Doe, Some Company</a:t>
            </a:r>
          </a:p>
        </p:txBody>
      </p:sp>
      <p:sp>
        <p:nvSpPr>
          <p:cNvPr id="9" name="Slide Number Placeholder 8"/>
          <p:cNvSpPr>
            <a:spLocks noGrp="1"/>
          </p:cNvSpPr>
          <p:nvPr>
            <p:ph type="sldNum" sz="quarter" idx="12"/>
          </p:nvPr>
        </p:nvSpPr>
        <p:spPr/>
        <p:txBody>
          <a:bodyPr/>
          <a:lstStyle>
            <a:lvl1pPr>
              <a:defRPr/>
            </a:lvl1pPr>
          </a:lstStyle>
          <a:p>
            <a:r>
              <a:rPr lang="en-SG"/>
              <a:t>Slide </a:t>
            </a:r>
            <a:fld id="{C4CC7FA4-966E-4BD5-A614-93B2B5EAA78B}" type="slidenum">
              <a:rPr lang="en-SG"/>
              <a:pPr/>
              <a:t>&lt;#&gt;</a:t>
            </a:fld>
            <a:endParaRPr lang="en-S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2"/>
          <p:cNvSpPr>
            <a:spLocks noGrp="1"/>
          </p:cNvSpPr>
          <p:nvPr>
            <p:ph type="dt" sz="half" idx="10"/>
          </p:nvPr>
        </p:nvSpPr>
        <p:spPr/>
        <p:txBody>
          <a:bodyPr/>
          <a:lstStyle>
            <a:lvl1pPr>
              <a:defRPr/>
            </a:lvl1pPr>
          </a:lstStyle>
          <a:p>
            <a:r>
              <a:rPr lang="en-SG"/>
              <a:t>Month Year</a:t>
            </a:r>
          </a:p>
        </p:txBody>
      </p:sp>
      <p:sp>
        <p:nvSpPr>
          <p:cNvPr id="4" name="Footer Placeholder 3"/>
          <p:cNvSpPr>
            <a:spLocks noGrp="1"/>
          </p:cNvSpPr>
          <p:nvPr>
            <p:ph type="ftr" sz="quarter" idx="11"/>
          </p:nvPr>
        </p:nvSpPr>
        <p:spPr/>
        <p:txBody>
          <a:bodyPr/>
          <a:lstStyle>
            <a:lvl1pPr>
              <a:defRPr/>
            </a:lvl1pPr>
          </a:lstStyle>
          <a:p>
            <a:r>
              <a:rPr lang="en-SG"/>
              <a:t>John Doe, Some Company</a:t>
            </a:r>
          </a:p>
        </p:txBody>
      </p:sp>
      <p:sp>
        <p:nvSpPr>
          <p:cNvPr id="5" name="Slide Number Placeholder 4"/>
          <p:cNvSpPr>
            <a:spLocks noGrp="1"/>
          </p:cNvSpPr>
          <p:nvPr>
            <p:ph type="sldNum" sz="quarter" idx="12"/>
          </p:nvPr>
        </p:nvSpPr>
        <p:spPr/>
        <p:txBody>
          <a:bodyPr/>
          <a:lstStyle>
            <a:lvl1pPr>
              <a:defRPr/>
            </a:lvl1pPr>
          </a:lstStyle>
          <a:p>
            <a:r>
              <a:rPr lang="en-SG"/>
              <a:t>Slide </a:t>
            </a:r>
            <a:fld id="{601E7725-00D4-403E-83EC-1E5E546A8075}" type="slidenum">
              <a:rPr lang="en-SG"/>
              <a:pPr/>
              <a:t>&lt;#&gt;</a:t>
            </a:fld>
            <a:endParaRPr lang="en-S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SG"/>
              <a:t>Month Year</a:t>
            </a:r>
          </a:p>
        </p:txBody>
      </p:sp>
      <p:sp>
        <p:nvSpPr>
          <p:cNvPr id="3" name="Footer Placeholder 2"/>
          <p:cNvSpPr>
            <a:spLocks noGrp="1"/>
          </p:cNvSpPr>
          <p:nvPr>
            <p:ph type="ftr" sz="quarter" idx="11"/>
          </p:nvPr>
        </p:nvSpPr>
        <p:spPr/>
        <p:txBody>
          <a:bodyPr/>
          <a:lstStyle>
            <a:lvl1pPr>
              <a:defRPr/>
            </a:lvl1pPr>
          </a:lstStyle>
          <a:p>
            <a:r>
              <a:rPr lang="en-SG"/>
              <a:t>John Doe, Some Company</a:t>
            </a:r>
          </a:p>
        </p:txBody>
      </p:sp>
      <p:sp>
        <p:nvSpPr>
          <p:cNvPr id="4" name="Slide Number Placeholder 3"/>
          <p:cNvSpPr>
            <a:spLocks noGrp="1"/>
          </p:cNvSpPr>
          <p:nvPr>
            <p:ph type="sldNum" sz="quarter" idx="12"/>
          </p:nvPr>
        </p:nvSpPr>
        <p:spPr/>
        <p:txBody>
          <a:bodyPr/>
          <a:lstStyle>
            <a:lvl1pPr>
              <a:defRPr/>
            </a:lvl1pPr>
          </a:lstStyle>
          <a:p>
            <a:r>
              <a:rPr lang="en-SG"/>
              <a:t>Slide </a:t>
            </a:r>
            <a:fld id="{563550DB-2E1E-4E3C-A7E7-50689FAE0B01}" type="slidenum">
              <a:rPr lang="en-SG"/>
              <a:pPr/>
              <a:t>&lt;#&gt;</a:t>
            </a:fld>
            <a:endParaRPr lang="en-S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S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SG"/>
              <a:t>Month Year</a:t>
            </a:r>
          </a:p>
        </p:txBody>
      </p:sp>
      <p:sp>
        <p:nvSpPr>
          <p:cNvPr id="6" name="Footer Placeholder 5"/>
          <p:cNvSpPr>
            <a:spLocks noGrp="1"/>
          </p:cNvSpPr>
          <p:nvPr>
            <p:ph type="ftr" sz="quarter" idx="11"/>
          </p:nvPr>
        </p:nvSpPr>
        <p:spPr/>
        <p:txBody>
          <a:bodyPr/>
          <a:lstStyle>
            <a:lvl1pPr>
              <a:defRPr/>
            </a:lvl1pPr>
          </a:lstStyle>
          <a:p>
            <a:r>
              <a:rPr lang="en-SG"/>
              <a:t>John Doe, Some Company</a:t>
            </a:r>
          </a:p>
        </p:txBody>
      </p:sp>
      <p:sp>
        <p:nvSpPr>
          <p:cNvPr id="7" name="Slide Number Placeholder 6"/>
          <p:cNvSpPr>
            <a:spLocks noGrp="1"/>
          </p:cNvSpPr>
          <p:nvPr>
            <p:ph type="sldNum" sz="quarter" idx="12"/>
          </p:nvPr>
        </p:nvSpPr>
        <p:spPr/>
        <p:txBody>
          <a:bodyPr/>
          <a:lstStyle>
            <a:lvl1pPr>
              <a:defRPr/>
            </a:lvl1pPr>
          </a:lstStyle>
          <a:p>
            <a:r>
              <a:rPr lang="en-SG"/>
              <a:t>Slide </a:t>
            </a:r>
            <a:fld id="{6446DD99-6BAF-4B5F-8748-E595B8C12368}" type="slidenum">
              <a:rPr lang="en-SG"/>
              <a:pPr/>
              <a:t>&lt;#&gt;</a:t>
            </a:fld>
            <a:endParaRPr lang="en-S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S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S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SG"/>
              <a:t>Month Year</a:t>
            </a:r>
          </a:p>
        </p:txBody>
      </p:sp>
      <p:sp>
        <p:nvSpPr>
          <p:cNvPr id="6" name="Footer Placeholder 5"/>
          <p:cNvSpPr>
            <a:spLocks noGrp="1"/>
          </p:cNvSpPr>
          <p:nvPr>
            <p:ph type="ftr" sz="quarter" idx="11"/>
          </p:nvPr>
        </p:nvSpPr>
        <p:spPr/>
        <p:txBody>
          <a:bodyPr/>
          <a:lstStyle>
            <a:lvl1pPr>
              <a:defRPr/>
            </a:lvl1pPr>
          </a:lstStyle>
          <a:p>
            <a:r>
              <a:rPr lang="en-SG"/>
              <a:t>John Doe, Some Company</a:t>
            </a:r>
          </a:p>
        </p:txBody>
      </p:sp>
      <p:sp>
        <p:nvSpPr>
          <p:cNvPr id="7" name="Slide Number Placeholder 6"/>
          <p:cNvSpPr>
            <a:spLocks noGrp="1"/>
          </p:cNvSpPr>
          <p:nvPr>
            <p:ph type="sldNum" sz="quarter" idx="12"/>
          </p:nvPr>
        </p:nvSpPr>
        <p:spPr/>
        <p:txBody>
          <a:bodyPr/>
          <a:lstStyle>
            <a:lvl1pPr>
              <a:defRPr/>
            </a:lvl1pPr>
          </a:lstStyle>
          <a:p>
            <a:r>
              <a:rPr lang="en-SG"/>
              <a:t>Slide </a:t>
            </a:r>
            <a:fld id="{1AF614A4-F8A7-492D-90E0-86861B808520}" type="slidenum">
              <a:rPr lang="en-SG"/>
              <a:pPr/>
              <a:t>&lt;#&gt;</a:t>
            </a:fld>
            <a:endParaRPr lang="en-S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SG"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smtClean="0"/>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SG"/>
              <a:t>Month Year</a:t>
            </a:r>
          </a:p>
        </p:txBody>
      </p:sp>
      <p:sp>
        <p:nvSpPr>
          <p:cNvPr id="1029" name="Rectangle 5"/>
          <p:cNvSpPr>
            <a:spLocks noGrp="1" noChangeArrowheads="1"/>
          </p:cNvSpPr>
          <p:nvPr>
            <p:ph type="ftr" sz="quarter" idx="3"/>
          </p:nvPr>
        </p:nvSpPr>
        <p:spPr bwMode="auto">
          <a:xfrm>
            <a:off x="7444265" y="6475413"/>
            <a:ext cx="10996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altLang="ja-JP" dirty="0" smtClean="0"/>
              <a:t>Xin Zhang, NICT</a:t>
            </a:r>
            <a:endParaRPr lang="en-SG"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SG"/>
              <a:t>Slide </a:t>
            </a:r>
            <a:fld id="{23D2F6A4-4CCE-4933-9C83-E52441E04A74}" type="slidenum">
              <a:rPr lang="en-SG"/>
              <a:pPr/>
              <a:t>&lt;#&gt;</a:t>
            </a:fld>
            <a:endParaRPr lang="en-SG"/>
          </a:p>
        </p:txBody>
      </p:sp>
      <p:sp>
        <p:nvSpPr>
          <p:cNvPr id="1031" name="Rectangle 7"/>
          <p:cNvSpPr>
            <a:spLocks noChangeArrowheads="1"/>
          </p:cNvSpPr>
          <p:nvPr/>
        </p:nvSpPr>
        <p:spPr bwMode="auto">
          <a:xfrm>
            <a:off x="5277902" y="332601"/>
            <a:ext cx="3167598" cy="276999"/>
          </a:xfrm>
          <a:prstGeom prst="rect">
            <a:avLst/>
          </a:prstGeom>
          <a:noFill/>
          <a:ln w="9525">
            <a:noFill/>
            <a:miter lim="800000"/>
            <a:headEnd/>
            <a:tailEnd/>
          </a:ln>
          <a:effectLst/>
        </p:spPr>
        <p:txBody>
          <a:bodyPr wrap="none" lIns="0" tIns="0" rIns="0" bIns="0" anchor="b">
            <a:spAutoFit/>
          </a:bodyPr>
          <a:lstStyle/>
          <a:p>
            <a:pPr marL="457200" lvl="4" algn="r"/>
            <a:r>
              <a:rPr lang="en-SG" sz="1800" b="1" dirty="0"/>
              <a:t>doc.: IEEE </a:t>
            </a:r>
            <a:r>
              <a:rPr lang="en-SG" sz="1800" b="1" dirty="0" smtClean="0"/>
              <a:t>802.19-11/147r0</a:t>
            </a:r>
            <a:endParaRPr lang="en-SG"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SG"/>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SG"/>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SG"/>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2003___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cept.org/ecc/groups/ecc/wg-se/se-43"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coalitionforfreetvandbroadband.org/?page_id=50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904158" cy="276999"/>
          </a:xfrm>
        </p:spPr>
        <p:txBody>
          <a:bodyPr/>
          <a:lstStyle/>
          <a:p>
            <a:r>
              <a:rPr lang="en-SG" dirty="0" smtClean="0"/>
              <a:t>Nov 2011</a:t>
            </a:r>
            <a:endParaRPr lang="en-SG" dirty="0"/>
          </a:p>
        </p:txBody>
      </p:sp>
      <p:sp>
        <p:nvSpPr>
          <p:cNvPr id="9" name="Slide Number Placeholder 5"/>
          <p:cNvSpPr>
            <a:spLocks noGrp="1"/>
          </p:cNvSpPr>
          <p:nvPr>
            <p:ph type="sldNum" sz="quarter" idx="12"/>
          </p:nvPr>
        </p:nvSpPr>
        <p:spPr/>
        <p:txBody>
          <a:bodyPr/>
          <a:lstStyle/>
          <a:p>
            <a:r>
              <a:rPr lang="en-SG"/>
              <a:t>Slide </a:t>
            </a:r>
            <a:fld id="{5737B424-E1E6-4E9A-9CAA-3DD6F476FA9D}" type="slidenum">
              <a:rPr lang="en-SG"/>
              <a:pPr/>
              <a:t>1</a:t>
            </a:fld>
            <a:endParaRPr lang="en-SG"/>
          </a:p>
        </p:txBody>
      </p:sp>
      <p:sp>
        <p:nvSpPr>
          <p:cNvPr id="30722" name="Rectangle 2"/>
          <p:cNvSpPr>
            <a:spLocks noGrp="1" noChangeArrowheads="1"/>
          </p:cNvSpPr>
          <p:nvPr>
            <p:ph type="title"/>
          </p:nvPr>
        </p:nvSpPr>
        <p:spPr>
          <a:noFill/>
          <a:ln/>
        </p:spPr>
        <p:txBody>
          <a:bodyPr/>
          <a:lstStyle/>
          <a:p>
            <a:r>
              <a:rPr lang="en-SG" dirty="0" smtClean="0"/>
              <a:t>[Report on 802.18 Activities ]</a:t>
            </a:r>
            <a:endParaRPr lang="en-SG"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spAutoFit/>
          </a:bodyPr>
          <a:lstStyle/>
          <a:p>
            <a:r>
              <a:rPr lang="en-SG" sz="900" b="1"/>
              <a:t>Notice:</a:t>
            </a:r>
            <a:r>
              <a:rPr lang="en-SG" sz="900"/>
              <a:t> </a:t>
            </a:r>
            <a:r>
              <a:rPr lang="en-SG"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SG"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SG" sz="2000" dirty="0"/>
              <a:t>Date:</a:t>
            </a:r>
            <a:r>
              <a:rPr lang="en-SG" sz="2000" b="0" dirty="0"/>
              <a:t> </a:t>
            </a:r>
            <a:r>
              <a:rPr lang="en-SG" sz="2000" b="0" dirty="0" smtClean="0"/>
              <a:t>2011-11-10</a:t>
            </a:r>
            <a:endParaRPr lang="en-SG" sz="2000" b="0" dirty="0"/>
          </a:p>
        </p:txBody>
      </p:sp>
      <p:graphicFrame>
        <p:nvGraphicFramePr>
          <p:cNvPr id="30731" name="Object 11"/>
          <p:cNvGraphicFramePr>
            <a:graphicFrameLocks noChangeAspect="1"/>
          </p:cNvGraphicFramePr>
          <p:nvPr/>
        </p:nvGraphicFramePr>
        <p:xfrm>
          <a:off x="523875" y="2274888"/>
          <a:ext cx="8207375" cy="2519362"/>
        </p:xfrm>
        <a:graphic>
          <a:graphicData uri="http://schemas.openxmlformats.org/presentationml/2006/ole">
            <p:oleObj spid="_x0000_s30731" name="Document" r:id="rId4" imgW="8274298" imgH="2536223"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SG" sz="2000" b="1"/>
              <a:t>Authors:</a:t>
            </a:r>
            <a:endParaRPr lang="en-SG"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04158" cy="276999"/>
          </a:xfrm>
        </p:spPr>
        <p:txBody>
          <a:bodyPr/>
          <a:lstStyle/>
          <a:p>
            <a:r>
              <a:rPr lang="en-SG" dirty="0" smtClean="0"/>
              <a:t>Nov 2011</a:t>
            </a:r>
            <a:endParaRPr lang="en-SG" dirty="0"/>
          </a:p>
        </p:txBody>
      </p:sp>
      <p:sp>
        <p:nvSpPr>
          <p:cNvPr id="5" name="Footer Placeholder 4"/>
          <p:cNvSpPr>
            <a:spLocks noGrp="1"/>
          </p:cNvSpPr>
          <p:nvPr>
            <p:ph type="ftr" sz="quarter" idx="11"/>
          </p:nvPr>
        </p:nvSpPr>
        <p:spPr>
          <a:xfrm>
            <a:off x="7444265" y="6475413"/>
            <a:ext cx="1099660" cy="184666"/>
          </a:xfrm>
        </p:spPr>
        <p:txBody>
          <a:bodyPr/>
          <a:lstStyle/>
          <a:p>
            <a:r>
              <a:rPr lang="en-US" altLang="ja-JP" dirty="0" smtClean="0"/>
              <a:t>Xin Zhang, NICT</a:t>
            </a:r>
            <a:endParaRPr lang="en-SG" dirty="0"/>
          </a:p>
        </p:txBody>
      </p:sp>
      <p:sp>
        <p:nvSpPr>
          <p:cNvPr id="6" name="Slide Number Placeholder 5"/>
          <p:cNvSpPr>
            <a:spLocks noGrp="1"/>
          </p:cNvSpPr>
          <p:nvPr>
            <p:ph type="sldNum" sz="quarter" idx="12"/>
          </p:nvPr>
        </p:nvSpPr>
        <p:spPr/>
        <p:txBody>
          <a:bodyPr/>
          <a:lstStyle/>
          <a:p>
            <a:r>
              <a:rPr lang="en-SG"/>
              <a:t>Slide </a:t>
            </a:r>
            <a:fld id="{338F9B6D-924B-4636-B2FF-88AF15BB1977}" type="slidenum">
              <a:rPr lang="en-SG"/>
              <a:pPr/>
              <a:t>2</a:t>
            </a:fld>
            <a:endParaRPr lang="en-SG"/>
          </a:p>
        </p:txBody>
      </p:sp>
      <p:sp>
        <p:nvSpPr>
          <p:cNvPr id="5122" name="Rectangle 2"/>
          <p:cNvSpPr>
            <a:spLocks noGrp="1" noChangeArrowheads="1"/>
          </p:cNvSpPr>
          <p:nvPr>
            <p:ph type="title"/>
          </p:nvPr>
        </p:nvSpPr>
        <p:spPr>
          <a:noFill/>
          <a:ln/>
        </p:spPr>
        <p:txBody>
          <a:bodyPr/>
          <a:lstStyle/>
          <a:p>
            <a:r>
              <a:rPr lang="en-SG"/>
              <a:t>Abstract</a:t>
            </a:r>
          </a:p>
        </p:txBody>
      </p:sp>
      <p:sp>
        <p:nvSpPr>
          <p:cNvPr id="5123" name="Rectangle 3"/>
          <p:cNvSpPr>
            <a:spLocks noGrp="1" noChangeArrowheads="1"/>
          </p:cNvSpPr>
          <p:nvPr>
            <p:ph type="body" idx="1"/>
          </p:nvPr>
        </p:nvSpPr>
        <p:spPr>
          <a:noFill/>
          <a:ln/>
        </p:spPr>
        <p:txBody>
          <a:bodyPr/>
          <a:lstStyle/>
          <a:p>
            <a:pPr>
              <a:buFontTx/>
              <a:buNone/>
            </a:pPr>
            <a:r>
              <a:rPr lang="en-SG" dirty="0" smtClean="0"/>
              <a:t>This document presents on-going activities in IEEE 802.18. </a:t>
            </a:r>
            <a:endParaRPr lang="en-SG"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04158" cy="276999"/>
          </a:xfrm>
        </p:spPr>
        <p:txBody>
          <a:bodyPr/>
          <a:lstStyle/>
          <a:p>
            <a:r>
              <a:rPr lang="en-SG" dirty="0" smtClean="0"/>
              <a:t>Nov 2011</a:t>
            </a:r>
            <a:endParaRPr lang="en-SG" dirty="0"/>
          </a:p>
        </p:txBody>
      </p:sp>
      <p:sp>
        <p:nvSpPr>
          <p:cNvPr id="5" name="Footer Placeholder 4"/>
          <p:cNvSpPr>
            <a:spLocks noGrp="1"/>
          </p:cNvSpPr>
          <p:nvPr>
            <p:ph type="ftr" sz="quarter" idx="11"/>
          </p:nvPr>
        </p:nvSpPr>
        <p:spPr/>
        <p:txBody>
          <a:bodyPr/>
          <a:lstStyle/>
          <a:p>
            <a:r>
              <a:rPr lang="en-US" altLang="ja-JP" dirty="0" smtClean="0"/>
              <a:t>Xin Zhang, NICT</a:t>
            </a:r>
            <a:endParaRPr lang="en-SG" altLang="ja-JP" dirty="0"/>
          </a:p>
        </p:txBody>
      </p:sp>
      <p:sp>
        <p:nvSpPr>
          <p:cNvPr id="6" name="Slide Number Placeholder 5"/>
          <p:cNvSpPr>
            <a:spLocks noGrp="1"/>
          </p:cNvSpPr>
          <p:nvPr>
            <p:ph type="sldNum" sz="quarter" idx="12"/>
          </p:nvPr>
        </p:nvSpPr>
        <p:spPr/>
        <p:txBody>
          <a:bodyPr/>
          <a:lstStyle/>
          <a:p>
            <a:r>
              <a:rPr lang="en-SG"/>
              <a:t>Slide </a:t>
            </a:r>
            <a:fld id="{EE1991FB-703F-4BAD-B95C-CF0332C5484C}" type="slidenum">
              <a:rPr lang="en-SG"/>
              <a:pPr/>
              <a:t>3</a:t>
            </a:fld>
            <a:endParaRPr lang="en-SG"/>
          </a:p>
        </p:txBody>
      </p:sp>
      <p:sp>
        <p:nvSpPr>
          <p:cNvPr id="8194" name="Rectangle 2"/>
          <p:cNvSpPr>
            <a:spLocks noGrp="1" noChangeArrowheads="1"/>
          </p:cNvSpPr>
          <p:nvPr>
            <p:ph type="title"/>
          </p:nvPr>
        </p:nvSpPr>
        <p:spPr>
          <a:xfrm>
            <a:off x="683568" y="620688"/>
            <a:ext cx="7772400" cy="1066800"/>
          </a:xfrm>
        </p:spPr>
        <p:txBody>
          <a:bodyPr/>
          <a:lstStyle/>
          <a:p>
            <a:r>
              <a:rPr lang="en-SG" dirty="0" smtClean="0"/>
              <a:t>802.18 Agenda for the week</a:t>
            </a:r>
            <a:endParaRPr lang="en-SG" dirty="0"/>
          </a:p>
        </p:txBody>
      </p:sp>
      <p:pic>
        <p:nvPicPr>
          <p:cNvPr id="8196" name="Picture 4"/>
          <p:cNvPicPr>
            <a:picLocks noGrp="1" noChangeAspect="1" noChangeArrowheads="1"/>
          </p:cNvPicPr>
          <p:nvPr>
            <p:ph idx="1"/>
          </p:nvPr>
        </p:nvPicPr>
        <p:blipFill>
          <a:blip r:embed="rId2" cstate="print"/>
          <a:srcRect/>
          <a:stretch>
            <a:fillRect/>
          </a:stretch>
        </p:blipFill>
        <p:spPr bwMode="auto">
          <a:xfrm>
            <a:off x="755576" y="1340768"/>
            <a:ext cx="7555618" cy="5346273"/>
          </a:xfrm>
          <a:prstGeom prst="rect">
            <a:avLst/>
          </a:prstGeom>
          <a:noFill/>
          <a:ln w="12700" cap="flat" cmpd="sng">
            <a:noFill/>
            <a:prstDash val="solid"/>
            <a:miter lim="800000"/>
            <a:headEnd type="none" w="sm" len="sm"/>
            <a:tailEnd type="none" w="sm" len="sm"/>
          </a:ln>
        </p:spPr>
      </p:pic>
      <p:sp>
        <p:nvSpPr>
          <p:cNvPr id="9" name="Rectangle 8"/>
          <p:cNvSpPr/>
          <p:nvPr/>
        </p:nvSpPr>
        <p:spPr bwMode="auto">
          <a:xfrm>
            <a:off x="1331640" y="5085184"/>
            <a:ext cx="7056784" cy="144016"/>
          </a:xfrm>
          <a:prstGeom prst="rect">
            <a:avLst/>
          </a:prstGeom>
          <a:noFill/>
          <a:ln w="381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SG"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04158" cy="276999"/>
          </a:xfrm>
        </p:spPr>
        <p:txBody>
          <a:bodyPr/>
          <a:lstStyle/>
          <a:p>
            <a:r>
              <a:rPr lang="en-US" dirty="0" smtClean="0"/>
              <a:t>Nov 2011</a:t>
            </a:r>
            <a:endParaRPr lang="en-SG" dirty="0"/>
          </a:p>
        </p:txBody>
      </p:sp>
      <p:sp>
        <p:nvSpPr>
          <p:cNvPr id="5" name="Footer Placeholder 4"/>
          <p:cNvSpPr>
            <a:spLocks noGrp="1"/>
          </p:cNvSpPr>
          <p:nvPr>
            <p:ph type="ftr" sz="quarter" idx="11"/>
          </p:nvPr>
        </p:nvSpPr>
        <p:spPr/>
        <p:txBody>
          <a:bodyPr/>
          <a:lstStyle/>
          <a:p>
            <a:r>
              <a:rPr lang="en-US" altLang="ja-JP" dirty="0" smtClean="0"/>
              <a:t>Xin Zhang, NICT</a:t>
            </a:r>
            <a:endParaRPr lang="en-SG" altLang="ja-JP" dirty="0"/>
          </a:p>
        </p:txBody>
      </p:sp>
      <p:sp>
        <p:nvSpPr>
          <p:cNvPr id="6" name="Slide Number Placeholder 5"/>
          <p:cNvSpPr>
            <a:spLocks noGrp="1"/>
          </p:cNvSpPr>
          <p:nvPr>
            <p:ph type="sldNum" sz="quarter" idx="12"/>
          </p:nvPr>
        </p:nvSpPr>
        <p:spPr/>
        <p:txBody>
          <a:bodyPr/>
          <a:lstStyle/>
          <a:p>
            <a:r>
              <a:rPr lang="en-SG"/>
              <a:t>Slide </a:t>
            </a:r>
            <a:fld id="{16F38759-47AC-4381-8C2C-88E9D4ABB94E}" type="slidenum">
              <a:rPr lang="en-SG"/>
              <a:pPr/>
              <a:t>4</a:t>
            </a:fld>
            <a:endParaRPr lang="en-SG"/>
          </a:p>
        </p:txBody>
      </p:sp>
      <p:sp>
        <p:nvSpPr>
          <p:cNvPr id="16386" name="Rectangle 2"/>
          <p:cNvSpPr>
            <a:spLocks noGrp="1" noChangeArrowheads="1"/>
          </p:cNvSpPr>
          <p:nvPr>
            <p:ph type="title"/>
          </p:nvPr>
        </p:nvSpPr>
        <p:spPr/>
        <p:txBody>
          <a:bodyPr/>
          <a:lstStyle/>
          <a:p>
            <a:r>
              <a:rPr lang="en-US" dirty="0" smtClean="0"/>
              <a:t>Recent Contributions</a:t>
            </a:r>
            <a:endParaRPr lang="en-SG" dirty="0"/>
          </a:p>
        </p:txBody>
      </p:sp>
      <p:sp>
        <p:nvSpPr>
          <p:cNvPr id="16387" name="Rectangle 3"/>
          <p:cNvSpPr>
            <a:spLocks noGrp="1" noChangeArrowheads="1"/>
          </p:cNvSpPr>
          <p:nvPr>
            <p:ph type="body" idx="1"/>
          </p:nvPr>
        </p:nvSpPr>
        <p:spPr/>
        <p:txBody>
          <a:bodyPr/>
          <a:lstStyle/>
          <a:p>
            <a:pPr lvl="1"/>
            <a:r>
              <a:rPr lang="en-US" dirty="0" smtClean="0"/>
              <a:t>“</a:t>
            </a:r>
            <a:r>
              <a:rPr lang="en-SG" dirty="0" err="1" smtClean="0"/>
              <a:t>FCC_Actions_Related_to_Progeny_LMS</a:t>
            </a:r>
            <a:r>
              <a:rPr lang="en-US" dirty="0" smtClean="0"/>
              <a:t>”, by </a:t>
            </a:r>
            <a:r>
              <a:rPr lang="en-SG" dirty="0" smtClean="0"/>
              <a:t>John </a:t>
            </a:r>
            <a:r>
              <a:rPr lang="en-SG" dirty="0" err="1" smtClean="0"/>
              <a:t>Notor</a:t>
            </a:r>
            <a:r>
              <a:rPr lang="en-SG" dirty="0" smtClean="0"/>
              <a:t> (</a:t>
            </a:r>
            <a:r>
              <a:rPr lang="en-SG" dirty="0" err="1" smtClean="0"/>
              <a:t>Notor</a:t>
            </a:r>
            <a:r>
              <a:rPr lang="en-SG" dirty="0" smtClean="0"/>
              <a:t> Research)</a:t>
            </a:r>
          </a:p>
          <a:p>
            <a:pPr lvl="1"/>
            <a:r>
              <a:rPr lang="en-SG" dirty="0" smtClean="0"/>
              <a:t>“</a:t>
            </a:r>
            <a:r>
              <a:rPr lang="en-SG" dirty="0" err="1" smtClean="0"/>
              <a:t>Comment_FCC_Progeny_M-LMS_Waiver</a:t>
            </a:r>
            <a:r>
              <a:rPr lang="en-SG" dirty="0" smtClean="0"/>
              <a:t>”,  by John </a:t>
            </a:r>
            <a:r>
              <a:rPr lang="en-SG" dirty="0" err="1" smtClean="0"/>
              <a:t>Notor</a:t>
            </a:r>
            <a:r>
              <a:rPr lang="en-SG" dirty="0" smtClean="0"/>
              <a:t> (</a:t>
            </a:r>
            <a:r>
              <a:rPr lang="en-SG" dirty="0" err="1" smtClean="0"/>
              <a:t>Notor</a:t>
            </a:r>
            <a:r>
              <a:rPr lang="en-SG" dirty="0" smtClean="0"/>
              <a:t> Research).</a:t>
            </a:r>
          </a:p>
          <a:p>
            <a:pPr lvl="1"/>
            <a:r>
              <a:rPr lang="en-US" dirty="0" smtClean="0"/>
              <a:t>“</a:t>
            </a:r>
            <a:r>
              <a:rPr lang="en-SG" dirty="0" err="1" smtClean="0"/>
              <a:t>Comments_FCC_PTC</a:t>
            </a:r>
            <a:r>
              <a:rPr lang="en-US" dirty="0" smtClean="0"/>
              <a:t>”, by </a:t>
            </a:r>
            <a:r>
              <a:rPr lang="en-SG" dirty="0" smtClean="0"/>
              <a:t>John </a:t>
            </a:r>
            <a:r>
              <a:rPr lang="en-SG" dirty="0" err="1" smtClean="0"/>
              <a:t>Notor</a:t>
            </a:r>
            <a:r>
              <a:rPr lang="en-SG" dirty="0" smtClean="0"/>
              <a:t> (</a:t>
            </a:r>
            <a:r>
              <a:rPr lang="en-SG" dirty="0" err="1" smtClean="0"/>
              <a:t>Notor</a:t>
            </a:r>
            <a:r>
              <a:rPr lang="en-SG" dirty="0" smtClean="0"/>
              <a:t> Research).</a:t>
            </a:r>
          </a:p>
          <a:p>
            <a:pPr lvl="1"/>
            <a:r>
              <a:rPr lang="en-US" dirty="0" smtClean="0">
                <a:solidFill>
                  <a:srgbClr val="7030A0"/>
                </a:solidFill>
              </a:rPr>
              <a:t>“</a:t>
            </a:r>
            <a:r>
              <a:rPr lang="en-SG" dirty="0" smtClean="0">
                <a:solidFill>
                  <a:srgbClr val="7030A0"/>
                </a:solidFill>
              </a:rPr>
              <a:t>TVWS Regulatory Update</a:t>
            </a:r>
            <a:r>
              <a:rPr lang="en-US" dirty="0" smtClean="0">
                <a:solidFill>
                  <a:srgbClr val="7030A0"/>
                </a:solidFill>
              </a:rPr>
              <a:t>”, by </a:t>
            </a:r>
            <a:r>
              <a:rPr lang="en-SG" dirty="0" smtClean="0">
                <a:solidFill>
                  <a:srgbClr val="7030A0"/>
                </a:solidFill>
              </a:rPr>
              <a:t>Peter </a:t>
            </a:r>
            <a:r>
              <a:rPr lang="en-SG" dirty="0" err="1" smtClean="0">
                <a:solidFill>
                  <a:srgbClr val="7030A0"/>
                </a:solidFill>
              </a:rPr>
              <a:t>Ecclesine</a:t>
            </a:r>
            <a:r>
              <a:rPr lang="en-SG" dirty="0" smtClean="0">
                <a:solidFill>
                  <a:srgbClr val="7030A0"/>
                </a:solidFill>
              </a:rPr>
              <a:t> (Cisco).</a:t>
            </a:r>
          </a:p>
          <a:p>
            <a:pPr lvl="1"/>
            <a:r>
              <a:rPr lang="en-US" dirty="0" smtClean="0">
                <a:solidFill>
                  <a:srgbClr val="7030A0"/>
                </a:solidFill>
              </a:rPr>
              <a:t>“</a:t>
            </a:r>
            <a:r>
              <a:rPr lang="en-SG" dirty="0" smtClean="0">
                <a:solidFill>
                  <a:srgbClr val="7030A0"/>
                </a:solidFill>
              </a:rPr>
              <a:t>FCC Regulations and Multi-band Operation</a:t>
            </a:r>
            <a:r>
              <a:rPr lang="en-US" dirty="0" smtClean="0">
                <a:solidFill>
                  <a:srgbClr val="7030A0"/>
                </a:solidFill>
              </a:rPr>
              <a:t>”, by </a:t>
            </a:r>
            <a:r>
              <a:rPr lang="en-SG" dirty="0" smtClean="0">
                <a:solidFill>
                  <a:srgbClr val="7030A0"/>
                </a:solidFill>
              </a:rPr>
              <a:t>Rich Kennedy (Research In Motion).</a:t>
            </a:r>
            <a:endParaRPr lang="en-SG" dirty="0">
              <a:solidFill>
                <a:srgbClr val="7030A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04158" cy="276999"/>
          </a:xfrm>
        </p:spPr>
        <p:txBody>
          <a:bodyPr/>
          <a:lstStyle/>
          <a:p>
            <a:r>
              <a:rPr lang="en-SG" dirty="0" smtClean="0"/>
              <a:t>Nov 2011</a:t>
            </a:r>
            <a:endParaRPr lang="en-SG" dirty="0"/>
          </a:p>
        </p:txBody>
      </p:sp>
      <p:sp>
        <p:nvSpPr>
          <p:cNvPr id="5" name="Footer Placeholder 4"/>
          <p:cNvSpPr>
            <a:spLocks noGrp="1"/>
          </p:cNvSpPr>
          <p:nvPr>
            <p:ph type="ftr" sz="quarter" idx="11"/>
          </p:nvPr>
        </p:nvSpPr>
        <p:spPr/>
        <p:txBody>
          <a:bodyPr/>
          <a:lstStyle/>
          <a:p>
            <a:r>
              <a:rPr lang="en-US" altLang="ja-JP" dirty="0" smtClean="0"/>
              <a:t>Xin Zhang, NICT</a:t>
            </a:r>
            <a:endParaRPr lang="en-SG" altLang="ja-JP" dirty="0"/>
          </a:p>
        </p:txBody>
      </p:sp>
      <p:sp>
        <p:nvSpPr>
          <p:cNvPr id="6" name="Slide Number Placeholder 5"/>
          <p:cNvSpPr>
            <a:spLocks noGrp="1"/>
          </p:cNvSpPr>
          <p:nvPr>
            <p:ph type="sldNum" sz="quarter" idx="12"/>
          </p:nvPr>
        </p:nvSpPr>
        <p:spPr/>
        <p:txBody>
          <a:bodyPr/>
          <a:lstStyle/>
          <a:p>
            <a:r>
              <a:rPr lang="en-SG"/>
              <a:t>Slide </a:t>
            </a:r>
            <a:fld id="{1D7295F8-45DC-40E2-A4D0-115658FF1235}" type="slidenum">
              <a:rPr lang="en-SG"/>
              <a:pPr/>
              <a:t>5</a:t>
            </a:fld>
            <a:endParaRPr lang="en-SG"/>
          </a:p>
        </p:txBody>
      </p:sp>
      <p:sp>
        <p:nvSpPr>
          <p:cNvPr id="15362" name="Rectangle 2"/>
          <p:cNvSpPr>
            <a:spLocks noGrp="1" noChangeArrowheads="1"/>
          </p:cNvSpPr>
          <p:nvPr>
            <p:ph type="title"/>
          </p:nvPr>
        </p:nvSpPr>
        <p:spPr/>
        <p:txBody>
          <a:bodyPr/>
          <a:lstStyle/>
          <a:p>
            <a:r>
              <a:rPr lang="en-SG" dirty="0" smtClean="0"/>
              <a:t>FCC Regulation and Multi-band Operation </a:t>
            </a:r>
            <a:endParaRPr lang="en-SG" dirty="0"/>
          </a:p>
        </p:txBody>
      </p:sp>
      <p:sp>
        <p:nvSpPr>
          <p:cNvPr id="15363" name="Rectangle 3"/>
          <p:cNvSpPr>
            <a:spLocks noGrp="1" noChangeArrowheads="1"/>
          </p:cNvSpPr>
          <p:nvPr>
            <p:ph type="body" idx="1"/>
          </p:nvPr>
        </p:nvSpPr>
        <p:spPr>
          <a:xfrm>
            <a:off x="755576" y="1772816"/>
            <a:ext cx="7772400" cy="4330824"/>
          </a:xfrm>
        </p:spPr>
        <p:txBody>
          <a:bodyPr/>
          <a:lstStyle/>
          <a:p>
            <a:r>
              <a:rPr lang="en-US" dirty="0" smtClean="0"/>
              <a:t>Current situation in .11</a:t>
            </a:r>
          </a:p>
          <a:p>
            <a:pPr lvl="1"/>
            <a:r>
              <a:rPr lang="en-US" dirty="0" smtClean="0"/>
              <a:t>11ad: would like to do rapid band switching as the device get out of range.</a:t>
            </a:r>
          </a:p>
          <a:p>
            <a:pPr lvl="1"/>
            <a:r>
              <a:rPr lang="en-US" dirty="0" smtClean="0"/>
              <a:t>11af: would be beneficial from the multi-band operation</a:t>
            </a:r>
          </a:p>
          <a:p>
            <a:pPr lvl="1"/>
            <a:r>
              <a:rPr lang="en-US" dirty="0" smtClean="0"/>
              <a:t>11ai: proposed a fast initial link set up. What they want to do is to </a:t>
            </a:r>
            <a:r>
              <a:rPr lang="en-US" dirty="0" smtClean="0">
                <a:solidFill>
                  <a:srgbClr val="7030A0"/>
                </a:solidFill>
                <a:ea typeface="ＭＳ Ｐゴシック" pitchFamily="-65" charset="-128"/>
              </a:rPr>
              <a:t>actively</a:t>
            </a:r>
            <a:r>
              <a:rPr lang="en-US" dirty="0" smtClean="0">
                <a:ea typeface="ＭＳ Ｐゴシック" pitchFamily="-65" charset="-128"/>
              </a:rPr>
              <a:t> scan the 2.4 GHz band for available channel information in the 5 GHz band, thus saving at least 100 </a:t>
            </a:r>
            <a:r>
              <a:rPr lang="en-US" dirty="0" err="1" smtClean="0">
                <a:ea typeface="ＭＳ Ｐゴシック" pitchFamily="-65" charset="-128"/>
              </a:rPr>
              <a:t>ms.</a:t>
            </a:r>
            <a:endParaRPr lang="en-US" dirty="0" smtClean="0">
              <a:ea typeface="ＭＳ Ｐゴシック" pitchFamily="-65" charset="-128"/>
            </a:endParaRPr>
          </a:p>
          <a:p>
            <a:pPr lvl="0"/>
            <a:r>
              <a:rPr lang="en-US" dirty="0" smtClean="0">
                <a:solidFill>
                  <a:srgbClr val="000000"/>
                </a:solidFill>
              </a:rPr>
              <a:t>FCC Regulation</a:t>
            </a:r>
          </a:p>
          <a:p>
            <a:pPr lvl="0"/>
            <a:r>
              <a:rPr lang="en-US" dirty="0" smtClean="0">
                <a:solidFill>
                  <a:srgbClr val="000000"/>
                </a:solidFill>
              </a:rPr>
              <a:t>Outcome of the discussion: they would like to discuss with individual group about it on whether they need to feedback to FCC.</a:t>
            </a:r>
            <a:endParaRPr lang="en-US" dirty="0">
              <a:solidFill>
                <a:srgbClr val="000000"/>
              </a:solidFill>
            </a:endParaRPr>
          </a:p>
          <a:p>
            <a:pPr lvl="1"/>
            <a:endParaRPr lang="en-SG"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04158" cy="276999"/>
          </a:xfrm>
        </p:spPr>
        <p:txBody>
          <a:bodyPr/>
          <a:lstStyle/>
          <a:p>
            <a:r>
              <a:rPr lang="en-SG" dirty="0" smtClean="0"/>
              <a:t>Nov 2011</a:t>
            </a:r>
            <a:endParaRPr lang="en-SG" dirty="0"/>
          </a:p>
        </p:txBody>
      </p:sp>
      <p:sp>
        <p:nvSpPr>
          <p:cNvPr id="5" name="Footer Placeholder 4"/>
          <p:cNvSpPr>
            <a:spLocks noGrp="1"/>
          </p:cNvSpPr>
          <p:nvPr>
            <p:ph type="ftr" sz="quarter" idx="11"/>
          </p:nvPr>
        </p:nvSpPr>
        <p:spPr/>
        <p:txBody>
          <a:bodyPr/>
          <a:lstStyle/>
          <a:p>
            <a:r>
              <a:rPr lang="en-US" altLang="ja-JP" dirty="0" smtClean="0"/>
              <a:t>Xin Zhang, NICT</a:t>
            </a:r>
            <a:endParaRPr lang="en-SG" altLang="ja-JP" dirty="0"/>
          </a:p>
        </p:txBody>
      </p:sp>
      <p:sp>
        <p:nvSpPr>
          <p:cNvPr id="6" name="Slide Number Placeholder 5"/>
          <p:cNvSpPr>
            <a:spLocks noGrp="1"/>
          </p:cNvSpPr>
          <p:nvPr>
            <p:ph type="sldNum" sz="quarter" idx="12"/>
          </p:nvPr>
        </p:nvSpPr>
        <p:spPr/>
        <p:txBody>
          <a:bodyPr/>
          <a:lstStyle/>
          <a:p>
            <a:r>
              <a:rPr lang="en-SG"/>
              <a:t>Slide </a:t>
            </a:r>
            <a:fld id="{684648C1-08EE-48C7-83CE-FD4C921917ED}" type="slidenum">
              <a:rPr lang="en-SG"/>
              <a:pPr/>
              <a:t>6</a:t>
            </a:fld>
            <a:endParaRPr lang="en-SG"/>
          </a:p>
        </p:txBody>
      </p:sp>
      <p:sp>
        <p:nvSpPr>
          <p:cNvPr id="11266" name="Rectangle 2"/>
          <p:cNvSpPr>
            <a:spLocks noGrp="1" noChangeArrowheads="1"/>
          </p:cNvSpPr>
          <p:nvPr>
            <p:ph type="title"/>
          </p:nvPr>
        </p:nvSpPr>
        <p:spPr/>
        <p:txBody>
          <a:bodyPr/>
          <a:lstStyle/>
          <a:p>
            <a:r>
              <a:rPr lang="en-US" dirty="0" smtClean="0"/>
              <a:t>TVWS Regulatory Updates (1/3)</a:t>
            </a:r>
            <a:endParaRPr lang="en-SG" dirty="0"/>
          </a:p>
        </p:txBody>
      </p:sp>
      <p:sp>
        <p:nvSpPr>
          <p:cNvPr id="7" name="Rectangle 3"/>
          <p:cNvSpPr txBox="1">
            <a:spLocks noChangeArrowheads="1"/>
          </p:cNvSpPr>
          <p:nvPr/>
        </p:nvSpPr>
        <p:spPr bwMode="auto">
          <a:xfrm>
            <a:off x="827584" y="1772816"/>
            <a:ext cx="7772400" cy="447484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lang="en-US" sz="2400" b="1" kern="0" dirty="0" smtClean="0">
                <a:latin typeface="+mn-lt"/>
              </a:rPr>
              <a:t>FCC TV White Spaces Spectral Mask</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chemeClr val="tx1"/>
                </a:solidFill>
                <a:effectLst/>
                <a:uLnTx/>
                <a:uFillTx/>
                <a:latin typeface="+mn-lt"/>
                <a:ea typeface="+mn-ea"/>
                <a:cs typeface="+mn-cs"/>
              </a:rPr>
              <a:t>OFCOM</a:t>
            </a:r>
            <a:r>
              <a:rPr kumimoji="0" lang="en-US" sz="2400" b="1" i="0" u="none" strike="noStrike" kern="0" cap="none" spc="0" normalizeH="0" noProof="0" dirty="0" smtClean="0">
                <a:ln>
                  <a:noFill/>
                </a:ln>
                <a:solidFill>
                  <a:schemeClr val="tx1"/>
                </a:solidFill>
                <a:effectLst/>
                <a:uLnTx/>
                <a:uFillTx/>
                <a:latin typeface="+mn-lt"/>
                <a:ea typeface="+mn-ea"/>
                <a:cs typeface="+mn-cs"/>
              </a:rPr>
              <a:t> TV White Space</a:t>
            </a:r>
          </a:p>
          <a:p>
            <a:pPr marL="800100" lvl="1" indent="-342900" eaLnBrk="1" hangingPunct="1">
              <a:spcBef>
                <a:spcPct val="20000"/>
              </a:spcBef>
              <a:buFontTx/>
              <a:buChar char="•"/>
            </a:pPr>
            <a:r>
              <a:rPr lang="en-US" sz="1600" b="1" kern="0" dirty="0" smtClean="0">
                <a:solidFill>
                  <a:srgbClr val="000000"/>
                </a:solidFill>
                <a:latin typeface="Times New Roman"/>
              </a:rPr>
              <a:t>About 128 MHz of interleaved spectrum is available in nearly every household.</a:t>
            </a:r>
          </a:p>
          <a:p>
            <a:pPr marL="800100" lvl="1" indent="-342900" eaLnBrk="1" hangingPunct="1">
              <a:spcBef>
                <a:spcPct val="20000"/>
              </a:spcBef>
              <a:buFontTx/>
              <a:buChar char="•"/>
            </a:pPr>
            <a:r>
              <a:rPr lang="en-US" sz="1600" b="1" kern="0" dirty="0" smtClean="0">
                <a:solidFill>
                  <a:srgbClr val="000000"/>
                </a:solidFill>
                <a:latin typeface="Times New Roman"/>
              </a:rPr>
              <a:t>Lower UHF 470-550 MHz, Upper UHF 614-790 MHz</a:t>
            </a:r>
          </a:p>
          <a:p>
            <a:pPr marL="1200150" lvl="2" indent="-285750" eaLnBrk="1" hangingPunct="1">
              <a:spcBef>
                <a:spcPct val="20000"/>
              </a:spcBef>
              <a:buFontTx/>
              <a:buChar char="–"/>
            </a:pPr>
            <a:r>
              <a:rPr lang="en-US" sz="1600" kern="0" dirty="0" smtClean="0">
                <a:solidFill>
                  <a:srgbClr val="000000"/>
                </a:solidFill>
                <a:latin typeface="Times New Roman"/>
              </a:rPr>
              <a:t>Analogue TV to be switched off October 24, 2012</a:t>
            </a:r>
          </a:p>
          <a:p>
            <a:pPr marL="800100" lvl="1" indent="-342900" eaLnBrk="1" hangingPunct="1">
              <a:spcBef>
                <a:spcPct val="20000"/>
              </a:spcBef>
              <a:buFontTx/>
              <a:buChar char="•"/>
            </a:pPr>
            <a:r>
              <a:rPr lang="en-US" sz="1600" b="1" kern="0" dirty="0" smtClean="0">
                <a:solidFill>
                  <a:srgbClr val="000000"/>
                </a:solidFill>
                <a:latin typeface="Times New Roman"/>
              </a:rPr>
              <a:t>OFCOM TV white space Technical Working Group working on the rules, and OFCOM expect to issue a Statutory Instrument in 2012 – pushing back 4G spectrum auction to 4Q12 pushes back TVWS rules</a:t>
            </a:r>
          </a:p>
          <a:p>
            <a:pPr marL="800100" lvl="1" indent="-342900" eaLnBrk="1" hangingPunct="1">
              <a:spcBef>
                <a:spcPct val="20000"/>
              </a:spcBef>
              <a:buFontTx/>
              <a:buChar char="•"/>
            </a:pPr>
            <a:r>
              <a:rPr lang="en-US" sz="1600" b="1" kern="0" dirty="0" smtClean="0">
                <a:solidFill>
                  <a:srgbClr val="000000"/>
                </a:solidFill>
                <a:latin typeface="Times New Roman"/>
              </a:rPr>
              <a:t>Database calculates white spaces depending on accuracy of location, device radio characteristics. To protect mobile uses, database must be checked every hour</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SG" sz="2000" b="0" i="0" u="none" strike="noStrike" kern="0" cap="none" spc="0" normalizeH="0" baseline="0" noProof="0" dirty="0">
              <a:ln>
                <a:noFill/>
              </a:ln>
              <a:solidFill>
                <a:schemeClr val="tx1"/>
              </a:solidFill>
              <a:effectLst/>
              <a:uLnTx/>
              <a:uFillTx/>
              <a:latin typeface="+mn-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TVWS Regulatory Updates (2/3)</a:t>
            </a:r>
            <a:endParaRPr lang="en-SG" dirty="0"/>
          </a:p>
        </p:txBody>
      </p:sp>
      <p:sp>
        <p:nvSpPr>
          <p:cNvPr id="3" name="Content Placeholder 2"/>
          <p:cNvSpPr>
            <a:spLocks noGrp="1"/>
          </p:cNvSpPr>
          <p:nvPr>
            <p:ph idx="1"/>
          </p:nvPr>
        </p:nvSpPr>
        <p:spPr/>
        <p:txBody>
          <a:bodyPr/>
          <a:lstStyle/>
          <a:p>
            <a:pPr lvl="0">
              <a:defRPr/>
            </a:pPr>
            <a:r>
              <a:rPr lang="en-US" dirty="0" smtClean="0"/>
              <a:t>Other countries TV White Space</a:t>
            </a:r>
          </a:p>
          <a:p>
            <a:pPr lvl="1"/>
            <a:r>
              <a:rPr lang="en-US" sz="1600" dirty="0" smtClean="0"/>
              <a:t>Canada allows Remote Rural Broadband Systems licensed use with up to 500W, has consultation SMSE-012-11 to align unlicensed use with FCC TVWS rules</a:t>
            </a:r>
          </a:p>
          <a:p>
            <a:pPr lvl="1"/>
            <a:r>
              <a:rPr lang="en-US" sz="1600" dirty="0" smtClean="0"/>
              <a:t>Finland, Singapore had TVWS trials in 2010, 2011</a:t>
            </a:r>
          </a:p>
          <a:p>
            <a:pPr lvl="1"/>
            <a:r>
              <a:rPr lang="en-US" sz="1600" dirty="0" smtClean="0"/>
              <a:t>Japan, Korea, South Africa expect to trial TVWS services in 2012</a:t>
            </a:r>
          </a:p>
          <a:p>
            <a:pPr lvl="1"/>
            <a:r>
              <a:rPr lang="en-US" sz="1600" dirty="0" smtClean="0"/>
              <a:t>ECC Report 159 sets technical and operational requirements for using TVWS by cognitive radios in EU</a:t>
            </a:r>
          </a:p>
          <a:p>
            <a:pPr lvl="1"/>
            <a:r>
              <a:rPr lang="en-US" sz="1600" dirty="0" smtClean="0"/>
              <a:t>CEPT SE43 Cognitive Radio Systems – White Space</a:t>
            </a:r>
          </a:p>
          <a:p>
            <a:pPr lvl="1">
              <a:buNone/>
            </a:pPr>
            <a:r>
              <a:rPr lang="en-US" sz="1600" dirty="0" smtClean="0">
                <a:hlinkClick r:id="rId2"/>
              </a:rPr>
              <a:t>		http://www.cept.org/ecc/groups/ecc/wg-se/se-43</a:t>
            </a:r>
            <a:r>
              <a:rPr lang="en-US" sz="1600" dirty="0" smtClean="0"/>
              <a:t> </a:t>
            </a:r>
          </a:p>
          <a:p>
            <a:pPr lvl="0">
              <a:defRPr/>
            </a:pPr>
            <a:endParaRPr lang="en-US" dirty="0" smtClean="0"/>
          </a:p>
          <a:p>
            <a:pPr lvl="0">
              <a:defRPr/>
            </a:pPr>
            <a:r>
              <a:rPr lang="en-US" dirty="0" smtClean="0"/>
              <a:t>Broadcast Band Technologies</a:t>
            </a:r>
          </a:p>
          <a:p>
            <a:endParaRPr lang="en-SG" dirty="0"/>
          </a:p>
        </p:txBody>
      </p:sp>
      <p:sp>
        <p:nvSpPr>
          <p:cNvPr id="4" name="Date Placeholder 3"/>
          <p:cNvSpPr>
            <a:spLocks noGrp="1"/>
          </p:cNvSpPr>
          <p:nvPr>
            <p:ph type="dt" sz="half" idx="10"/>
          </p:nvPr>
        </p:nvSpPr>
        <p:spPr/>
        <p:txBody>
          <a:bodyPr/>
          <a:lstStyle/>
          <a:p>
            <a:r>
              <a:rPr lang="en-SG" smtClean="0"/>
              <a:t>Month Year</a:t>
            </a:r>
            <a:endParaRPr lang="en-SG"/>
          </a:p>
        </p:txBody>
      </p:sp>
      <p:sp>
        <p:nvSpPr>
          <p:cNvPr id="5" name="Footer Placeholder 4"/>
          <p:cNvSpPr>
            <a:spLocks noGrp="1"/>
          </p:cNvSpPr>
          <p:nvPr>
            <p:ph type="ftr" sz="quarter" idx="11"/>
          </p:nvPr>
        </p:nvSpPr>
        <p:spPr/>
        <p:txBody>
          <a:bodyPr/>
          <a:lstStyle/>
          <a:p>
            <a:r>
              <a:rPr lang="en-US" altLang="ja-JP" dirty="0" smtClean="0"/>
              <a:t>Xin Zhang, NICT</a:t>
            </a:r>
            <a:endParaRPr lang="en-SG" altLang="ja-JP" dirty="0"/>
          </a:p>
        </p:txBody>
      </p:sp>
      <p:sp>
        <p:nvSpPr>
          <p:cNvPr id="6" name="Slide Number Placeholder 5"/>
          <p:cNvSpPr>
            <a:spLocks noGrp="1"/>
          </p:cNvSpPr>
          <p:nvPr>
            <p:ph type="sldNum" sz="quarter" idx="12"/>
          </p:nvPr>
        </p:nvSpPr>
        <p:spPr/>
        <p:txBody>
          <a:bodyPr/>
          <a:lstStyle/>
          <a:p>
            <a:r>
              <a:rPr lang="en-SG" smtClean="0"/>
              <a:t>Slide </a:t>
            </a:r>
            <a:fld id="{0CAE3223-8E76-4A60-A88D-942834CD7285}" type="slidenum">
              <a:rPr lang="en-SG" smtClean="0"/>
              <a:pPr/>
              <a:t>7</a:t>
            </a:fld>
            <a:endParaRPr lang="en-SG"/>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TVWS Regulatory Updates (3/3)</a:t>
            </a:r>
            <a:endParaRPr lang="en-SG" dirty="0"/>
          </a:p>
        </p:txBody>
      </p:sp>
      <p:sp>
        <p:nvSpPr>
          <p:cNvPr id="3" name="Content Placeholder 2"/>
          <p:cNvSpPr>
            <a:spLocks noGrp="1"/>
          </p:cNvSpPr>
          <p:nvPr>
            <p:ph idx="1"/>
          </p:nvPr>
        </p:nvSpPr>
        <p:spPr/>
        <p:txBody>
          <a:bodyPr/>
          <a:lstStyle/>
          <a:p>
            <a:r>
              <a:rPr lang="en-US" dirty="0" smtClean="0"/>
              <a:t>Spectrum Politics</a:t>
            </a:r>
          </a:p>
          <a:p>
            <a:pPr lvl="1"/>
            <a:r>
              <a:rPr lang="en-US" sz="1600" dirty="0" smtClean="0"/>
              <a:t>Lawmakers tell regulators what to do</a:t>
            </a:r>
          </a:p>
          <a:p>
            <a:pPr lvl="2"/>
            <a:r>
              <a:rPr lang="en-US" sz="1600" dirty="0" smtClean="0"/>
              <a:t>The FCC reports to the US Congress, not to the Executive Branch</a:t>
            </a:r>
          </a:p>
          <a:p>
            <a:pPr lvl="1"/>
            <a:r>
              <a:rPr lang="en-US" sz="1600" dirty="0" smtClean="0"/>
              <a:t>Many European countries are under financial pressure</a:t>
            </a:r>
          </a:p>
          <a:p>
            <a:pPr lvl="1"/>
            <a:r>
              <a:rPr lang="en-US" sz="1600" dirty="0" smtClean="0"/>
              <a:t>Many 3</a:t>
            </a:r>
            <a:r>
              <a:rPr lang="en-US" sz="1600" baseline="30000" dirty="0" smtClean="0"/>
              <a:t>rd</a:t>
            </a:r>
            <a:r>
              <a:rPr lang="en-US" sz="1600" dirty="0" smtClean="0"/>
              <a:t> world countries sell spectrum licenses to cover regulatory expenses</a:t>
            </a:r>
          </a:p>
          <a:p>
            <a:pPr lvl="1"/>
            <a:r>
              <a:rPr lang="en-US" sz="1600" dirty="0" smtClean="0"/>
              <a:t>US Joint Select Committee on Deficit Reduction has a $24B goal for auctioned spectrum</a:t>
            </a:r>
          </a:p>
          <a:p>
            <a:pPr lvl="2"/>
            <a:r>
              <a:rPr lang="en-US" sz="1600" dirty="0" smtClean="0"/>
              <a:t>Entirely likely will recommend consolidating DTV broadcasters on fewer TV channels and auction off unused spectrum</a:t>
            </a:r>
          </a:p>
          <a:p>
            <a:pPr lvl="2"/>
            <a:r>
              <a:rPr lang="en-US" sz="1600" dirty="0" smtClean="0"/>
              <a:t>Once Congressional Budget Office approves the auction, the projected proceeds can be spent (no waiting for the auction)</a:t>
            </a:r>
          </a:p>
          <a:p>
            <a:pPr lvl="2"/>
            <a:r>
              <a:rPr lang="en-US" sz="1600" dirty="0" smtClean="0"/>
              <a:t>Broadcast Broadband Plan $125B </a:t>
            </a:r>
            <a:r>
              <a:rPr lang="en-US" sz="1600" dirty="0" smtClean="0">
                <a:hlinkClick r:id="rId2"/>
              </a:rPr>
              <a:t>http://coalitionforfreetvandbroadband.org/?page_id=504</a:t>
            </a:r>
            <a:r>
              <a:rPr lang="en-US" sz="1600" dirty="0" smtClean="0"/>
              <a:t> </a:t>
            </a:r>
          </a:p>
          <a:p>
            <a:endParaRPr lang="en-SG" dirty="0"/>
          </a:p>
        </p:txBody>
      </p:sp>
      <p:sp>
        <p:nvSpPr>
          <p:cNvPr id="4" name="Date Placeholder 3"/>
          <p:cNvSpPr>
            <a:spLocks noGrp="1"/>
          </p:cNvSpPr>
          <p:nvPr>
            <p:ph type="dt" sz="half" idx="10"/>
          </p:nvPr>
        </p:nvSpPr>
        <p:spPr/>
        <p:txBody>
          <a:bodyPr/>
          <a:lstStyle/>
          <a:p>
            <a:r>
              <a:rPr lang="en-SG" smtClean="0"/>
              <a:t>Month Year</a:t>
            </a:r>
            <a:endParaRPr lang="en-SG"/>
          </a:p>
        </p:txBody>
      </p:sp>
      <p:sp>
        <p:nvSpPr>
          <p:cNvPr id="5" name="Footer Placeholder 4"/>
          <p:cNvSpPr>
            <a:spLocks noGrp="1"/>
          </p:cNvSpPr>
          <p:nvPr>
            <p:ph type="ftr" sz="quarter" idx="11"/>
          </p:nvPr>
        </p:nvSpPr>
        <p:spPr/>
        <p:txBody>
          <a:bodyPr/>
          <a:lstStyle/>
          <a:p>
            <a:r>
              <a:rPr lang="en-US" altLang="ja-JP" dirty="0" smtClean="0"/>
              <a:t>Xin Zhang, NICT</a:t>
            </a:r>
            <a:endParaRPr lang="en-SG" altLang="ja-JP" dirty="0"/>
          </a:p>
        </p:txBody>
      </p:sp>
      <p:sp>
        <p:nvSpPr>
          <p:cNvPr id="6" name="Slide Number Placeholder 5"/>
          <p:cNvSpPr>
            <a:spLocks noGrp="1"/>
          </p:cNvSpPr>
          <p:nvPr>
            <p:ph type="sldNum" sz="quarter" idx="12"/>
          </p:nvPr>
        </p:nvSpPr>
        <p:spPr/>
        <p:txBody>
          <a:bodyPr/>
          <a:lstStyle/>
          <a:p>
            <a:r>
              <a:rPr lang="en-SG" smtClean="0"/>
              <a:t>Slide </a:t>
            </a:r>
            <a:fld id="{0CAE3223-8E76-4A60-A88D-942834CD7285}" type="slidenum">
              <a:rPr lang="en-SG" smtClean="0"/>
              <a:pPr/>
              <a:t>8</a:t>
            </a:fld>
            <a:endParaRPr lang="en-SG"/>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SG"/>
              <a:t>Month Year</a:t>
            </a:r>
          </a:p>
        </p:txBody>
      </p:sp>
      <p:sp>
        <p:nvSpPr>
          <p:cNvPr id="5" name="Footer Placeholder 4"/>
          <p:cNvSpPr>
            <a:spLocks noGrp="1"/>
          </p:cNvSpPr>
          <p:nvPr>
            <p:ph type="ftr" sz="quarter" idx="11"/>
          </p:nvPr>
        </p:nvSpPr>
        <p:spPr/>
        <p:txBody>
          <a:bodyPr/>
          <a:lstStyle/>
          <a:p>
            <a:r>
              <a:rPr lang="en-US" altLang="ja-JP" dirty="0" smtClean="0"/>
              <a:t>Xin Zhang, NICT</a:t>
            </a:r>
            <a:endParaRPr lang="en-SG" altLang="ja-JP" dirty="0"/>
          </a:p>
        </p:txBody>
      </p:sp>
      <p:sp>
        <p:nvSpPr>
          <p:cNvPr id="6" name="Slide Number Placeholder 5"/>
          <p:cNvSpPr>
            <a:spLocks noGrp="1"/>
          </p:cNvSpPr>
          <p:nvPr>
            <p:ph type="sldNum" sz="quarter" idx="12"/>
          </p:nvPr>
        </p:nvSpPr>
        <p:spPr/>
        <p:txBody>
          <a:bodyPr/>
          <a:lstStyle/>
          <a:p>
            <a:r>
              <a:rPr lang="en-SG"/>
              <a:t>Slide </a:t>
            </a:r>
            <a:fld id="{0B757CE7-60A3-46C2-A3A3-494DDB790C7C}" type="slidenum">
              <a:rPr lang="en-SG"/>
              <a:pPr/>
              <a:t>9</a:t>
            </a:fld>
            <a:endParaRPr lang="en-SG"/>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r>
              <a:rPr lang="en-US" dirty="0" smtClean="0"/>
              <a:t>Document: 18-11/89r0</a:t>
            </a:r>
          </a:p>
          <a:p>
            <a:r>
              <a:rPr lang="en-US" dirty="0" smtClean="0"/>
              <a:t>Document: 18-11/88r0</a:t>
            </a:r>
          </a:p>
          <a:p>
            <a:endParaRPr lang="en-US" dirty="0" smtClean="0"/>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SG"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SG"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276</TotalTime>
  <Words>675</Words>
  <Application>Microsoft Office PowerPoint</Application>
  <PresentationFormat>画面に合わせる (4:3)</PresentationFormat>
  <Paragraphs>93</Paragraphs>
  <Slides>9</Slides>
  <Notes>4</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9</vt:i4>
      </vt:variant>
    </vt:vector>
  </HeadingPairs>
  <TitlesOfParts>
    <vt:vector size="11" baseType="lpstr">
      <vt:lpstr>802-19-Submission</vt:lpstr>
      <vt:lpstr>Document</vt:lpstr>
      <vt:lpstr>[Report on 802.18 Activities ]</vt:lpstr>
      <vt:lpstr>Abstract</vt:lpstr>
      <vt:lpstr>802.18 Agenda for the week</vt:lpstr>
      <vt:lpstr>Recent Contributions</vt:lpstr>
      <vt:lpstr>FCC Regulation and Multi-band Operation </vt:lpstr>
      <vt:lpstr>TVWS Regulatory Updates (1/3)</vt:lpstr>
      <vt:lpstr>TVWS Regulatory Updates (2/3)</vt:lpstr>
      <vt:lpstr>TVWS Regulatory Updates (3/3)</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Xin Zhang</dc:creator>
  <cp:lastModifiedBy>wang</cp:lastModifiedBy>
  <cp:revision>27</cp:revision>
  <cp:lastPrinted>1998-02-10T13:28:06Z</cp:lastPrinted>
  <dcterms:created xsi:type="dcterms:W3CDTF">2011-11-10T13:13:25Z</dcterms:created>
  <dcterms:modified xsi:type="dcterms:W3CDTF">2011-11-10T19:34:59Z</dcterms:modified>
</cp:coreProperties>
</file>