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3" r:id="rId4"/>
    <p:sldId id="265" r:id="rId5"/>
    <p:sldId id="266" r:id="rId6"/>
    <p:sldId id="264"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07" d="100"/>
          <a:sy n="107" d="100"/>
        </p:scale>
        <p:origin x="1200" y="10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7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8/19/2015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46291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66397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 Group</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August 2015	</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August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 Group</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802.19-15/0071r0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August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a:t>Coexistence Management in the 2.4GHz ISM Band in the Automotive Environment – Next Steps </a:t>
            </a:r>
            <a:endParaRPr lang="en-GB" sz="24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Date:</a:t>
            </a:r>
            <a:r>
              <a:rPr lang="en-GB" sz="1800" b="0" dirty="0"/>
              <a:t> </a:t>
            </a:r>
            <a:r>
              <a:rPr lang="en-GB" sz="1800" b="0" dirty="0" smtClean="0"/>
              <a:t>2015-08-19</a:t>
            </a:r>
            <a:endParaRPr lang="en-GB" sz="18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78862303"/>
              </p:ext>
            </p:extLst>
          </p:nvPr>
        </p:nvGraphicFramePr>
        <p:xfrm>
          <a:off x="552450" y="2428875"/>
          <a:ext cx="8658225" cy="2657475"/>
        </p:xfrm>
        <a:graphic>
          <a:graphicData uri="http://schemas.openxmlformats.org/presentationml/2006/ole">
            <mc:AlternateContent xmlns:mc="http://schemas.openxmlformats.org/markup-compatibility/2006">
              <mc:Choice xmlns:v="urn:schemas-microsoft-com:vml" Requires="v">
                <p:oleObj spid="_x0000_s3105" name="Document" r:id="rId4" imgW="8253286" imgH="2540993" progId="Word.Document.8">
                  <p:embed/>
                </p:oleObj>
              </mc:Choice>
              <mc:Fallback>
                <p:oleObj name="Document" r:id="rId4" imgW="8253286" imgH="2540993" progId="Word.Document.8">
                  <p:embed/>
                  <p:pic>
                    <p:nvPicPr>
                      <p:cNvPr id="0" name="Picture 13"/>
                      <p:cNvPicPr>
                        <a:picLocks noChangeAspect="1" noChangeArrowheads="1"/>
                      </p:cNvPicPr>
                      <p:nvPr/>
                    </p:nvPicPr>
                    <p:blipFill>
                      <a:blip r:embed="rId5"/>
                      <a:srcRect/>
                      <a:stretch>
                        <a:fillRect/>
                      </a:stretch>
                    </p:blipFill>
                    <p:spPr bwMode="auto">
                      <a:xfrm>
                        <a:off x="552450" y="2428875"/>
                        <a:ext cx="8658225" cy="26574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August 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 </a:t>
            </a:r>
            <a:r>
              <a:rPr lang="en-GB" dirty="0" smtClean="0"/>
              <a:t>Group</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document provides the possible next </a:t>
            </a:r>
            <a:r>
              <a:rPr lang="en-GB" dirty="0" smtClean="0"/>
              <a:t>steps, </a:t>
            </a:r>
            <a:r>
              <a:rPr lang="en-GB" dirty="0" smtClean="0"/>
              <a:t>which could be done to study the wireless coexistence in an automotive environment.</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Possibility to establish an interest group to focus on this issue.</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August 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a:t>
            </a:r>
            <a:r>
              <a:rPr lang="en-GB" dirty="0" smtClean="0"/>
              <a:t>Group</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Background</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US" dirty="0"/>
              <a:t>The IEEE 802.15.2 task </a:t>
            </a:r>
            <a:r>
              <a:rPr lang="en-US" dirty="0" smtClean="0"/>
              <a:t>group studied the coexistence in the </a:t>
            </a:r>
            <a:r>
              <a:rPr lang="en-US" dirty="0" smtClean="0"/>
              <a:t>2.4GHz </a:t>
            </a:r>
            <a:r>
              <a:rPr lang="en-US" dirty="0" smtClean="0"/>
              <a:t>ISM band and the results were submitted in 2003.</a:t>
            </a:r>
          </a:p>
          <a:p>
            <a:r>
              <a:rPr lang="en-US" dirty="0" smtClean="0"/>
              <a:t>The submitted recommendations are </a:t>
            </a:r>
            <a:r>
              <a:rPr lang="en-US" dirty="0" smtClean="0"/>
              <a:t>quite old</a:t>
            </a:r>
            <a:r>
              <a:rPr lang="en-US" dirty="0" smtClean="0"/>
              <a:t>, </a:t>
            </a:r>
            <a:r>
              <a:rPr lang="en-US" dirty="0" smtClean="0"/>
              <a:t>mainly due to:</a:t>
            </a:r>
          </a:p>
          <a:p>
            <a:pPr lvl="1">
              <a:buFont typeface="Wingdings" panose="05000000000000000000" pitchFamily="2" charset="2"/>
              <a:buChar char="Ø"/>
            </a:pPr>
            <a:r>
              <a:rPr lang="en-US" dirty="0" smtClean="0"/>
              <a:t>New developed standards for WLAN (like, 802.11n)</a:t>
            </a:r>
          </a:p>
          <a:p>
            <a:pPr lvl="1">
              <a:buFont typeface="Wingdings" panose="05000000000000000000" pitchFamily="2" charset="2"/>
              <a:buChar char="Ø"/>
            </a:pPr>
            <a:r>
              <a:rPr lang="en-US" dirty="0" smtClean="0"/>
              <a:t>New scenarios popped up due to the increased usage of WLAN and Bluetooth (like In-vehicle scenario)</a:t>
            </a:r>
          </a:p>
          <a:p>
            <a:pPr lvl="1">
              <a:buFont typeface="Wingdings" panose="05000000000000000000" pitchFamily="2" charset="2"/>
              <a:buChar char="Ø"/>
            </a:pPr>
            <a:endParaRPr lang="en-US" dirty="0" smtClean="0"/>
          </a:p>
          <a:p>
            <a:r>
              <a:rPr lang="en-US" b="1" dirty="0">
                <a:cs typeface="+mn-cs"/>
              </a:rPr>
              <a:t>Therefore the coexistence problem should be studied again in order to avoid chaos, especially in the automotive environment [1].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August 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Next Steps</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US" dirty="0" smtClean="0"/>
              <a:t>Establish an interest group to review the submitted recommendations by the 802.15.2 task group, and focus on the automotive domain due to predicted increased usage of connectivity services in vehicles</a:t>
            </a:r>
            <a:r>
              <a:rPr lang="en-US" baseline="30000" dirty="0" smtClean="0"/>
              <a:t>[1</a:t>
            </a:r>
            <a:r>
              <a:rPr lang="en-US" baseline="30000" dirty="0"/>
              <a:t>]</a:t>
            </a:r>
            <a:r>
              <a:rPr lang="en-US" dirty="0" smtClean="0"/>
              <a:t>. </a:t>
            </a:r>
          </a:p>
          <a:p>
            <a:r>
              <a:rPr lang="en-US" dirty="0" smtClean="0"/>
              <a:t>Extensive measurements are needed to check the performance of both Bluetooth and WLAN in different scenarios in vehicle. </a:t>
            </a:r>
          </a:p>
          <a:p>
            <a:r>
              <a:rPr lang="en-US" dirty="0" smtClean="0"/>
              <a:t>Metrics for the performance of coexistence techniques should be defined and tests to verify their effectiveness should be performed.</a:t>
            </a:r>
          </a:p>
          <a:p>
            <a:r>
              <a:rPr lang="en-US" dirty="0" smtClean="0"/>
              <a:t>Further steps depend on the achieved results.</a:t>
            </a:r>
          </a:p>
          <a:p>
            <a:endParaRPr lang="en-US" b="1" dirty="0">
              <a:cs typeface="+mn-cs"/>
            </a:endParaRPr>
          </a:p>
        </p:txBody>
      </p:sp>
    </p:spTree>
    <p:extLst>
      <p:ext uri="{BB962C8B-B14F-4D97-AF65-F5344CB8AC3E}">
        <p14:creationId xmlns:p14="http://schemas.microsoft.com/office/powerpoint/2010/main" val="3620807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August 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conclusion</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US" dirty="0" smtClean="0"/>
              <a:t>Different wireless systems (mainly at 2.4 GHz ISM band) have migrated into the vehicle environment, with expected drastically increase in the coming years.</a:t>
            </a:r>
          </a:p>
          <a:p>
            <a:endParaRPr lang="en-US" dirty="0"/>
          </a:p>
          <a:p>
            <a:endParaRPr lang="en-US" dirty="0" smtClean="0"/>
          </a:p>
          <a:p>
            <a:r>
              <a:rPr lang="en-US" b="1" dirty="0" smtClean="0">
                <a:cs typeface="+mn-cs"/>
              </a:rPr>
              <a:t>An Interest </a:t>
            </a:r>
            <a:r>
              <a:rPr lang="en-US" b="1" dirty="0" smtClean="0">
                <a:cs typeface="+mn-cs"/>
              </a:rPr>
              <a:t>group could be a starting point to study the coexistence in this domain due to the importance of this issue for both industry and society.</a:t>
            </a:r>
            <a:endParaRPr lang="en-US" b="1" dirty="0">
              <a:cs typeface="+mn-cs"/>
            </a:endParaRPr>
          </a:p>
        </p:txBody>
      </p:sp>
    </p:spTree>
    <p:extLst>
      <p:ext uri="{BB962C8B-B14F-4D97-AF65-F5344CB8AC3E}">
        <p14:creationId xmlns:p14="http://schemas.microsoft.com/office/powerpoint/2010/main" val="24954259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August 2015</a:t>
            </a:r>
            <a:endParaRPr lang="en-GB" dirty="0"/>
          </a:p>
        </p:txBody>
      </p:sp>
      <p:sp>
        <p:nvSpPr>
          <p:cNvPr id="5" name="Footer Placeholder 4"/>
          <p:cNvSpPr>
            <a:spLocks noGrp="1"/>
          </p:cNvSpPr>
          <p:nvPr>
            <p:ph type="ftr" idx="14"/>
          </p:nvPr>
        </p:nvSpPr>
        <p:spPr>
          <a:xfrm>
            <a:off x="6629413" y="6907108"/>
            <a:ext cx="24824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2113281"/>
            <a:ext cx="8290560" cy="4489027"/>
          </a:xfrm>
          <a:ln/>
        </p:spPr>
        <p:txBody>
          <a:bodyPr/>
          <a:lstStyle/>
          <a:p>
            <a:pPr marL="0" indent="0">
              <a:buNone/>
            </a:pPr>
            <a:r>
              <a:rPr lang="en-US" dirty="0" smtClean="0"/>
              <a:t>[1] A. Mourad, </a:t>
            </a:r>
            <a:r>
              <a:rPr lang="en-GB" dirty="0"/>
              <a:t>Coexistence Management in the 2.4GHz ISM Band in the automotive </a:t>
            </a:r>
            <a:r>
              <a:rPr lang="en-GB" dirty="0" smtClean="0"/>
              <a:t>environment, IEEE 802.19-15/0065r0, July 2015.</a:t>
            </a:r>
          </a:p>
          <a:p>
            <a:pPr marL="0" indent="0">
              <a:buNone/>
            </a:pP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498</Words>
  <Application>Microsoft Office PowerPoint</Application>
  <PresentationFormat>Benutzerdefiniert</PresentationFormat>
  <Paragraphs>68</Paragraphs>
  <Slides>6</Slides>
  <Notes>6</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6</vt:i4>
      </vt:variant>
    </vt:vector>
  </HeadingPairs>
  <TitlesOfParts>
    <vt:vector size="15" baseType="lpstr">
      <vt:lpstr>Arial Unicode MS</vt:lpstr>
      <vt:lpstr>MS Gothic</vt:lpstr>
      <vt:lpstr>Arial</vt:lpstr>
      <vt:lpstr>Calibri</vt:lpstr>
      <vt:lpstr>Courier New</vt:lpstr>
      <vt:lpstr>Times New Roman</vt:lpstr>
      <vt:lpstr>Wingdings</vt:lpstr>
      <vt:lpstr>Office Theme</vt:lpstr>
      <vt:lpstr>Document</vt:lpstr>
      <vt:lpstr>Coexistence Management in the 2.4GHz ISM Band in the Automotive Environment – Next Steps </vt:lpstr>
      <vt:lpstr>Abstract</vt:lpstr>
      <vt:lpstr>Background</vt:lpstr>
      <vt:lpstr>Next Steps</vt:lpstr>
      <vt:lpstr>conclusion</vt:lpstr>
      <vt:lpstr>References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28</cp:revision>
  <cp:lastPrinted>2014-11-08T20:15:38Z</cp:lastPrinted>
  <dcterms:created xsi:type="dcterms:W3CDTF">2014-10-30T17:06:39Z</dcterms:created>
  <dcterms:modified xsi:type="dcterms:W3CDTF">2015-08-19T15:22:02Z</dcterms:modified>
</cp:coreProperties>
</file>