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4" r:id="rId3"/>
    <p:sldId id="328" r:id="rId4"/>
    <p:sldId id="334" r:id="rId5"/>
    <p:sldId id="333" r:id="rId6"/>
    <p:sldId id="335"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55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Discussion on Interface C</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a:t>
            </a:r>
            <a:r>
              <a:rPr lang="en-US" altLang="ja-JP" sz="2133" b="0" dirty="0" smtClean="0"/>
              <a:t>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77711627"/>
              </p:ext>
            </p:extLst>
          </p:nvPr>
        </p:nvGraphicFramePr>
        <p:xfrm>
          <a:off x="542925" y="2438400"/>
          <a:ext cx="8410575" cy="2590800"/>
        </p:xfrm>
        <a:graphic>
          <a:graphicData uri="http://schemas.openxmlformats.org/presentationml/2006/ole">
            <mc:AlternateContent xmlns:mc="http://schemas.openxmlformats.org/markup-compatibility/2006">
              <mc:Choice xmlns:v="urn:schemas-microsoft-com:vml" Requires="v">
                <p:oleObj spid="_x0000_s3244" name="Document" r:id="rId5" imgW="8236552" imgH="2544668" progId="Word.Document.8">
                  <p:embed/>
                </p:oleObj>
              </mc:Choice>
              <mc:Fallback>
                <p:oleObj name="Document" r:id="rId5" imgW="8236552" imgH="2544668"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discusses interface C.</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a:t>
            </a:r>
            <a:r>
              <a:rPr kumimoji="1" lang="en-US" altLang="ja-JP" dirty="0"/>
              <a:t>[1]</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
        <p:nvSpPr>
          <p:cNvPr id="11" name="角丸四角形 10"/>
          <p:cNvSpPr/>
          <p:nvPr/>
        </p:nvSpPr>
        <p:spPr bwMode="auto">
          <a:xfrm>
            <a:off x="1828800" y="3276600"/>
            <a:ext cx="3810000" cy="1219200"/>
          </a:xfrm>
          <a:prstGeom prst="roundRect">
            <a:avLst/>
          </a:prstGeom>
          <a:noFill/>
          <a:ln w="762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7079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425" y="838200"/>
            <a:ext cx="8288868" cy="716277"/>
          </a:xfrm>
        </p:spPr>
        <p:txBody>
          <a:bodyPr/>
          <a:lstStyle/>
          <a:p>
            <a:r>
              <a:rPr kumimoji="1" lang="en-US" altLang="ja-JP" dirty="0" smtClean="0"/>
              <a:t>Current text for interface C </a:t>
            </a:r>
            <a:br>
              <a:rPr kumimoji="1" lang="en-US" altLang="ja-JP" dirty="0" smtClean="0"/>
            </a:br>
            <a:r>
              <a:rPr kumimoji="1" lang="en-US" altLang="ja-JP" dirty="0" smtClean="0"/>
              <a:t>in the standard</a:t>
            </a:r>
            <a:endParaRPr kumimoji="1" lang="ja-JP" altLang="en-US" dirty="0"/>
          </a:p>
        </p:txBody>
      </p:sp>
      <p:sp>
        <p:nvSpPr>
          <p:cNvPr id="3" name="コンテンツ プレースホルダー 2"/>
          <p:cNvSpPr>
            <a:spLocks noGrp="1"/>
          </p:cNvSpPr>
          <p:nvPr>
            <p:ph idx="1"/>
          </p:nvPr>
        </p:nvSpPr>
        <p:spPr>
          <a:xfrm>
            <a:off x="731520" y="1828800"/>
            <a:ext cx="8288868" cy="5029200"/>
          </a:xfrm>
        </p:spPr>
        <p:txBody>
          <a:bodyPr/>
          <a:lstStyle/>
          <a:p>
            <a:r>
              <a:rPr kumimoji="1" lang="en-US" altLang="ja-JP" dirty="0"/>
              <a:t>Interface C between a CM and a TVWS database is not defined in this standard and is </a:t>
            </a:r>
            <a:r>
              <a:rPr kumimoji="1" lang="en-US" altLang="ja-JP" dirty="0" smtClean="0"/>
              <a:t>implementation dependent</a:t>
            </a:r>
            <a:r>
              <a:rPr kumimoji="1" lang="en-US" altLang="ja-JP" dirty="0"/>
              <a:t>. One of the implementation examples of the interface C is Protocol to Access WS database (PAWS) specification.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27968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Interface C should be remained in the amendment standard as optional because database is needed in some target frequency bands.</a:t>
            </a:r>
          </a:p>
          <a:p>
            <a:pPr lvl="1"/>
            <a:r>
              <a:rPr kumimoji="1" lang="en-US" altLang="ja-JP" dirty="0" smtClean="0"/>
              <a:t>TV</a:t>
            </a:r>
            <a:r>
              <a:rPr kumimoji="1" lang="ja-JP" altLang="en-US" dirty="0"/>
              <a:t> </a:t>
            </a:r>
            <a:r>
              <a:rPr kumimoji="1" lang="en-US" altLang="ja-JP" dirty="0" smtClean="0"/>
              <a:t>band</a:t>
            </a:r>
            <a:r>
              <a:rPr kumimoji="1" lang="en-US" altLang="ja-JP" dirty="0"/>
              <a:t>: Geo-location </a:t>
            </a:r>
            <a:r>
              <a:rPr kumimoji="1" lang="en-US" altLang="ja-JP" dirty="0" smtClean="0"/>
              <a:t>database/ TVWS database</a:t>
            </a:r>
          </a:p>
          <a:p>
            <a:pPr lvl="1"/>
            <a:r>
              <a:rPr kumimoji="1" lang="en-US" altLang="ja-JP" dirty="0" smtClean="0"/>
              <a:t>3.5GHz bands: SAS database (Only in US)</a:t>
            </a:r>
          </a:p>
          <a:p>
            <a:pPr lvl="1"/>
            <a:r>
              <a:rPr kumimoji="1" lang="en-US" altLang="ja-JP" dirty="0" smtClean="0"/>
              <a:t>5GHz bands: Geo-location database (possible in the future, under discussion. No database at this moment.)</a:t>
            </a:r>
          </a:p>
          <a:p>
            <a:pPr lvl="1"/>
            <a:r>
              <a:rPr kumimoji="1" lang="en-US" altLang="ja-JP" dirty="0" smtClean="0"/>
              <a:t>900MHz, 2.4GHz band, </a:t>
            </a:r>
            <a:r>
              <a:rPr kumimoji="1" lang="en-US" altLang="ja-JP" dirty="0" err="1" smtClean="0"/>
              <a:t>etc</a:t>
            </a:r>
            <a:r>
              <a:rPr kumimoji="1" lang="en-US" altLang="ja-JP" dirty="0" smtClean="0"/>
              <a:t>: No database.</a:t>
            </a:r>
          </a:p>
          <a:p>
            <a:pPr lvl="1"/>
            <a:endParaRPr kumimoji="1" lang="en-US" altLang="ja-JP" dirty="0" smtClean="0"/>
          </a:p>
          <a:p>
            <a:r>
              <a:rPr kumimoji="1" lang="en-US" altLang="ja-JP" sz="2800" dirty="0" smtClean="0"/>
              <a:t>“TVWS database” should be renamed.</a:t>
            </a:r>
          </a:p>
          <a:p>
            <a:pPr lvl="1"/>
            <a:r>
              <a:rPr kumimoji="1" lang="en-US" altLang="ja-JP" sz="2400" dirty="0" smtClean="0"/>
              <a:t>e.g. Spectrum management database, Spectrum administrative database, etc...</a:t>
            </a:r>
          </a:p>
          <a:p>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239052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a:t>
            </a:r>
            <a:r>
              <a:rPr lang="en-US" altLang="ja-JP" dirty="0"/>
              <a:t>IEEE Standard Association, “IEEE </a:t>
            </a:r>
            <a:r>
              <a:rPr lang="en-US" altLang="ja-JP" dirty="0" err="1"/>
              <a:t>Std</a:t>
            </a:r>
            <a:r>
              <a:rPr lang="en-US" altLang="ja-JP" dirty="0"/>
              <a:t> 802.19.1-2014“, July </a:t>
            </a:r>
            <a:r>
              <a:rPr lang="en-US" altLang="ja-JP" dirty="0" smtClean="0"/>
              <a:t>2014</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12595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8986</TotalTime>
  <Words>400</Words>
  <Application>Microsoft Office PowerPoint</Application>
  <PresentationFormat>Custom</PresentationFormat>
  <Paragraphs>45</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Discussion on Interface C</vt:lpstr>
      <vt:lpstr>Abstract</vt:lpstr>
      <vt:lpstr>[Recap] System architecture defined in  IEEE 802.19.1-2014 [1]</vt:lpstr>
      <vt:lpstr>Current text for interface C  in the standard</vt:lpstr>
      <vt:lpstr>Discussion</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cp:lastModifiedBy>
  <cp:revision>220</cp:revision>
  <cp:lastPrinted>2014-11-08T20:15:38Z</cp:lastPrinted>
  <dcterms:created xsi:type="dcterms:W3CDTF">2014-10-30T17:06:39Z</dcterms:created>
  <dcterms:modified xsi:type="dcterms:W3CDTF">2016-01-19T12:47:08Z</dcterms:modified>
</cp:coreProperties>
</file>