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324" r:id="rId3"/>
    <p:sldId id="334" r:id="rId4"/>
    <p:sldId id="337" r:id="rId5"/>
    <p:sldId id="338" r:id="rId6"/>
    <p:sldId id="335" r:id="rId7"/>
    <p:sldId id="343" r:id="rId8"/>
    <p:sldId id="342" r:id="rId9"/>
    <p:sldId id="341" r:id="rId10"/>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a:srgbClr val="FF99FF"/>
    <a:srgbClr val="FF9933"/>
    <a:srgbClr val="FF00FF"/>
    <a:srgbClr val="CCFF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91" d="100"/>
          <a:sy n="91" d="100"/>
        </p:scale>
        <p:origin x="-840" y="-114"/>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157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1/20/2016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Sho Furuichi,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dirty="0" smtClean="0"/>
              <a:t>January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dirty="0" smtClean="0"/>
              <a:t>January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Sho Furuichi,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802.19-16/00</a:t>
            </a:r>
            <a:r>
              <a:rPr kumimoji="0" lang="en-US"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17</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dirty="0" smtClean="0"/>
              <a:t>January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Sho Furuichi,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altLang="ja-JP" dirty="0" smtClean="0"/>
              <a:t>Proposal on proxy coexistence service </a:t>
            </a:r>
            <a:br>
              <a:rPr lang="en-US" altLang="ja-JP" dirty="0" smtClean="0"/>
            </a:br>
            <a:r>
              <a:rPr lang="en-US" altLang="ja-JP" dirty="0" smtClean="0"/>
              <a:t>for moving WSO</a:t>
            </a:r>
            <a:endParaRPr lang="en-GB" dirty="0"/>
          </a:p>
        </p:txBody>
      </p:sp>
      <p:sp>
        <p:nvSpPr>
          <p:cNvPr id="3074" name="Rectangle 2"/>
          <p:cNvSpPr>
            <a:spLocks noGrp="1" noChangeArrowheads="1"/>
          </p:cNvSpPr>
          <p:nvPr>
            <p:ph type="body" idx="1"/>
          </p:nvPr>
        </p:nvSpPr>
        <p:spPr>
          <a:xfrm>
            <a:off x="731520" y="19388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a:t>
            </a:r>
            <a:r>
              <a:rPr lang="en-US" altLang="ja-JP" sz="2133" b="0" dirty="0" smtClean="0"/>
              <a:t>0</a:t>
            </a:r>
            <a:r>
              <a:rPr lang="en-GB" sz="2133" b="0" dirty="0" smtClean="0"/>
              <a:t>1-20</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126701544"/>
              </p:ext>
            </p:extLst>
          </p:nvPr>
        </p:nvGraphicFramePr>
        <p:xfrm>
          <a:off x="541338" y="2595563"/>
          <a:ext cx="8337550" cy="2576512"/>
        </p:xfrm>
        <a:graphic>
          <a:graphicData uri="http://schemas.openxmlformats.org/presentationml/2006/ole">
            <mc:AlternateContent xmlns:mc="http://schemas.openxmlformats.org/markup-compatibility/2006">
              <mc:Choice xmlns:v="urn:schemas-microsoft-com:vml" Requires="v">
                <p:oleObj spid="_x0000_s3265" name="Document" r:id="rId4" imgW="8237804" imgH="2556644" progId="Word.Document.8">
                  <p:embed/>
                </p:oleObj>
              </mc:Choice>
              <mc:Fallback>
                <p:oleObj name="Document" r:id="rId4" imgW="8237804" imgH="2556644" progId="Word.Document.8">
                  <p:embed/>
                  <p:pic>
                    <p:nvPicPr>
                      <p:cNvPr id="0" name="Picture 3"/>
                      <p:cNvPicPr>
                        <a:picLocks noChangeAspect="1" noChangeArrowheads="1"/>
                      </p:cNvPicPr>
                      <p:nvPr/>
                    </p:nvPicPr>
                    <p:blipFill>
                      <a:blip r:embed="rId5"/>
                      <a:srcRect/>
                      <a:stretch>
                        <a:fillRect/>
                      </a:stretch>
                    </p:blipFill>
                    <p:spPr bwMode="auto">
                      <a:xfrm>
                        <a:off x="541338" y="2595563"/>
                        <a:ext cx="8337550" cy="257651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This document proposes proxy coexistence service for moving WSO as a new functionality of coexistence manager.</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January 2016</a:t>
            </a:r>
            <a:endParaRPr lang="en-GB" altLang="ja-JP" dirty="0"/>
          </a:p>
        </p:txBody>
      </p:sp>
    </p:spTree>
    <p:extLst>
      <p:ext uri="{BB962C8B-B14F-4D97-AF65-F5344CB8AC3E}">
        <p14:creationId xmlns:p14="http://schemas.microsoft.com/office/powerpoint/2010/main" val="38613282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Background</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As one of deployment scenarios, we can assume the scenario that:</a:t>
            </a:r>
          </a:p>
          <a:p>
            <a:pPr lvl="1"/>
            <a:r>
              <a:rPr kumimoji="1" lang="en-US" altLang="ja-JP" u="sng" dirty="0" smtClean="0"/>
              <a:t>One CM manages one specific geographic region; and </a:t>
            </a:r>
          </a:p>
          <a:p>
            <a:pPr lvl="1"/>
            <a:r>
              <a:rPr kumimoji="1" lang="en-US" altLang="ja-JP" dirty="0" smtClean="0"/>
              <a:t>WSO (White Space Object) with CE (Coexistence Enabler) has </a:t>
            </a:r>
            <a:r>
              <a:rPr kumimoji="1" lang="en-US" altLang="ja-JP" u="sng" dirty="0" smtClean="0"/>
              <a:t>mobility</a:t>
            </a:r>
            <a:r>
              <a:rPr kumimoji="1" lang="en-US" altLang="ja-JP" dirty="0" smtClean="0"/>
              <a:t>.</a:t>
            </a:r>
          </a:p>
          <a:p>
            <a:endParaRPr kumimoji="1" lang="en-US" altLang="ja-JP" dirty="0"/>
          </a:p>
          <a:p>
            <a:r>
              <a:rPr kumimoji="1" lang="en-US" altLang="ja-JP" dirty="0" smtClean="0"/>
              <a:t>In such a scenario, </a:t>
            </a:r>
            <a:r>
              <a:rPr kumimoji="1" lang="en-US" altLang="ja-JP" dirty="0" smtClean="0"/>
              <a:t>issue </a:t>
            </a:r>
            <a:r>
              <a:rPr kumimoji="1" lang="en-US" altLang="ja-JP" dirty="0" smtClean="0"/>
              <a:t>will be </a:t>
            </a:r>
            <a:r>
              <a:rPr kumimoji="1" lang="en-US" altLang="ja-JP" dirty="0" smtClean="0"/>
              <a:t>occurred</a:t>
            </a:r>
            <a:r>
              <a:rPr kumimoji="1" lang="ja-JP" altLang="en-US" dirty="0"/>
              <a:t> </a:t>
            </a:r>
            <a:r>
              <a:rPr kumimoji="1" lang="en-US" altLang="ja-JP" dirty="0" smtClean="0"/>
              <a:t>at border.</a:t>
            </a:r>
            <a:endParaRPr kumimoji="1" lang="en-US" altLang="ja-JP" dirty="0" smtClean="0"/>
          </a:p>
          <a:p>
            <a:pPr lvl="1"/>
            <a:r>
              <a:rPr kumimoji="1" lang="en-US" altLang="ja-JP" dirty="0" smtClean="0"/>
              <a:t>WSO needs to change its serving CM (CM A) to the other CM (CM B) when the WSO moves across the region. </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January 2016</a:t>
            </a:r>
            <a:endParaRPr lang="en-GB" altLang="ja-JP" dirty="0"/>
          </a:p>
        </p:txBody>
      </p:sp>
    </p:spTree>
    <p:extLst>
      <p:ext uri="{BB962C8B-B14F-4D97-AF65-F5344CB8AC3E}">
        <p14:creationId xmlns:p14="http://schemas.microsoft.com/office/powerpoint/2010/main" val="37815281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Background (graphic)</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January 2016</a:t>
            </a:r>
            <a:endParaRPr lang="en-GB" altLang="ja-JP" dirty="0"/>
          </a:p>
        </p:txBody>
      </p:sp>
      <p:sp>
        <p:nvSpPr>
          <p:cNvPr id="7" name="フリーフォーム 6"/>
          <p:cNvSpPr/>
          <p:nvPr/>
        </p:nvSpPr>
        <p:spPr bwMode="auto">
          <a:xfrm>
            <a:off x="1142999" y="3048000"/>
            <a:ext cx="4772189" cy="3105150"/>
          </a:xfrm>
          <a:custGeom>
            <a:avLst/>
            <a:gdLst>
              <a:gd name="connsiteX0" fmla="*/ 3009900 w 4772189"/>
              <a:gd name="connsiteY0" fmla="*/ 0 h 3105150"/>
              <a:gd name="connsiteX1" fmla="*/ 2505075 w 4772189"/>
              <a:gd name="connsiteY1" fmla="*/ 19050 h 3105150"/>
              <a:gd name="connsiteX2" fmla="*/ 2466975 w 4772189"/>
              <a:gd name="connsiteY2" fmla="*/ 28575 h 3105150"/>
              <a:gd name="connsiteX3" fmla="*/ 2390775 w 4772189"/>
              <a:gd name="connsiteY3" fmla="*/ 38100 h 3105150"/>
              <a:gd name="connsiteX4" fmla="*/ 2362200 w 4772189"/>
              <a:gd name="connsiteY4" fmla="*/ 57150 h 3105150"/>
              <a:gd name="connsiteX5" fmla="*/ 2286000 w 4772189"/>
              <a:gd name="connsiteY5" fmla="*/ 76200 h 3105150"/>
              <a:gd name="connsiteX6" fmla="*/ 2209800 w 4772189"/>
              <a:gd name="connsiteY6" fmla="*/ 95250 h 3105150"/>
              <a:gd name="connsiteX7" fmla="*/ 2181225 w 4772189"/>
              <a:gd name="connsiteY7" fmla="*/ 104775 h 3105150"/>
              <a:gd name="connsiteX8" fmla="*/ 2152650 w 4772189"/>
              <a:gd name="connsiteY8" fmla="*/ 123825 h 3105150"/>
              <a:gd name="connsiteX9" fmla="*/ 2124075 w 4772189"/>
              <a:gd name="connsiteY9" fmla="*/ 133350 h 3105150"/>
              <a:gd name="connsiteX10" fmla="*/ 2085975 w 4772189"/>
              <a:gd name="connsiteY10" fmla="*/ 152400 h 3105150"/>
              <a:gd name="connsiteX11" fmla="*/ 2057400 w 4772189"/>
              <a:gd name="connsiteY11" fmla="*/ 161925 h 3105150"/>
              <a:gd name="connsiteX12" fmla="*/ 1990725 w 4772189"/>
              <a:gd name="connsiteY12" fmla="*/ 190500 h 3105150"/>
              <a:gd name="connsiteX13" fmla="*/ 1962150 w 4772189"/>
              <a:gd name="connsiteY13" fmla="*/ 209550 h 3105150"/>
              <a:gd name="connsiteX14" fmla="*/ 1905000 w 4772189"/>
              <a:gd name="connsiteY14" fmla="*/ 266700 h 3105150"/>
              <a:gd name="connsiteX15" fmla="*/ 1885950 w 4772189"/>
              <a:gd name="connsiteY15" fmla="*/ 390525 h 3105150"/>
              <a:gd name="connsiteX16" fmla="*/ 1847850 w 4772189"/>
              <a:gd name="connsiteY16" fmla="*/ 733425 h 3105150"/>
              <a:gd name="connsiteX17" fmla="*/ 1762125 w 4772189"/>
              <a:gd name="connsiteY17" fmla="*/ 790575 h 3105150"/>
              <a:gd name="connsiteX18" fmla="*/ 1714500 w 4772189"/>
              <a:gd name="connsiteY18" fmla="*/ 819150 h 3105150"/>
              <a:gd name="connsiteX19" fmla="*/ 1543050 w 4772189"/>
              <a:gd name="connsiteY19" fmla="*/ 866775 h 3105150"/>
              <a:gd name="connsiteX20" fmla="*/ 1504950 w 4772189"/>
              <a:gd name="connsiteY20" fmla="*/ 876300 h 3105150"/>
              <a:gd name="connsiteX21" fmla="*/ 1390650 w 4772189"/>
              <a:gd name="connsiteY21" fmla="*/ 933450 h 3105150"/>
              <a:gd name="connsiteX22" fmla="*/ 1352550 w 4772189"/>
              <a:gd name="connsiteY22" fmla="*/ 952500 h 3105150"/>
              <a:gd name="connsiteX23" fmla="*/ 1304925 w 4772189"/>
              <a:gd name="connsiteY23" fmla="*/ 962025 h 3105150"/>
              <a:gd name="connsiteX24" fmla="*/ 1200150 w 4772189"/>
              <a:gd name="connsiteY24" fmla="*/ 1009650 h 3105150"/>
              <a:gd name="connsiteX25" fmla="*/ 1057275 w 4772189"/>
              <a:gd name="connsiteY25" fmla="*/ 1076325 h 3105150"/>
              <a:gd name="connsiteX26" fmla="*/ 942975 w 4772189"/>
              <a:gd name="connsiteY26" fmla="*/ 1123950 h 3105150"/>
              <a:gd name="connsiteX27" fmla="*/ 790575 w 4772189"/>
              <a:gd name="connsiteY27" fmla="*/ 1209675 h 3105150"/>
              <a:gd name="connsiteX28" fmla="*/ 733425 w 4772189"/>
              <a:gd name="connsiteY28" fmla="*/ 1247775 h 3105150"/>
              <a:gd name="connsiteX29" fmla="*/ 619125 w 4772189"/>
              <a:gd name="connsiteY29" fmla="*/ 1304925 h 3105150"/>
              <a:gd name="connsiteX30" fmla="*/ 590550 w 4772189"/>
              <a:gd name="connsiteY30" fmla="*/ 1333500 h 3105150"/>
              <a:gd name="connsiteX31" fmla="*/ 504825 w 4772189"/>
              <a:gd name="connsiteY31" fmla="*/ 1371600 h 3105150"/>
              <a:gd name="connsiteX32" fmla="*/ 476250 w 4772189"/>
              <a:gd name="connsiteY32" fmla="*/ 1400175 h 3105150"/>
              <a:gd name="connsiteX33" fmla="*/ 409575 w 4772189"/>
              <a:gd name="connsiteY33" fmla="*/ 1457325 h 3105150"/>
              <a:gd name="connsiteX34" fmla="*/ 323850 w 4772189"/>
              <a:gd name="connsiteY34" fmla="*/ 1552575 h 3105150"/>
              <a:gd name="connsiteX35" fmla="*/ 276225 w 4772189"/>
              <a:gd name="connsiteY35" fmla="*/ 1619250 h 3105150"/>
              <a:gd name="connsiteX36" fmla="*/ 238125 w 4772189"/>
              <a:gd name="connsiteY36" fmla="*/ 1676400 h 3105150"/>
              <a:gd name="connsiteX37" fmla="*/ 209550 w 4772189"/>
              <a:gd name="connsiteY37" fmla="*/ 1714500 h 3105150"/>
              <a:gd name="connsiteX38" fmla="*/ 200025 w 4772189"/>
              <a:gd name="connsiteY38" fmla="*/ 1743075 h 3105150"/>
              <a:gd name="connsiteX39" fmla="*/ 133350 w 4772189"/>
              <a:gd name="connsiteY39" fmla="*/ 1828800 h 3105150"/>
              <a:gd name="connsiteX40" fmla="*/ 114300 w 4772189"/>
              <a:gd name="connsiteY40" fmla="*/ 1876425 h 3105150"/>
              <a:gd name="connsiteX41" fmla="*/ 85725 w 4772189"/>
              <a:gd name="connsiteY41" fmla="*/ 1914525 h 3105150"/>
              <a:gd name="connsiteX42" fmla="*/ 66675 w 4772189"/>
              <a:gd name="connsiteY42" fmla="*/ 1952625 h 3105150"/>
              <a:gd name="connsiteX43" fmla="*/ 47625 w 4772189"/>
              <a:gd name="connsiteY43" fmla="*/ 2038350 h 3105150"/>
              <a:gd name="connsiteX44" fmla="*/ 28575 w 4772189"/>
              <a:gd name="connsiteY44" fmla="*/ 2066925 h 3105150"/>
              <a:gd name="connsiteX45" fmla="*/ 19050 w 4772189"/>
              <a:gd name="connsiteY45" fmla="*/ 2114550 h 3105150"/>
              <a:gd name="connsiteX46" fmla="*/ 0 w 4772189"/>
              <a:gd name="connsiteY46" fmla="*/ 2447925 h 3105150"/>
              <a:gd name="connsiteX47" fmla="*/ 438150 w 4772189"/>
              <a:gd name="connsiteY47" fmla="*/ 2486025 h 3105150"/>
              <a:gd name="connsiteX48" fmla="*/ 514350 w 4772189"/>
              <a:gd name="connsiteY48" fmla="*/ 2495550 h 3105150"/>
              <a:gd name="connsiteX49" fmla="*/ 695325 w 4772189"/>
              <a:gd name="connsiteY49" fmla="*/ 2552700 h 3105150"/>
              <a:gd name="connsiteX50" fmla="*/ 762000 w 4772189"/>
              <a:gd name="connsiteY50" fmla="*/ 2571750 h 3105150"/>
              <a:gd name="connsiteX51" fmla="*/ 866775 w 4772189"/>
              <a:gd name="connsiteY51" fmla="*/ 2590800 h 3105150"/>
              <a:gd name="connsiteX52" fmla="*/ 914400 w 4772189"/>
              <a:gd name="connsiteY52" fmla="*/ 2600325 h 3105150"/>
              <a:gd name="connsiteX53" fmla="*/ 1009650 w 4772189"/>
              <a:gd name="connsiteY53" fmla="*/ 2638425 h 3105150"/>
              <a:gd name="connsiteX54" fmla="*/ 1057275 w 4772189"/>
              <a:gd name="connsiteY54" fmla="*/ 2676525 h 3105150"/>
              <a:gd name="connsiteX55" fmla="*/ 1076325 w 4772189"/>
              <a:gd name="connsiteY55" fmla="*/ 2705100 h 3105150"/>
              <a:gd name="connsiteX56" fmla="*/ 1123950 w 4772189"/>
              <a:gd name="connsiteY56" fmla="*/ 2733675 h 3105150"/>
              <a:gd name="connsiteX57" fmla="*/ 1209675 w 4772189"/>
              <a:gd name="connsiteY57" fmla="*/ 2790825 h 3105150"/>
              <a:gd name="connsiteX58" fmla="*/ 1304925 w 4772189"/>
              <a:gd name="connsiteY58" fmla="*/ 2847975 h 3105150"/>
              <a:gd name="connsiteX59" fmla="*/ 1352550 w 4772189"/>
              <a:gd name="connsiteY59" fmla="*/ 2905125 h 3105150"/>
              <a:gd name="connsiteX60" fmla="*/ 1362075 w 4772189"/>
              <a:gd name="connsiteY60" fmla="*/ 2933700 h 3105150"/>
              <a:gd name="connsiteX61" fmla="*/ 1390650 w 4772189"/>
              <a:gd name="connsiteY61" fmla="*/ 2952750 h 3105150"/>
              <a:gd name="connsiteX62" fmla="*/ 1419225 w 4772189"/>
              <a:gd name="connsiteY62" fmla="*/ 2981325 h 3105150"/>
              <a:gd name="connsiteX63" fmla="*/ 1457325 w 4772189"/>
              <a:gd name="connsiteY63" fmla="*/ 3009900 h 3105150"/>
              <a:gd name="connsiteX64" fmla="*/ 1552575 w 4772189"/>
              <a:gd name="connsiteY64" fmla="*/ 3076575 h 3105150"/>
              <a:gd name="connsiteX65" fmla="*/ 1638300 w 4772189"/>
              <a:gd name="connsiteY65" fmla="*/ 3105150 h 3105150"/>
              <a:gd name="connsiteX66" fmla="*/ 1819275 w 4772189"/>
              <a:gd name="connsiteY66" fmla="*/ 3095625 h 3105150"/>
              <a:gd name="connsiteX67" fmla="*/ 1847850 w 4772189"/>
              <a:gd name="connsiteY67" fmla="*/ 3086100 h 3105150"/>
              <a:gd name="connsiteX68" fmla="*/ 2190750 w 4772189"/>
              <a:gd name="connsiteY68" fmla="*/ 3057525 h 3105150"/>
              <a:gd name="connsiteX69" fmla="*/ 2266950 w 4772189"/>
              <a:gd name="connsiteY69" fmla="*/ 3028950 h 3105150"/>
              <a:gd name="connsiteX70" fmla="*/ 2381250 w 4772189"/>
              <a:gd name="connsiteY70" fmla="*/ 2971800 h 3105150"/>
              <a:gd name="connsiteX71" fmla="*/ 2438400 w 4772189"/>
              <a:gd name="connsiteY71" fmla="*/ 2895600 h 3105150"/>
              <a:gd name="connsiteX72" fmla="*/ 2466975 w 4772189"/>
              <a:gd name="connsiteY72" fmla="*/ 2867025 h 3105150"/>
              <a:gd name="connsiteX73" fmla="*/ 2552700 w 4772189"/>
              <a:gd name="connsiteY73" fmla="*/ 2762250 h 3105150"/>
              <a:gd name="connsiteX74" fmla="*/ 2590800 w 4772189"/>
              <a:gd name="connsiteY74" fmla="*/ 2714625 h 3105150"/>
              <a:gd name="connsiteX75" fmla="*/ 2609850 w 4772189"/>
              <a:gd name="connsiteY75" fmla="*/ 2676525 h 3105150"/>
              <a:gd name="connsiteX76" fmla="*/ 2638425 w 4772189"/>
              <a:gd name="connsiteY76" fmla="*/ 2647950 h 3105150"/>
              <a:gd name="connsiteX77" fmla="*/ 2667000 w 4772189"/>
              <a:gd name="connsiteY77" fmla="*/ 2590800 h 3105150"/>
              <a:gd name="connsiteX78" fmla="*/ 2695575 w 4772189"/>
              <a:gd name="connsiteY78" fmla="*/ 2552700 h 3105150"/>
              <a:gd name="connsiteX79" fmla="*/ 2705100 w 4772189"/>
              <a:gd name="connsiteY79" fmla="*/ 2505075 h 3105150"/>
              <a:gd name="connsiteX80" fmla="*/ 2733675 w 4772189"/>
              <a:gd name="connsiteY80" fmla="*/ 2466975 h 3105150"/>
              <a:gd name="connsiteX81" fmla="*/ 2743200 w 4772189"/>
              <a:gd name="connsiteY81" fmla="*/ 2438400 h 3105150"/>
              <a:gd name="connsiteX82" fmla="*/ 2819400 w 4772189"/>
              <a:gd name="connsiteY82" fmla="*/ 2333625 h 3105150"/>
              <a:gd name="connsiteX83" fmla="*/ 2867025 w 4772189"/>
              <a:gd name="connsiteY83" fmla="*/ 2257425 h 3105150"/>
              <a:gd name="connsiteX84" fmla="*/ 2905125 w 4772189"/>
              <a:gd name="connsiteY84" fmla="*/ 2181225 h 3105150"/>
              <a:gd name="connsiteX85" fmla="*/ 2933700 w 4772189"/>
              <a:gd name="connsiteY85" fmla="*/ 2124075 h 3105150"/>
              <a:gd name="connsiteX86" fmla="*/ 2962275 w 4772189"/>
              <a:gd name="connsiteY86" fmla="*/ 2085975 h 3105150"/>
              <a:gd name="connsiteX87" fmla="*/ 3019425 w 4772189"/>
              <a:gd name="connsiteY87" fmla="*/ 2009775 h 3105150"/>
              <a:gd name="connsiteX88" fmla="*/ 3057525 w 4772189"/>
              <a:gd name="connsiteY88" fmla="*/ 1971675 h 3105150"/>
              <a:gd name="connsiteX89" fmla="*/ 3171825 w 4772189"/>
              <a:gd name="connsiteY89" fmla="*/ 1895475 h 3105150"/>
              <a:gd name="connsiteX90" fmla="*/ 3219450 w 4772189"/>
              <a:gd name="connsiteY90" fmla="*/ 1857375 h 3105150"/>
              <a:gd name="connsiteX91" fmla="*/ 3257550 w 4772189"/>
              <a:gd name="connsiteY91" fmla="*/ 1838325 h 3105150"/>
              <a:gd name="connsiteX92" fmla="*/ 3333750 w 4772189"/>
              <a:gd name="connsiteY92" fmla="*/ 1781175 h 3105150"/>
              <a:gd name="connsiteX93" fmla="*/ 3429000 w 4772189"/>
              <a:gd name="connsiteY93" fmla="*/ 1733550 h 3105150"/>
              <a:gd name="connsiteX94" fmla="*/ 3505200 w 4772189"/>
              <a:gd name="connsiteY94" fmla="*/ 1695450 h 3105150"/>
              <a:gd name="connsiteX95" fmla="*/ 3571875 w 4772189"/>
              <a:gd name="connsiteY95" fmla="*/ 1647825 h 3105150"/>
              <a:gd name="connsiteX96" fmla="*/ 3619500 w 4772189"/>
              <a:gd name="connsiteY96" fmla="*/ 1609725 h 3105150"/>
              <a:gd name="connsiteX97" fmla="*/ 3648075 w 4772189"/>
              <a:gd name="connsiteY97" fmla="*/ 1600200 h 3105150"/>
              <a:gd name="connsiteX98" fmla="*/ 3686175 w 4772189"/>
              <a:gd name="connsiteY98" fmla="*/ 1581150 h 3105150"/>
              <a:gd name="connsiteX99" fmla="*/ 3714750 w 4772189"/>
              <a:gd name="connsiteY99" fmla="*/ 1571625 h 3105150"/>
              <a:gd name="connsiteX100" fmla="*/ 3762375 w 4772189"/>
              <a:gd name="connsiteY100" fmla="*/ 1552575 h 3105150"/>
              <a:gd name="connsiteX101" fmla="*/ 3857625 w 4772189"/>
              <a:gd name="connsiteY101" fmla="*/ 1533525 h 3105150"/>
              <a:gd name="connsiteX102" fmla="*/ 4048125 w 4772189"/>
              <a:gd name="connsiteY102" fmla="*/ 1447800 h 3105150"/>
              <a:gd name="connsiteX103" fmla="*/ 4143375 w 4772189"/>
              <a:gd name="connsiteY103" fmla="*/ 1390650 h 3105150"/>
              <a:gd name="connsiteX104" fmla="*/ 4191000 w 4772189"/>
              <a:gd name="connsiteY104" fmla="*/ 1362075 h 3105150"/>
              <a:gd name="connsiteX105" fmla="*/ 4219575 w 4772189"/>
              <a:gd name="connsiteY105" fmla="*/ 1352550 h 3105150"/>
              <a:gd name="connsiteX106" fmla="*/ 4286250 w 4772189"/>
              <a:gd name="connsiteY106" fmla="*/ 1295400 h 3105150"/>
              <a:gd name="connsiteX107" fmla="*/ 4333875 w 4772189"/>
              <a:gd name="connsiteY107" fmla="*/ 1266825 h 3105150"/>
              <a:gd name="connsiteX108" fmla="*/ 4362450 w 4772189"/>
              <a:gd name="connsiteY108" fmla="*/ 1228725 h 3105150"/>
              <a:gd name="connsiteX109" fmla="*/ 4448175 w 4772189"/>
              <a:gd name="connsiteY109" fmla="*/ 1171575 h 3105150"/>
              <a:gd name="connsiteX110" fmla="*/ 4495800 w 4772189"/>
              <a:gd name="connsiteY110" fmla="*/ 1114425 h 3105150"/>
              <a:gd name="connsiteX111" fmla="*/ 4581525 w 4772189"/>
              <a:gd name="connsiteY111" fmla="*/ 1009650 h 3105150"/>
              <a:gd name="connsiteX112" fmla="*/ 4619625 w 4772189"/>
              <a:gd name="connsiteY112" fmla="*/ 942975 h 3105150"/>
              <a:gd name="connsiteX113" fmla="*/ 4648200 w 4772189"/>
              <a:gd name="connsiteY113" fmla="*/ 923925 h 3105150"/>
              <a:gd name="connsiteX114" fmla="*/ 4676775 w 4772189"/>
              <a:gd name="connsiteY114" fmla="*/ 866775 h 3105150"/>
              <a:gd name="connsiteX115" fmla="*/ 4695825 w 4772189"/>
              <a:gd name="connsiteY115" fmla="*/ 809625 h 3105150"/>
              <a:gd name="connsiteX116" fmla="*/ 4714875 w 4772189"/>
              <a:gd name="connsiteY116" fmla="*/ 771525 h 3105150"/>
              <a:gd name="connsiteX117" fmla="*/ 4733925 w 4772189"/>
              <a:gd name="connsiteY117" fmla="*/ 723900 h 3105150"/>
              <a:gd name="connsiteX118" fmla="*/ 4762500 w 4772189"/>
              <a:gd name="connsiteY118" fmla="*/ 685800 h 3105150"/>
              <a:gd name="connsiteX119" fmla="*/ 4762500 w 4772189"/>
              <a:gd name="connsiteY119" fmla="*/ 457200 h 3105150"/>
              <a:gd name="connsiteX120" fmla="*/ 4743450 w 4772189"/>
              <a:gd name="connsiteY120" fmla="*/ 428625 h 3105150"/>
              <a:gd name="connsiteX121" fmla="*/ 4714875 w 4772189"/>
              <a:gd name="connsiteY121" fmla="*/ 361950 h 3105150"/>
              <a:gd name="connsiteX122" fmla="*/ 4686300 w 4772189"/>
              <a:gd name="connsiteY122" fmla="*/ 333375 h 3105150"/>
              <a:gd name="connsiteX123" fmla="*/ 4657725 w 4772189"/>
              <a:gd name="connsiteY123" fmla="*/ 295275 h 3105150"/>
              <a:gd name="connsiteX124" fmla="*/ 4600575 w 4772189"/>
              <a:gd name="connsiteY124" fmla="*/ 276225 h 3105150"/>
              <a:gd name="connsiteX125" fmla="*/ 4572000 w 4772189"/>
              <a:gd name="connsiteY125" fmla="*/ 257175 h 3105150"/>
              <a:gd name="connsiteX126" fmla="*/ 4486275 w 4772189"/>
              <a:gd name="connsiteY126" fmla="*/ 238125 h 3105150"/>
              <a:gd name="connsiteX127" fmla="*/ 4448175 w 4772189"/>
              <a:gd name="connsiteY127" fmla="*/ 209550 h 3105150"/>
              <a:gd name="connsiteX128" fmla="*/ 4362450 w 4772189"/>
              <a:gd name="connsiteY128" fmla="*/ 180975 h 3105150"/>
              <a:gd name="connsiteX129" fmla="*/ 4333875 w 4772189"/>
              <a:gd name="connsiteY129" fmla="*/ 171450 h 3105150"/>
              <a:gd name="connsiteX130" fmla="*/ 4295775 w 4772189"/>
              <a:gd name="connsiteY130" fmla="*/ 152400 h 3105150"/>
              <a:gd name="connsiteX131" fmla="*/ 4229100 w 4772189"/>
              <a:gd name="connsiteY131" fmla="*/ 133350 h 3105150"/>
              <a:gd name="connsiteX132" fmla="*/ 4124325 w 4772189"/>
              <a:gd name="connsiteY132" fmla="*/ 104775 h 3105150"/>
              <a:gd name="connsiteX133" fmla="*/ 3990975 w 4772189"/>
              <a:gd name="connsiteY133" fmla="*/ 66675 h 3105150"/>
              <a:gd name="connsiteX134" fmla="*/ 3886200 w 4772189"/>
              <a:gd name="connsiteY134" fmla="*/ 38100 h 3105150"/>
              <a:gd name="connsiteX135" fmla="*/ 3819525 w 4772189"/>
              <a:gd name="connsiteY135" fmla="*/ 28575 h 3105150"/>
              <a:gd name="connsiteX136" fmla="*/ 2990850 w 4772189"/>
              <a:gd name="connsiteY136" fmla="*/ 19050 h 3105150"/>
              <a:gd name="connsiteX137" fmla="*/ 2952750 w 4772189"/>
              <a:gd name="connsiteY137" fmla="*/ 0 h 3105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Lst>
            <a:rect l="l" t="t" r="r" b="b"/>
            <a:pathLst>
              <a:path w="4772189" h="3105150">
                <a:moveTo>
                  <a:pt x="3009900" y="0"/>
                </a:moveTo>
                <a:lnTo>
                  <a:pt x="2505075" y="19050"/>
                </a:lnTo>
                <a:cubicBezTo>
                  <a:pt x="2492002" y="19738"/>
                  <a:pt x="2479888" y="26423"/>
                  <a:pt x="2466975" y="28575"/>
                </a:cubicBezTo>
                <a:cubicBezTo>
                  <a:pt x="2441726" y="32783"/>
                  <a:pt x="2416175" y="34925"/>
                  <a:pt x="2390775" y="38100"/>
                </a:cubicBezTo>
                <a:cubicBezTo>
                  <a:pt x="2381250" y="44450"/>
                  <a:pt x="2372439" y="52030"/>
                  <a:pt x="2362200" y="57150"/>
                </a:cubicBezTo>
                <a:cubicBezTo>
                  <a:pt x="2341390" y="67555"/>
                  <a:pt x="2306184" y="71542"/>
                  <a:pt x="2286000" y="76200"/>
                </a:cubicBezTo>
                <a:cubicBezTo>
                  <a:pt x="2260489" y="82087"/>
                  <a:pt x="2235059" y="88361"/>
                  <a:pt x="2209800" y="95250"/>
                </a:cubicBezTo>
                <a:cubicBezTo>
                  <a:pt x="2200114" y="97892"/>
                  <a:pt x="2190205" y="100285"/>
                  <a:pt x="2181225" y="104775"/>
                </a:cubicBezTo>
                <a:cubicBezTo>
                  <a:pt x="2170986" y="109895"/>
                  <a:pt x="2162889" y="118705"/>
                  <a:pt x="2152650" y="123825"/>
                </a:cubicBezTo>
                <a:cubicBezTo>
                  <a:pt x="2143670" y="128315"/>
                  <a:pt x="2133303" y="129395"/>
                  <a:pt x="2124075" y="133350"/>
                </a:cubicBezTo>
                <a:cubicBezTo>
                  <a:pt x="2111024" y="138943"/>
                  <a:pt x="2099026" y="146807"/>
                  <a:pt x="2085975" y="152400"/>
                </a:cubicBezTo>
                <a:cubicBezTo>
                  <a:pt x="2076747" y="156355"/>
                  <a:pt x="2066380" y="157435"/>
                  <a:pt x="2057400" y="161925"/>
                </a:cubicBezTo>
                <a:cubicBezTo>
                  <a:pt x="1991621" y="194814"/>
                  <a:pt x="2070019" y="170676"/>
                  <a:pt x="1990725" y="190500"/>
                </a:cubicBezTo>
                <a:cubicBezTo>
                  <a:pt x="1981200" y="196850"/>
                  <a:pt x="1970706" y="201945"/>
                  <a:pt x="1962150" y="209550"/>
                </a:cubicBezTo>
                <a:cubicBezTo>
                  <a:pt x="1942014" y="227448"/>
                  <a:pt x="1905000" y="266700"/>
                  <a:pt x="1905000" y="266700"/>
                </a:cubicBezTo>
                <a:cubicBezTo>
                  <a:pt x="1886651" y="321747"/>
                  <a:pt x="1892450" y="297356"/>
                  <a:pt x="1885950" y="390525"/>
                </a:cubicBezTo>
                <a:cubicBezTo>
                  <a:pt x="1880897" y="462951"/>
                  <a:pt x="1923523" y="645139"/>
                  <a:pt x="1847850" y="733425"/>
                </a:cubicBezTo>
                <a:cubicBezTo>
                  <a:pt x="1800076" y="789162"/>
                  <a:pt x="1824126" y="759574"/>
                  <a:pt x="1762125" y="790575"/>
                </a:cubicBezTo>
                <a:cubicBezTo>
                  <a:pt x="1745566" y="798854"/>
                  <a:pt x="1731986" y="813068"/>
                  <a:pt x="1714500" y="819150"/>
                </a:cubicBezTo>
                <a:cubicBezTo>
                  <a:pt x="1658478" y="838636"/>
                  <a:pt x="1600274" y="851168"/>
                  <a:pt x="1543050" y="866775"/>
                </a:cubicBezTo>
                <a:cubicBezTo>
                  <a:pt x="1530420" y="870219"/>
                  <a:pt x="1504950" y="876300"/>
                  <a:pt x="1504950" y="876300"/>
                </a:cubicBezTo>
                <a:cubicBezTo>
                  <a:pt x="1386021" y="944259"/>
                  <a:pt x="1487029" y="890615"/>
                  <a:pt x="1390650" y="933450"/>
                </a:cubicBezTo>
                <a:cubicBezTo>
                  <a:pt x="1377675" y="939217"/>
                  <a:pt x="1366020" y="948010"/>
                  <a:pt x="1352550" y="952500"/>
                </a:cubicBezTo>
                <a:cubicBezTo>
                  <a:pt x="1337191" y="957620"/>
                  <a:pt x="1320800" y="958850"/>
                  <a:pt x="1304925" y="962025"/>
                </a:cubicBezTo>
                <a:cubicBezTo>
                  <a:pt x="1217908" y="1031639"/>
                  <a:pt x="1300448" y="978307"/>
                  <a:pt x="1200150" y="1009650"/>
                </a:cubicBezTo>
                <a:cubicBezTo>
                  <a:pt x="1033597" y="1061698"/>
                  <a:pt x="1163520" y="1026328"/>
                  <a:pt x="1057275" y="1076325"/>
                </a:cubicBezTo>
                <a:cubicBezTo>
                  <a:pt x="1019929" y="1093900"/>
                  <a:pt x="978949" y="1103714"/>
                  <a:pt x="942975" y="1123950"/>
                </a:cubicBezTo>
                <a:cubicBezTo>
                  <a:pt x="892175" y="1152525"/>
                  <a:pt x="839071" y="1177344"/>
                  <a:pt x="790575" y="1209675"/>
                </a:cubicBezTo>
                <a:cubicBezTo>
                  <a:pt x="771525" y="1222375"/>
                  <a:pt x="753439" y="1236656"/>
                  <a:pt x="733425" y="1247775"/>
                </a:cubicBezTo>
                <a:cubicBezTo>
                  <a:pt x="696188" y="1268462"/>
                  <a:pt x="649246" y="1274804"/>
                  <a:pt x="619125" y="1304925"/>
                </a:cubicBezTo>
                <a:cubicBezTo>
                  <a:pt x="609600" y="1314450"/>
                  <a:pt x="601973" y="1326361"/>
                  <a:pt x="590550" y="1333500"/>
                </a:cubicBezTo>
                <a:cubicBezTo>
                  <a:pt x="530809" y="1370838"/>
                  <a:pt x="557332" y="1334095"/>
                  <a:pt x="504825" y="1371600"/>
                </a:cubicBezTo>
                <a:cubicBezTo>
                  <a:pt x="493864" y="1379430"/>
                  <a:pt x="486598" y="1391551"/>
                  <a:pt x="476250" y="1400175"/>
                </a:cubicBezTo>
                <a:cubicBezTo>
                  <a:pt x="429010" y="1439542"/>
                  <a:pt x="461608" y="1394885"/>
                  <a:pt x="409575" y="1457325"/>
                </a:cubicBezTo>
                <a:cubicBezTo>
                  <a:pt x="329552" y="1553353"/>
                  <a:pt x="384613" y="1512066"/>
                  <a:pt x="323850" y="1552575"/>
                </a:cubicBezTo>
                <a:cubicBezTo>
                  <a:pt x="278118" y="1666905"/>
                  <a:pt x="334044" y="1553171"/>
                  <a:pt x="276225" y="1619250"/>
                </a:cubicBezTo>
                <a:cubicBezTo>
                  <a:pt x="261148" y="1636480"/>
                  <a:pt x="251862" y="1658084"/>
                  <a:pt x="238125" y="1676400"/>
                </a:cubicBezTo>
                <a:lnTo>
                  <a:pt x="209550" y="1714500"/>
                </a:lnTo>
                <a:cubicBezTo>
                  <a:pt x="206375" y="1724025"/>
                  <a:pt x="205594" y="1734721"/>
                  <a:pt x="200025" y="1743075"/>
                </a:cubicBezTo>
                <a:cubicBezTo>
                  <a:pt x="179945" y="1773196"/>
                  <a:pt x="146795" y="1795189"/>
                  <a:pt x="133350" y="1828800"/>
                </a:cubicBezTo>
                <a:cubicBezTo>
                  <a:pt x="127000" y="1844675"/>
                  <a:pt x="122603" y="1861479"/>
                  <a:pt x="114300" y="1876425"/>
                </a:cubicBezTo>
                <a:cubicBezTo>
                  <a:pt x="106590" y="1890302"/>
                  <a:pt x="94139" y="1901063"/>
                  <a:pt x="85725" y="1914525"/>
                </a:cubicBezTo>
                <a:cubicBezTo>
                  <a:pt x="78200" y="1926566"/>
                  <a:pt x="73025" y="1939925"/>
                  <a:pt x="66675" y="1952625"/>
                </a:cubicBezTo>
                <a:cubicBezTo>
                  <a:pt x="64980" y="1961101"/>
                  <a:pt x="52669" y="2026580"/>
                  <a:pt x="47625" y="2038350"/>
                </a:cubicBezTo>
                <a:cubicBezTo>
                  <a:pt x="43116" y="2048872"/>
                  <a:pt x="34925" y="2057400"/>
                  <a:pt x="28575" y="2066925"/>
                </a:cubicBezTo>
                <a:cubicBezTo>
                  <a:pt x="25400" y="2082800"/>
                  <a:pt x="19924" y="2098384"/>
                  <a:pt x="19050" y="2114550"/>
                </a:cubicBezTo>
                <a:cubicBezTo>
                  <a:pt x="642" y="2455093"/>
                  <a:pt x="42516" y="2320378"/>
                  <a:pt x="0" y="2447925"/>
                </a:cubicBezTo>
                <a:cubicBezTo>
                  <a:pt x="96941" y="2593337"/>
                  <a:pt x="2970" y="2469287"/>
                  <a:pt x="438150" y="2486025"/>
                </a:cubicBezTo>
                <a:cubicBezTo>
                  <a:pt x="463729" y="2487009"/>
                  <a:pt x="488950" y="2492375"/>
                  <a:pt x="514350" y="2495550"/>
                </a:cubicBezTo>
                <a:cubicBezTo>
                  <a:pt x="728982" y="2567094"/>
                  <a:pt x="544910" y="2507575"/>
                  <a:pt x="695325" y="2552700"/>
                </a:cubicBezTo>
                <a:cubicBezTo>
                  <a:pt x="740784" y="2566338"/>
                  <a:pt x="708338" y="2559825"/>
                  <a:pt x="762000" y="2571750"/>
                </a:cubicBezTo>
                <a:cubicBezTo>
                  <a:pt x="814938" y="2583514"/>
                  <a:pt x="809909" y="2580461"/>
                  <a:pt x="866775" y="2590800"/>
                </a:cubicBezTo>
                <a:cubicBezTo>
                  <a:pt x="882703" y="2593696"/>
                  <a:pt x="898781" y="2596065"/>
                  <a:pt x="914400" y="2600325"/>
                </a:cubicBezTo>
                <a:cubicBezTo>
                  <a:pt x="966188" y="2614449"/>
                  <a:pt x="966906" y="2617053"/>
                  <a:pt x="1009650" y="2638425"/>
                </a:cubicBezTo>
                <a:cubicBezTo>
                  <a:pt x="1064245" y="2720317"/>
                  <a:pt x="991550" y="2623945"/>
                  <a:pt x="1057275" y="2676525"/>
                </a:cubicBezTo>
                <a:cubicBezTo>
                  <a:pt x="1066214" y="2683676"/>
                  <a:pt x="1067633" y="2697650"/>
                  <a:pt x="1076325" y="2705100"/>
                </a:cubicBezTo>
                <a:cubicBezTo>
                  <a:pt x="1090381" y="2717148"/>
                  <a:pt x="1108377" y="2723664"/>
                  <a:pt x="1123950" y="2733675"/>
                </a:cubicBezTo>
                <a:cubicBezTo>
                  <a:pt x="1152838" y="2752246"/>
                  <a:pt x="1178958" y="2775466"/>
                  <a:pt x="1209675" y="2790825"/>
                </a:cubicBezTo>
                <a:cubicBezTo>
                  <a:pt x="1239740" y="2805857"/>
                  <a:pt x="1281937" y="2824987"/>
                  <a:pt x="1304925" y="2847975"/>
                </a:cubicBezTo>
                <a:cubicBezTo>
                  <a:pt x="1325991" y="2869041"/>
                  <a:pt x="1339289" y="2878603"/>
                  <a:pt x="1352550" y="2905125"/>
                </a:cubicBezTo>
                <a:cubicBezTo>
                  <a:pt x="1357040" y="2914105"/>
                  <a:pt x="1355803" y="2925860"/>
                  <a:pt x="1362075" y="2933700"/>
                </a:cubicBezTo>
                <a:cubicBezTo>
                  <a:pt x="1369226" y="2942639"/>
                  <a:pt x="1381856" y="2945421"/>
                  <a:pt x="1390650" y="2952750"/>
                </a:cubicBezTo>
                <a:cubicBezTo>
                  <a:pt x="1400998" y="2961374"/>
                  <a:pt x="1408998" y="2972559"/>
                  <a:pt x="1419225" y="2981325"/>
                </a:cubicBezTo>
                <a:cubicBezTo>
                  <a:pt x="1431278" y="2991656"/>
                  <a:pt x="1444407" y="3000673"/>
                  <a:pt x="1457325" y="3009900"/>
                </a:cubicBezTo>
                <a:cubicBezTo>
                  <a:pt x="1488862" y="3032426"/>
                  <a:pt x="1515808" y="3064319"/>
                  <a:pt x="1552575" y="3076575"/>
                </a:cubicBezTo>
                <a:lnTo>
                  <a:pt x="1638300" y="3105150"/>
                </a:lnTo>
                <a:cubicBezTo>
                  <a:pt x="1698625" y="3101975"/>
                  <a:pt x="1759115" y="3101094"/>
                  <a:pt x="1819275" y="3095625"/>
                </a:cubicBezTo>
                <a:cubicBezTo>
                  <a:pt x="1829274" y="3094716"/>
                  <a:pt x="1837862" y="3087124"/>
                  <a:pt x="1847850" y="3086100"/>
                </a:cubicBezTo>
                <a:cubicBezTo>
                  <a:pt x="1961948" y="3074398"/>
                  <a:pt x="2076450" y="3067050"/>
                  <a:pt x="2190750" y="3057525"/>
                </a:cubicBezTo>
                <a:lnTo>
                  <a:pt x="2266950" y="3028950"/>
                </a:lnTo>
                <a:cubicBezTo>
                  <a:pt x="2303506" y="3015894"/>
                  <a:pt x="2355638" y="3005949"/>
                  <a:pt x="2381250" y="2971800"/>
                </a:cubicBezTo>
                <a:cubicBezTo>
                  <a:pt x="2400300" y="2946400"/>
                  <a:pt x="2415949" y="2918051"/>
                  <a:pt x="2438400" y="2895600"/>
                </a:cubicBezTo>
                <a:cubicBezTo>
                  <a:pt x="2447925" y="2886075"/>
                  <a:pt x="2458705" y="2877658"/>
                  <a:pt x="2466975" y="2867025"/>
                </a:cubicBezTo>
                <a:cubicBezTo>
                  <a:pt x="2555443" y="2753280"/>
                  <a:pt x="2451707" y="2863243"/>
                  <a:pt x="2552700" y="2762250"/>
                </a:cubicBezTo>
                <a:cubicBezTo>
                  <a:pt x="2575442" y="2694025"/>
                  <a:pt x="2542929" y="2772070"/>
                  <a:pt x="2590800" y="2714625"/>
                </a:cubicBezTo>
                <a:cubicBezTo>
                  <a:pt x="2599890" y="2703717"/>
                  <a:pt x="2601597" y="2688079"/>
                  <a:pt x="2609850" y="2676525"/>
                </a:cubicBezTo>
                <a:cubicBezTo>
                  <a:pt x="2617680" y="2665564"/>
                  <a:pt x="2629801" y="2658298"/>
                  <a:pt x="2638425" y="2647950"/>
                </a:cubicBezTo>
                <a:cubicBezTo>
                  <a:pt x="2683678" y="2593646"/>
                  <a:pt x="2635758" y="2645474"/>
                  <a:pt x="2667000" y="2590800"/>
                </a:cubicBezTo>
                <a:cubicBezTo>
                  <a:pt x="2674876" y="2577017"/>
                  <a:pt x="2686050" y="2565400"/>
                  <a:pt x="2695575" y="2552700"/>
                </a:cubicBezTo>
                <a:cubicBezTo>
                  <a:pt x="2698750" y="2536825"/>
                  <a:pt x="2698525" y="2519869"/>
                  <a:pt x="2705100" y="2505075"/>
                </a:cubicBezTo>
                <a:cubicBezTo>
                  <a:pt x="2711547" y="2490568"/>
                  <a:pt x="2725799" y="2480758"/>
                  <a:pt x="2733675" y="2466975"/>
                </a:cubicBezTo>
                <a:cubicBezTo>
                  <a:pt x="2738656" y="2458258"/>
                  <a:pt x="2737879" y="2446914"/>
                  <a:pt x="2743200" y="2438400"/>
                </a:cubicBezTo>
                <a:cubicBezTo>
                  <a:pt x="2811571" y="2329006"/>
                  <a:pt x="2752039" y="2457120"/>
                  <a:pt x="2819400" y="2333625"/>
                </a:cubicBezTo>
                <a:cubicBezTo>
                  <a:pt x="2862695" y="2254251"/>
                  <a:pt x="2811200" y="2313250"/>
                  <a:pt x="2867025" y="2257425"/>
                </a:cubicBezTo>
                <a:cubicBezTo>
                  <a:pt x="2886063" y="2162233"/>
                  <a:pt x="2859385" y="2249835"/>
                  <a:pt x="2905125" y="2181225"/>
                </a:cubicBezTo>
                <a:cubicBezTo>
                  <a:pt x="2916939" y="2163504"/>
                  <a:pt x="2922742" y="2142338"/>
                  <a:pt x="2933700" y="2124075"/>
                </a:cubicBezTo>
                <a:cubicBezTo>
                  <a:pt x="2941868" y="2110462"/>
                  <a:pt x="2953048" y="2098893"/>
                  <a:pt x="2962275" y="2085975"/>
                </a:cubicBezTo>
                <a:cubicBezTo>
                  <a:pt x="2992048" y="2044293"/>
                  <a:pt x="2975158" y="2059576"/>
                  <a:pt x="3019425" y="2009775"/>
                </a:cubicBezTo>
                <a:cubicBezTo>
                  <a:pt x="3031357" y="1996351"/>
                  <a:pt x="3043157" y="1982451"/>
                  <a:pt x="3057525" y="1971675"/>
                </a:cubicBezTo>
                <a:cubicBezTo>
                  <a:pt x="3094157" y="1944201"/>
                  <a:pt x="3136069" y="1924080"/>
                  <a:pt x="3171825" y="1895475"/>
                </a:cubicBezTo>
                <a:cubicBezTo>
                  <a:pt x="3187700" y="1882775"/>
                  <a:pt x="3202534" y="1868652"/>
                  <a:pt x="3219450" y="1857375"/>
                </a:cubicBezTo>
                <a:cubicBezTo>
                  <a:pt x="3231264" y="1849499"/>
                  <a:pt x="3245736" y="1846201"/>
                  <a:pt x="3257550" y="1838325"/>
                </a:cubicBezTo>
                <a:cubicBezTo>
                  <a:pt x="3283968" y="1820713"/>
                  <a:pt x="3305352" y="1795374"/>
                  <a:pt x="3333750" y="1781175"/>
                </a:cubicBezTo>
                <a:cubicBezTo>
                  <a:pt x="3365500" y="1765300"/>
                  <a:pt x="3398561" y="1751813"/>
                  <a:pt x="3429000" y="1733550"/>
                </a:cubicBezTo>
                <a:cubicBezTo>
                  <a:pt x="3485234" y="1699809"/>
                  <a:pt x="3459062" y="1710829"/>
                  <a:pt x="3505200" y="1695450"/>
                </a:cubicBezTo>
                <a:cubicBezTo>
                  <a:pt x="3567603" y="1633047"/>
                  <a:pt x="3496653" y="1697973"/>
                  <a:pt x="3571875" y="1647825"/>
                </a:cubicBezTo>
                <a:cubicBezTo>
                  <a:pt x="3588791" y="1636548"/>
                  <a:pt x="3602260" y="1620500"/>
                  <a:pt x="3619500" y="1609725"/>
                </a:cubicBezTo>
                <a:cubicBezTo>
                  <a:pt x="3628014" y="1604404"/>
                  <a:pt x="3638847" y="1604155"/>
                  <a:pt x="3648075" y="1600200"/>
                </a:cubicBezTo>
                <a:cubicBezTo>
                  <a:pt x="3661126" y="1594607"/>
                  <a:pt x="3673124" y="1586743"/>
                  <a:pt x="3686175" y="1581150"/>
                </a:cubicBezTo>
                <a:cubicBezTo>
                  <a:pt x="3695403" y="1577195"/>
                  <a:pt x="3705349" y="1575150"/>
                  <a:pt x="3714750" y="1571625"/>
                </a:cubicBezTo>
                <a:cubicBezTo>
                  <a:pt x="3730759" y="1565622"/>
                  <a:pt x="3745854" y="1556980"/>
                  <a:pt x="3762375" y="1552575"/>
                </a:cubicBezTo>
                <a:cubicBezTo>
                  <a:pt x="3793661" y="1544232"/>
                  <a:pt x="3857625" y="1533525"/>
                  <a:pt x="3857625" y="1533525"/>
                </a:cubicBezTo>
                <a:cubicBezTo>
                  <a:pt x="4087331" y="1418672"/>
                  <a:pt x="3873998" y="1520353"/>
                  <a:pt x="4048125" y="1447800"/>
                </a:cubicBezTo>
                <a:cubicBezTo>
                  <a:pt x="4090383" y="1430192"/>
                  <a:pt x="4100726" y="1417790"/>
                  <a:pt x="4143375" y="1390650"/>
                </a:cubicBezTo>
                <a:cubicBezTo>
                  <a:pt x="4158994" y="1380711"/>
                  <a:pt x="4173437" y="1367929"/>
                  <a:pt x="4191000" y="1362075"/>
                </a:cubicBezTo>
                <a:cubicBezTo>
                  <a:pt x="4200525" y="1358900"/>
                  <a:pt x="4210595" y="1357040"/>
                  <a:pt x="4219575" y="1352550"/>
                </a:cubicBezTo>
                <a:cubicBezTo>
                  <a:pt x="4260537" y="1332069"/>
                  <a:pt x="4244067" y="1328209"/>
                  <a:pt x="4286250" y="1295400"/>
                </a:cubicBezTo>
                <a:cubicBezTo>
                  <a:pt x="4300863" y="1284034"/>
                  <a:pt x="4318000" y="1276350"/>
                  <a:pt x="4333875" y="1266825"/>
                </a:cubicBezTo>
                <a:cubicBezTo>
                  <a:pt x="4343400" y="1254125"/>
                  <a:pt x="4351225" y="1239950"/>
                  <a:pt x="4362450" y="1228725"/>
                </a:cubicBezTo>
                <a:cubicBezTo>
                  <a:pt x="4397678" y="1193497"/>
                  <a:pt x="4408294" y="1191515"/>
                  <a:pt x="4448175" y="1171575"/>
                </a:cubicBezTo>
                <a:cubicBezTo>
                  <a:pt x="4467680" y="1113060"/>
                  <a:pt x="4441825" y="1172552"/>
                  <a:pt x="4495800" y="1114425"/>
                </a:cubicBezTo>
                <a:cubicBezTo>
                  <a:pt x="4526506" y="1081358"/>
                  <a:pt x="4561344" y="1050011"/>
                  <a:pt x="4581525" y="1009650"/>
                </a:cubicBezTo>
                <a:cubicBezTo>
                  <a:pt x="4588996" y="994709"/>
                  <a:pt x="4606162" y="956438"/>
                  <a:pt x="4619625" y="942975"/>
                </a:cubicBezTo>
                <a:cubicBezTo>
                  <a:pt x="4627720" y="934880"/>
                  <a:pt x="4638675" y="930275"/>
                  <a:pt x="4648200" y="923925"/>
                </a:cubicBezTo>
                <a:cubicBezTo>
                  <a:pt x="4682938" y="819712"/>
                  <a:pt x="4627536" y="977562"/>
                  <a:pt x="4676775" y="866775"/>
                </a:cubicBezTo>
                <a:cubicBezTo>
                  <a:pt x="4684930" y="848425"/>
                  <a:pt x="4686845" y="827586"/>
                  <a:pt x="4695825" y="809625"/>
                </a:cubicBezTo>
                <a:cubicBezTo>
                  <a:pt x="4702175" y="796925"/>
                  <a:pt x="4709108" y="784500"/>
                  <a:pt x="4714875" y="771525"/>
                </a:cubicBezTo>
                <a:cubicBezTo>
                  <a:pt x="4721819" y="755901"/>
                  <a:pt x="4725622" y="738846"/>
                  <a:pt x="4733925" y="723900"/>
                </a:cubicBezTo>
                <a:cubicBezTo>
                  <a:pt x="4741635" y="710023"/>
                  <a:pt x="4752975" y="698500"/>
                  <a:pt x="4762500" y="685800"/>
                </a:cubicBezTo>
                <a:cubicBezTo>
                  <a:pt x="4769098" y="600028"/>
                  <a:pt x="4780531" y="541345"/>
                  <a:pt x="4762500" y="457200"/>
                </a:cubicBezTo>
                <a:cubicBezTo>
                  <a:pt x="4760101" y="446006"/>
                  <a:pt x="4748570" y="438864"/>
                  <a:pt x="4743450" y="428625"/>
                </a:cubicBezTo>
                <a:cubicBezTo>
                  <a:pt x="4722722" y="387168"/>
                  <a:pt x="4747909" y="408198"/>
                  <a:pt x="4714875" y="361950"/>
                </a:cubicBezTo>
                <a:cubicBezTo>
                  <a:pt x="4707045" y="350989"/>
                  <a:pt x="4695066" y="343602"/>
                  <a:pt x="4686300" y="333375"/>
                </a:cubicBezTo>
                <a:cubicBezTo>
                  <a:pt x="4675969" y="321322"/>
                  <a:pt x="4670934" y="304081"/>
                  <a:pt x="4657725" y="295275"/>
                </a:cubicBezTo>
                <a:cubicBezTo>
                  <a:pt x="4641017" y="284136"/>
                  <a:pt x="4617283" y="287364"/>
                  <a:pt x="4600575" y="276225"/>
                </a:cubicBezTo>
                <a:cubicBezTo>
                  <a:pt x="4591050" y="269875"/>
                  <a:pt x="4582522" y="261684"/>
                  <a:pt x="4572000" y="257175"/>
                </a:cubicBezTo>
                <a:cubicBezTo>
                  <a:pt x="4560230" y="252131"/>
                  <a:pt x="4494751" y="239820"/>
                  <a:pt x="4486275" y="238125"/>
                </a:cubicBezTo>
                <a:cubicBezTo>
                  <a:pt x="4473575" y="228600"/>
                  <a:pt x="4462589" y="216203"/>
                  <a:pt x="4448175" y="209550"/>
                </a:cubicBezTo>
                <a:cubicBezTo>
                  <a:pt x="4420827" y="196928"/>
                  <a:pt x="4391025" y="190500"/>
                  <a:pt x="4362450" y="180975"/>
                </a:cubicBezTo>
                <a:cubicBezTo>
                  <a:pt x="4352925" y="177800"/>
                  <a:pt x="4342855" y="175940"/>
                  <a:pt x="4333875" y="171450"/>
                </a:cubicBezTo>
                <a:cubicBezTo>
                  <a:pt x="4321175" y="165100"/>
                  <a:pt x="4309070" y="157386"/>
                  <a:pt x="4295775" y="152400"/>
                </a:cubicBezTo>
                <a:cubicBezTo>
                  <a:pt x="4231329" y="128233"/>
                  <a:pt x="4282830" y="156377"/>
                  <a:pt x="4229100" y="133350"/>
                </a:cubicBezTo>
                <a:cubicBezTo>
                  <a:pt x="4156374" y="102182"/>
                  <a:pt x="4228054" y="119593"/>
                  <a:pt x="4124325" y="104775"/>
                </a:cubicBezTo>
                <a:cubicBezTo>
                  <a:pt x="4038114" y="61670"/>
                  <a:pt x="4143818" y="110344"/>
                  <a:pt x="3990975" y="66675"/>
                </a:cubicBezTo>
                <a:cubicBezTo>
                  <a:pt x="3981844" y="64066"/>
                  <a:pt x="3907005" y="41883"/>
                  <a:pt x="3886200" y="38100"/>
                </a:cubicBezTo>
                <a:cubicBezTo>
                  <a:pt x="3864111" y="34084"/>
                  <a:pt x="3841971" y="29053"/>
                  <a:pt x="3819525" y="28575"/>
                </a:cubicBezTo>
                <a:lnTo>
                  <a:pt x="2990850" y="19050"/>
                </a:lnTo>
                <a:cubicBezTo>
                  <a:pt x="2958015" y="8105"/>
                  <a:pt x="2969375" y="16625"/>
                  <a:pt x="2952750" y="0"/>
                </a:cubicBezTo>
              </a:path>
            </a:pathLst>
          </a:custGeom>
          <a:solidFill>
            <a:srgbClr val="CCFF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フリーフォーム 8"/>
          <p:cNvSpPr/>
          <p:nvPr/>
        </p:nvSpPr>
        <p:spPr bwMode="auto">
          <a:xfrm>
            <a:off x="3657599" y="3211855"/>
            <a:ext cx="4753443" cy="3436595"/>
          </a:xfrm>
          <a:custGeom>
            <a:avLst/>
            <a:gdLst>
              <a:gd name="connsiteX0" fmla="*/ 2181225 w 4753443"/>
              <a:gd name="connsiteY0" fmla="*/ 302870 h 3436595"/>
              <a:gd name="connsiteX1" fmla="*/ 2238375 w 4753443"/>
              <a:gd name="connsiteY1" fmla="*/ 255245 h 3436595"/>
              <a:gd name="connsiteX2" fmla="*/ 2305050 w 4753443"/>
              <a:gd name="connsiteY2" fmla="*/ 226670 h 3436595"/>
              <a:gd name="connsiteX3" fmla="*/ 2333625 w 4753443"/>
              <a:gd name="connsiteY3" fmla="*/ 207620 h 3436595"/>
              <a:gd name="connsiteX4" fmla="*/ 2362200 w 4753443"/>
              <a:gd name="connsiteY4" fmla="*/ 198095 h 3436595"/>
              <a:gd name="connsiteX5" fmla="*/ 2390775 w 4753443"/>
              <a:gd name="connsiteY5" fmla="*/ 179045 h 3436595"/>
              <a:gd name="connsiteX6" fmla="*/ 2447925 w 4753443"/>
              <a:gd name="connsiteY6" fmla="*/ 159995 h 3436595"/>
              <a:gd name="connsiteX7" fmla="*/ 2514600 w 4753443"/>
              <a:gd name="connsiteY7" fmla="*/ 131420 h 3436595"/>
              <a:gd name="connsiteX8" fmla="*/ 2562225 w 4753443"/>
              <a:gd name="connsiteY8" fmla="*/ 121895 h 3436595"/>
              <a:gd name="connsiteX9" fmla="*/ 2590800 w 4753443"/>
              <a:gd name="connsiteY9" fmla="*/ 112370 h 3436595"/>
              <a:gd name="connsiteX10" fmla="*/ 2638425 w 4753443"/>
              <a:gd name="connsiteY10" fmla="*/ 102845 h 3436595"/>
              <a:gd name="connsiteX11" fmla="*/ 2762250 w 4753443"/>
              <a:gd name="connsiteY11" fmla="*/ 83795 h 3436595"/>
              <a:gd name="connsiteX12" fmla="*/ 2981325 w 4753443"/>
              <a:gd name="connsiteY12" fmla="*/ 55220 h 3436595"/>
              <a:gd name="connsiteX13" fmla="*/ 3152775 w 4753443"/>
              <a:gd name="connsiteY13" fmla="*/ 26645 h 3436595"/>
              <a:gd name="connsiteX14" fmla="*/ 3533775 w 4753443"/>
              <a:gd name="connsiteY14" fmla="*/ 26645 h 3436595"/>
              <a:gd name="connsiteX15" fmla="*/ 3562350 w 4753443"/>
              <a:gd name="connsiteY15" fmla="*/ 45695 h 3436595"/>
              <a:gd name="connsiteX16" fmla="*/ 3590925 w 4753443"/>
              <a:gd name="connsiteY16" fmla="*/ 55220 h 3436595"/>
              <a:gd name="connsiteX17" fmla="*/ 3609975 w 4753443"/>
              <a:gd name="connsiteY17" fmla="*/ 83795 h 3436595"/>
              <a:gd name="connsiteX18" fmla="*/ 3705225 w 4753443"/>
              <a:gd name="connsiteY18" fmla="*/ 131420 h 3436595"/>
              <a:gd name="connsiteX19" fmla="*/ 3752850 w 4753443"/>
              <a:gd name="connsiteY19" fmla="*/ 159995 h 3436595"/>
              <a:gd name="connsiteX20" fmla="*/ 3810000 w 4753443"/>
              <a:gd name="connsiteY20" fmla="*/ 179045 h 3436595"/>
              <a:gd name="connsiteX21" fmla="*/ 3962400 w 4753443"/>
              <a:gd name="connsiteY21" fmla="*/ 217145 h 3436595"/>
              <a:gd name="connsiteX22" fmla="*/ 4371975 w 4753443"/>
              <a:gd name="connsiteY22" fmla="*/ 245720 h 3436595"/>
              <a:gd name="connsiteX23" fmla="*/ 4410075 w 4753443"/>
              <a:gd name="connsiteY23" fmla="*/ 264770 h 3436595"/>
              <a:gd name="connsiteX24" fmla="*/ 4467225 w 4753443"/>
              <a:gd name="connsiteY24" fmla="*/ 283820 h 3436595"/>
              <a:gd name="connsiteX25" fmla="*/ 4524375 w 4753443"/>
              <a:gd name="connsiteY25" fmla="*/ 331445 h 3436595"/>
              <a:gd name="connsiteX26" fmla="*/ 4562475 w 4753443"/>
              <a:gd name="connsiteY26" fmla="*/ 360020 h 3436595"/>
              <a:gd name="connsiteX27" fmla="*/ 4648200 w 4753443"/>
              <a:gd name="connsiteY27" fmla="*/ 455270 h 3436595"/>
              <a:gd name="connsiteX28" fmla="*/ 4686300 w 4753443"/>
              <a:gd name="connsiteY28" fmla="*/ 521945 h 3436595"/>
              <a:gd name="connsiteX29" fmla="*/ 4724400 w 4753443"/>
              <a:gd name="connsiteY29" fmla="*/ 617195 h 3436595"/>
              <a:gd name="connsiteX30" fmla="*/ 4743450 w 4753443"/>
              <a:gd name="connsiteY30" fmla="*/ 674345 h 3436595"/>
              <a:gd name="connsiteX31" fmla="*/ 4752975 w 4753443"/>
              <a:gd name="connsiteY31" fmla="*/ 702920 h 3436595"/>
              <a:gd name="connsiteX32" fmla="*/ 4743450 w 4753443"/>
              <a:gd name="connsiteY32" fmla="*/ 864845 h 3436595"/>
              <a:gd name="connsiteX33" fmla="*/ 4686300 w 4753443"/>
              <a:gd name="connsiteY33" fmla="*/ 902945 h 3436595"/>
              <a:gd name="connsiteX34" fmla="*/ 4676775 w 4753443"/>
              <a:gd name="connsiteY34" fmla="*/ 931520 h 3436595"/>
              <a:gd name="connsiteX35" fmla="*/ 4648200 w 4753443"/>
              <a:gd name="connsiteY35" fmla="*/ 950570 h 3436595"/>
              <a:gd name="connsiteX36" fmla="*/ 4610100 w 4753443"/>
              <a:gd name="connsiteY36" fmla="*/ 969620 h 3436595"/>
              <a:gd name="connsiteX37" fmla="*/ 4552950 w 4753443"/>
              <a:gd name="connsiteY37" fmla="*/ 988670 h 3436595"/>
              <a:gd name="connsiteX38" fmla="*/ 4495800 w 4753443"/>
              <a:gd name="connsiteY38" fmla="*/ 1017245 h 3436595"/>
              <a:gd name="connsiteX39" fmla="*/ 4448175 w 4753443"/>
              <a:gd name="connsiteY39" fmla="*/ 1083920 h 3436595"/>
              <a:gd name="connsiteX40" fmla="*/ 4429125 w 4753443"/>
              <a:gd name="connsiteY40" fmla="*/ 1112495 h 3436595"/>
              <a:gd name="connsiteX41" fmla="*/ 4419600 w 4753443"/>
              <a:gd name="connsiteY41" fmla="*/ 1160120 h 3436595"/>
              <a:gd name="connsiteX42" fmla="*/ 4391025 w 4753443"/>
              <a:gd name="connsiteY42" fmla="*/ 1226795 h 3436595"/>
              <a:gd name="connsiteX43" fmla="*/ 4362450 w 4753443"/>
              <a:gd name="connsiteY43" fmla="*/ 1312520 h 3436595"/>
              <a:gd name="connsiteX44" fmla="*/ 4352925 w 4753443"/>
              <a:gd name="connsiteY44" fmla="*/ 1417295 h 3436595"/>
              <a:gd name="connsiteX45" fmla="*/ 4343400 w 4753443"/>
              <a:gd name="connsiteY45" fmla="*/ 1455395 h 3436595"/>
              <a:gd name="connsiteX46" fmla="*/ 4324350 w 4753443"/>
              <a:gd name="connsiteY46" fmla="*/ 1569695 h 3436595"/>
              <a:gd name="connsiteX47" fmla="*/ 4314825 w 4753443"/>
              <a:gd name="connsiteY47" fmla="*/ 1664945 h 3436595"/>
              <a:gd name="connsiteX48" fmla="*/ 4305300 w 4753443"/>
              <a:gd name="connsiteY48" fmla="*/ 1722095 h 3436595"/>
              <a:gd name="connsiteX49" fmla="*/ 4295775 w 4753443"/>
              <a:gd name="connsiteY49" fmla="*/ 1798295 h 3436595"/>
              <a:gd name="connsiteX50" fmla="*/ 4286250 w 4753443"/>
              <a:gd name="connsiteY50" fmla="*/ 1941170 h 3436595"/>
              <a:gd name="connsiteX51" fmla="*/ 4267200 w 4753443"/>
              <a:gd name="connsiteY51" fmla="*/ 1969745 h 3436595"/>
              <a:gd name="connsiteX52" fmla="*/ 4257675 w 4753443"/>
              <a:gd name="connsiteY52" fmla="*/ 1998320 h 3436595"/>
              <a:gd name="connsiteX53" fmla="*/ 4248150 w 4753443"/>
              <a:gd name="connsiteY53" fmla="*/ 2084045 h 3436595"/>
              <a:gd name="connsiteX54" fmla="*/ 4229100 w 4753443"/>
              <a:gd name="connsiteY54" fmla="*/ 2236445 h 3436595"/>
              <a:gd name="connsiteX55" fmla="*/ 4210050 w 4753443"/>
              <a:gd name="connsiteY55" fmla="*/ 2274545 h 3436595"/>
              <a:gd name="connsiteX56" fmla="*/ 4171950 w 4753443"/>
              <a:gd name="connsiteY56" fmla="*/ 2407895 h 3436595"/>
              <a:gd name="connsiteX57" fmla="*/ 4133850 w 4753443"/>
              <a:gd name="connsiteY57" fmla="*/ 2484095 h 3436595"/>
              <a:gd name="connsiteX58" fmla="*/ 4105275 w 4753443"/>
              <a:gd name="connsiteY58" fmla="*/ 2588870 h 3436595"/>
              <a:gd name="connsiteX59" fmla="*/ 4048125 w 4753443"/>
              <a:gd name="connsiteY59" fmla="*/ 2646020 h 3436595"/>
              <a:gd name="connsiteX60" fmla="*/ 4000500 w 4753443"/>
              <a:gd name="connsiteY60" fmla="*/ 2655545 h 3436595"/>
              <a:gd name="connsiteX61" fmla="*/ 3971925 w 4753443"/>
              <a:gd name="connsiteY61" fmla="*/ 2665070 h 3436595"/>
              <a:gd name="connsiteX62" fmla="*/ 3371850 w 4753443"/>
              <a:gd name="connsiteY62" fmla="*/ 2674595 h 3436595"/>
              <a:gd name="connsiteX63" fmla="*/ 3333750 w 4753443"/>
              <a:gd name="connsiteY63" fmla="*/ 2684120 h 3436595"/>
              <a:gd name="connsiteX64" fmla="*/ 3286125 w 4753443"/>
              <a:gd name="connsiteY64" fmla="*/ 2693645 h 3436595"/>
              <a:gd name="connsiteX65" fmla="*/ 3209925 w 4753443"/>
              <a:gd name="connsiteY65" fmla="*/ 2741270 h 3436595"/>
              <a:gd name="connsiteX66" fmla="*/ 3133725 w 4753443"/>
              <a:gd name="connsiteY66" fmla="*/ 2846045 h 3436595"/>
              <a:gd name="connsiteX67" fmla="*/ 3105150 w 4753443"/>
              <a:gd name="connsiteY67" fmla="*/ 2884145 h 3436595"/>
              <a:gd name="connsiteX68" fmla="*/ 3076575 w 4753443"/>
              <a:gd name="connsiteY68" fmla="*/ 2912720 h 3436595"/>
              <a:gd name="connsiteX69" fmla="*/ 3000375 w 4753443"/>
              <a:gd name="connsiteY69" fmla="*/ 3036545 h 3436595"/>
              <a:gd name="connsiteX70" fmla="*/ 2971800 w 4753443"/>
              <a:gd name="connsiteY70" fmla="*/ 3093695 h 3436595"/>
              <a:gd name="connsiteX71" fmla="*/ 2933700 w 4753443"/>
              <a:gd name="connsiteY71" fmla="*/ 3150845 h 3436595"/>
              <a:gd name="connsiteX72" fmla="*/ 2886075 w 4753443"/>
              <a:gd name="connsiteY72" fmla="*/ 3179420 h 3436595"/>
              <a:gd name="connsiteX73" fmla="*/ 2828925 w 4753443"/>
              <a:gd name="connsiteY73" fmla="*/ 3198470 h 3436595"/>
              <a:gd name="connsiteX74" fmla="*/ 2800350 w 4753443"/>
              <a:gd name="connsiteY74" fmla="*/ 3207995 h 3436595"/>
              <a:gd name="connsiteX75" fmla="*/ 2724150 w 4753443"/>
              <a:gd name="connsiteY75" fmla="*/ 3255620 h 3436595"/>
              <a:gd name="connsiteX76" fmla="*/ 2647950 w 4753443"/>
              <a:gd name="connsiteY76" fmla="*/ 3293720 h 3436595"/>
              <a:gd name="connsiteX77" fmla="*/ 2590800 w 4753443"/>
              <a:gd name="connsiteY77" fmla="*/ 3331820 h 3436595"/>
              <a:gd name="connsiteX78" fmla="*/ 2476500 w 4753443"/>
              <a:gd name="connsiteY78" fmla="*/ 3350870 h 3436595"/>
              <a:gd name="connsiteX79" fmla="*/ 2419350 w 4753443"/>
              <a:gd name="connsiteY79" fmla="*/ 3379445 h 3436595"/>
              <a:gd name="connsiteX80" fmla="*/ 2305050 w 4753443"/>
              <a:gd name="connsiteY80" fmla="*/ 3408020 h 3436595"/>
              <a:gd name="connsiteX81" fmla="*/ 2200275 w 4753443"/>
              <a:gd name="connsiteY81" fmla="*/ 3436595 h 3436595"/>
              <a:gd name="connsiteX82" fmla="*/ 1866900 w 4753443"/>
              <a:gd name="connsiteY82" fmla="*/ 3427070 h 3436595"/>
              <a:gd name="connsiteX83" fmla="*/ 1781175 w 4753443"/>
              <a:gd name="connsiteY83" fmla="*/ 3398495 h 3436595"/>
              <a:gd name="connsiteX84" fmla="*/ 1704975 w 4753443"/>
              <a:gd name="connsiteY84" fmla="*/ 3360395 h 3436595"/>
              <a:gd name="connsiteX85" fmla="*/ 1676400 w 4753443"/>
              <a:gd name="connsiteY85" fmla="*/ 3331820 h 3436595"/>
              <a:gd name="connsiteX86" fmla="*/ 1600200 w 4753443"/>
              <a:gd name="connsiteY86" fmla="*/ 3274670 h 3436595"/>
              <a:gd name="connsiteX87" fmla="*/ 1543050 w 4753443"/>
              <a:gd name="connsiteY87" fmla="*/ 3217520 h 3436595"/>
              <a:gd name="connsiteX88" fmla="*/ 1524000 w 4753443"/>
              <a:gd name="connsiteY88" fmla="*/ 3055595 h 3436595"/>
              <a:gd name="connsiteX89" fmla="*/ 1514475 w 4753443"/>
              <a:gd name="connsiteY89" fmla="*/ 3017495 h 3436595"/>
              <a:gd name="connsiteX90" fmla="*/ 1495425 w 4753443"/>
              <a:gd name="connsiteY90" fmla="*/ 2941295 h 3436595"/>
              <a:gd name="connsiteX91" fmla="*/ 1485900 w 4753443"/>
              <a:gd name="connsiteY91" fmla="*/ 2874620 h 3436595"/>
              <a:gd name="connsiteX92" fmla="*/ 1476375 w 4753443"/>
              <a:gd name="connsiteY92" fmla="*/ 2836520 h 3436595"/>
              <a:gd name="connsiteX93" fmla="*/ 1466850 w 4753443"/>
              <a:gd name="connsiteY93" fmla="*/ 2693645 h 3436595"/>
              <a:gd name="connsiteX94" fmla="*/ 1457325 w 4753443"/>
              <a:gd name="connsiteY94" fmla="*/ 2655545 h 3436595"/>
              <a:gd name="connsiteX95" fmla="*/ 1438275 w 4753443"/>
              <a:gd name="connsiteY95" fmla="*/ 2579345 h 3436595"/>
              <a:gd name="connsiteX96" fmla="*/ 1400175 w 4753443"/>
              <a:gd name="connsiteY96" fmla="*/ 2522195 h 3436595"/>
              <a:gd name="connsiteX97" fmla="*/ 1352550 w 4753443"/>
              <a:gd name="connsiteY97" fmla="*/ 2455520 h 3436595"/>
              <a:gd name="connsiteX98" fmla="*/ 1295400 w 4753443"/>
              <a:gd name="connsiteY98" fmla="*/ 2436470 h 3436595"/>
              <a:gd name="connsiteX99" fmla="*/ 1228725 w 4753443"/>
              <a:gd name="connsiteY99" fmla="*/ 2417420 h 3436595"/>
              <a:gd name="connsiteX100" fmla="*/ 971550 w 4753443"/>
              <a:gd name="connsiteY100" fmla="*/ 2426945 h 3436595"/>
              <a:gd name="connsiteX101" fmla="*/ 876300 w 4753443"/>
              <a:gd name="connsiteY101" fmla="*/ 2474570 h 3436595"/>
              <a:gd name="connsiteX102" fmla="*/ 847725 w 4753443"/>
              <a:gd name="connsiteY102" fmla="*/ 2503145 h 3436595"/>
              <a:gd name="connsiteX103" fmla="*/ 809625 w 4753443"/>
              <a:gd name="connsiteY103" fmla="*/ 2512670 h 3436595"/>
              <a:gd name="connsiteX104" fmla="*/ 752475 w 4753443"/>
              <a:gd name="connsiteY104" fmla="*/ 2550770 h 3436595"/>
              <a:gd name="connsiteX105" fmla="*/ 723900 w 4753443"/>
              <a:gd name="connsiteY105" fmla="*/ 2569820 h 3436595"/>
              <a:gd name="connsiteX106" fmla="*/ 695325 w 4753443"/>
              <a:gd name="connsiteY106" fmla="*/ 2598395 h 3436595"/>
              <a:gd name="connsiteX107" fmla="*/ 619125 w 4753443"/>
              <a:gd name="connsiteY107" fmla="*/ 2617445 h 3436595"/>
              <a:gd name="connsiteX108" fmla="*/ 581025 w 4753443"/>
              <a:gd name="connsiteY108" fmla="*/ 2646020 h 3436595"/>
              <a:gd name="connsiteX109" fmla="*/ 523875 w 4753443"/>
              <a:gd name="connsiteY109" fmla="*/ 2674595 h 3436595"/>
              <a:gd name="connsiteX110" fmla="*/ 457200 w 4753443"/>
              <a:gd name="connsiteY110" fmla="*/ 2684120 h 3436595"/>
              <a:gd name="connsiteX111" fmla="*/ 409575 w 4753443"/>
              <a:gd name="connsiteY111" fmla="*/ 2703170 h 3436595"/>
              <a:gd name="connsiteX112" fmla="*/ 323850 w 4753443"/>
              <a:gd name="connsiteY112" fmla="*/ 2712695 h 3436595"/>
              <a:gd name="connsiteX113" fmla="*/ 285750 w 4753443"/>
              <a:gd name="connsiteY113" fmla="*/ 2722220 h 3436595"/>
              <a:gd name="connsiteX114" fmla="*/ 19050 w 4753443"/>
              <a:gd name="connsiteY114" fmla="*/ 2674595 h 3436595"/>
              <a:gd name="connsiteX115" fmla="*/ 0 w 4753443"/>
              <a:gd name="connsiteY115" fmla="*/ 2646020 h 3436595"/>
              <a:gd name="connsiteX116" fmla="*/ 9525 w 4753443"/>
              <a:gd name="connsiteY116" fmla="*/ 2588870 h 3436595"/>
              <a:gd name="connsiteX117" fmla="*/ 19050 w 4753443"/>
              <a:gd name="connsiteY117" fmla="*/ 2560295 h 3436595"/>
              <a:gd name="connsiteX118" fmla="*/ 76200 w 4753443"/>
              <a:gd name="connsiteY118" fmla="*/ 2541245 h 3436595"/>
              <a:gd name="connsiteX119" fmla="*/ 104775 w 4753443"/>
              <a:gd name="connsiteY119" fmla="*/ 2522195 h 3436595"/>
              <a:gd name="connsiteX120" fmla="*/ 123825 w 4753443"/>
              <a:gd name="connsiteY120" fmla="*/ 2493620 h 3436595"/>
              <a:gd name="connsiteX121" fmla="*/ 133350 w 4753443"/>
              <a:gd name="connsiteY121" fmla="*/ 2398370 h 3436595"/>
              <a:gd name="connsiteX122" fmla="*/ 171450 w 4753443"/>
              <a:gd name="connsiteY122" fmla="*/ 2331695 h 3436595"/>
              <a:gd name="connsiteX123" fmla="*/ 190500 w 4753443"/>
              <a:gd name="connsiteY123" fmla="*/ 2303120 h 3436595"/>
              <a:gd name="connsiteX124" fmla="*/ 200025 w 4753443"/>
              <a:gd name="connsiteY124" fmla="*/ 2274545 h 3436595"/>
              <a:gd name="connsiteX125" fmla="*/ 247650 w 4753443"/>
              <a:gd name="connsiteY125" fmla="*/ 2217395 h 3436595"/>
              <a:gd name="connsiteX126" fmla="*/ 266700 w 4753443"/>
              <a:gd name="connsiteY126" fmla="*/ 2179295 h 3436595"/>
              <a:gd name="connsiteX127" fmla="*/ 285750 w 4753443"/>
              <a:gd name="connsiteY127" fmla="*/ 2150720 h 3436595"/>
              <a:gd name="connsiteX128" fmla="*/ 295275 w 4753443"/>
              <a:gd name="connsiteY128" fmla="*/ 2122145 h 3436595"/>
              <a:gd name="connsiteX129" fmla="*/ 314325 w 4753443"/>
              <a:gd name="connsiteY129" fmla="*/ 2093570 h 3436595"/>
              <a:gd name="connsiteX130" fmla="*/ 333375 w 4753443"/>
              <a:gd name="connsiteY130" fmla="*/ 2036420 h 3436595"/>
              <a:gd name="connsiteX131" fmla="*/ 371475 w 4753443"/>
              <a:gd name="connsiteY131" fmla="*/ 1979270 h 3436595"/>
              <a:gd name="connsiteX132" fmla="*/ 400050 w 4753443"/>
              <a:gd name="connsiteY132" fmla="*/ 1922120 h 3436595"/>
              <a:gd name="connsiteX133" fmla="*/ 428625 w 4753443"/>
              <a:gd name="connsiteY133" fmla="*/ 1903070 h 3436595"/>
              <a:gd name="connsiteX134" fmla="*/ 447675 w 4753443"/>
              <a:gd name="connsiteY134" fmla="*/ 1874495 h 3436595"/>
              <a:gd name="connsiteX135" fmla="*/ 504825 w 4753443"/>
              <a:gd name="connsiteY135" fmla="*/ 1845920 h 3436595"/>
              <a:gd name="connsiteX136" fmla="*/ 533400 w 4753443"/>
              <a:gd name="connsiteY136" fmla="*/ 1826870 h 3436595"/>
              <a:gd name="connsiteX137" fmla="*/ 571500 w 4753443"/>
              <a:gd name="connsiteY137" fmla="*/ 1769720 h 3436595"/>
              <a:gd name="connsiteX138" fmla="*/ 609600 w 4753443"/>
              <a:gd name="connsiteY138" fmla="*/ 1741145 h 3436595"/>
              <a:gd name="connsiteX139" fmla="*/ 695325 w 4753443"/>
              <a:gd name="connsiteY139" fmla="*/ 1683995 h 3436595"/>
              <a:gd name="connsiteX140" fmla="*/ 723900 w 4753443"/>
              <a:gd name="connsiteY140" fmla="*/ 1664945 h 3436595"/>
              <a:gd name="connsiteX141" fmla="*/ 752475 w 4753443"/>
              <a:gd name="connsiteY141" fmla="*/ 1645895 h 3436595"/>
              <a:gd name="connsiteX142" fmla="*/ 809625 w 4753443"/>
              <a:gd name="connsiteY142" fmla="*/ 1626845 h 3436595"/>
              <a:gd name="connsiteX143" fmla="*/ 866775 w 4753443"/>
              <a:gd name="connsiteY143" fmla="*/ 1598270 h 3436595"/>
              <a:gd name="connsiteX144" fmla="*/ 895350 w 4753443"/>
              <a:gd name="connsiteY144" fmla="*/ 1569695 h 3436595"/>
              <a:gd name="connsiteX145" fmla="*/ 923925 w 4753443"/>
              <a:gd name="connsiteY145" fmla="*/ 1550645 h 3436595"/>
              <a:gd name="connsiteX146" fmla="*/ 942975 w 4753443"/>
              <a:gd name="connsiteY146" fmla="*/ 1522070 h 3436595"/>
              <a:gd name="connsiteX147" fmla="*/ 971550 w 4753443"/>
              <a:gd name="connsiteY147" fmla="*/ 1512545 h 3436595"/>
              <a:gd name="connsiteX148" fmla="*/ 1038225 w 4753443"/>
              <a:gd name="connsiteY148" fmla="*/ 1474445 h 3436595"/>
              <a:gd name="connsiteX149" fmla="*/ 1104900 w 4753443"/>
              <a:gd name="connsiteY149" fmla="*/ 1455395 h 3436595"/>
              <a:gd name="connsiteX150" fmla="*/ 1162050 w 4753443"/>
              <a:gd name="connsiteY150" fmla="*/ 1436345 h 3436595"/>
              <a:gd name="connsiteX151" fmla="*/ 1190625 w 4753443"/>
              <a:gd name="connsiteY151" fmla="*/ 1426820 h 3436595"/>
              <a:gd name="connsiteX152" fmla="*/ 1219200 w 4753443"/>
              <a:gd name="connsiteY152" fmla="*/ 1407770 h 3436595"/>
              <a:gd name="connsiteX153" fmla="*/ 1276350 w 4753443"/>
              <a:gd name="connsiteY153" fmla="*/ 1388720 h 3436595"/>
              <a:gd name="connsiteX154" fmla="*/ 1304925 w 4753443"/>
              <a:gd name="connsiteY154" fmla="*/ 1379195 h 3436595"/>
              <a:gd name="connsiteX155" fmla="*/ 1362075 w 4753443"/>
              <a:gd name="connsiteY155" fmla="*/ 1360145 h 3436595"/>
              <a:gd name="connsiteX156" fmla="*/ 1390650 w 4753443"/>
              <a:gd name="connsiteY156" fmla="*/ 1350620 h 3436595"/>
              <a:gd name="connsiteX157" fmla="*/ 1428750 w 4753443"/>
              <a:gd name="connsiteY157" fmla="*/ 1341095 h 3436595"/>
              <a:gd name="connsiteX158" fmla="*/ 1485900 w 4753443"/>
              <a:gd name="connsiteY158" fmla="*/ 1302995 h 3436595"/>
              <a:gd name="connsiteX159" fmla="*/ 1524000 w 4753443"/>
              <a:gd name="connsiteY159" fmla="*/ 1283945 h 3436595"/>
              <a:gd name="connsiteX160" fmla="*/ 1552575 w 4753443"/>
              <a:gd name="connsiteY160" fmla="*/ 1255370 h 3436595"/>
              <a:gd name="connsiteX161" fmla="*/ 1609725 w 4753443"/>
              <a:gd name="connsiteY161" fmla="*/ 1217270 h 3436595"/>
              <a:gd name="connsiteX162" fmla="*/ 1638300 w 4753443"/>
              <a:gd name="connsiteY162" fmla="*/ 1198220 h 3436595"/>
              <a:gd name="connsiteX163" fmla="*/ 1695450 w 4753443"/>
              <a:gd name="connsiteY163" fmla="*/ 1179170 h 3436595"/>
              <a:gd name="connsiteX164" fmla="*/ 1724025 w 4753443"/>
              <a:gd name="connsiteY164" fmla="*/ 1169645 h 3436595"/>
              <a:gd name="connsiteX165" fmla="*/ 1781175 w 4753443"/>
              <a:gd name="connsiteY165" fmla="*/ 1131545 h 3436595"/>
              <a:gd name="connsiteX166" fmla="*/ 1809750 w 4753443"/>
              <a:gd name="connsiteY166" fmla="*/ 1112495 h 3436595"/>
              <a:gd name="connsiteX167" fmla="*/ 1857375 w 4753443"/>
              <a:gd name="connsiteY167" fmla="*/ 1045820 h 3436595"/>
              <a:gd name="connsiteX168" fmla="*/ 1924050 w 4753443"/>
              <a:gd name="connsiteY168" fmla="*/ 960095 h 3436595"/>
              <a:gd name="connsiteX169" fmla="*/ 1971675 w 4753443"/>
              <a:gd name="connsiteY169" fmla="*/ 912470 h 3436595"/>
              <a:gd name="connsiteX170" fmla="*/ 1990725 w 4753443"/>
              <a:gd name="connsiteY170" fmla="*/ 883895 h 3436595"/>
              <a:gd name="connsiteX171" fmla="*/ 2047875 w 4753443"/>
              <a:gd name="connsiteY171" fmla="*/ 836270 h 3436595"/>
              <a:gd name="connsiteX172" fmla="*/ 2066925 w 4753443"/>
              <a:gd name="connsiteY172" fmla="*/ 807695 h 3436595"/>
              <a:gd name="connsiteX173" fmla="*/ 2114550 w 4753443"/>
              <a:gd name="connsiteY173" fmla="*/ 741020 h 3436595"/>
              <a:gd name="connsiteX174" fmla="*/ 2143125 w 4753443"/>
              <a:gd name="connsiteY174" fmla="*/ 683870 h 3436595"/>
              <a:gd name="connsiteX175" fmla="*/ 2152650 w 4753443"/>
              <a:gd name="connsiteY175" fmla="*/ 645770 h 3436595"/>
              <a:gd name="connsiteX176" fmla="*/ 2209800 w 4753443"/>
              <a:gd name="connsiteY176" fmla="*/ 588620 h 3436595"/>
              <a:gd name="connsiteX177" fmla="*/ 2228850 w 4753443"/>
              <a:gd name="connsiteY177" fmla="*/ 436220 h 3436595"/>
              <a:gd name="connsiteX178" fmla="*/ 2219325 w 4753443"/>
              <a:gd name="connsiteY178" fmla="*/ 321920 h 3436595"/>
              <a:gd name="connsiteX179" fmla="*/ 2181225 w 4753443"/>
              <a:gd name="connsiteY179" fmla="*/ 302870 h 3436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Lst>
            <a:rect l="l" t="t" r="r" b="b"/>
            <a:pathLst>
              <a:path w="4753443" h="3436595">
                <a:moveTo>
                  <a:pt x="2181225" y="302870"/>
                </a:moveTo>
                <a:cubicBezTo>
                  <a:pt x="2184400" y="291757"/>
                  <a:pt x="2218060" y="269465"/>
                  <a:pt x="2238375" y="255245"/>
                </a:cubicBezTo>
                <a:cubicBezTo>
                  <a:pt x="2287926" y="220559"/>
                  <a:pt x="2261258" y="248566"/>
                  <a:pt x="2305050" y="226670"/>
                </a:cubicBezTo>
                <a:cubicBezTo>
                  <a:pt x="2315289" y="221550"/>
                  <a:pt x="2323386" y="212740"/>
                  <a:pt x="2333625" y="207620"/>
                </a:cubicBezTo>
                <a:cubicBezTo>
                  <a:pt x="2342605" y="203130"/>
                  <a:pt x="2353220" y="202585"/>
                  <a:pt x="2362200" y="198095"/>
                </a:cubicBezTo>
                <a:cubicBezTo>
                  <a:pt x="2372439" y="192975"/>
                  <a:pt x="2380314" y="183694"/>
                  <a:pt x="2390775" y="179045"/>
                </a:cubicBezTo>
                <a:cubicBezTo>
                  <a:pt x="2409125" y="170890"/>
                  <a:pt x="2429964" y="168975"/>
                  <a:pt x="2447925" y="159995"/>
                </a:cubicBezTo>
                <a:cubicBezTo>
                  <a:pt x="2475185" y="146365"/>
                  <a:pt x="2486570" y="138428"/>
                  <a:pt x="2514600" y="131420"/>
                </a:cubicBezTo>
                <a:cubicBezTo>
                  <a:pt x="2530306" y="127493"/>
                  <a:pt x="2546519" y="125822"/>
                  <a:pt x="2562225" y="121895"/>
                </a:cubicBezTo>
                <a:cubicBezTo>
                  <a:pt x="2571965" y="119460"/>
                  <a:pt x="2581060" y="114805"/>
                  <a:pt x="2590800" y="112370"/>
                </a:cubicBezTo>
                <a:cubicBezTo>
                  <a:pt x="2606506" y="108443"/>
                  <a:pt x="2622497" y="105741"/>
                  <a:pt x="2638425" y="102845"/>
                </a:cubicBezTo>
                <a:cubicBezTo>
                  <a:pt x="2703762" y="90965"/>
                  <a:pt x="2692682" y="94498"/>
                  <a:pt x="2762250" y="83795"/>
                </a:cubicBezTo>
                <a:cubicBezTo>
                  <a:pt x="2912235" y="60720"/>
                  <a:pt x="2689833" y="89513"/>
                  <a:pt x="2981325" y="55220"/>
                </a:cubicBezTo>
                <a:cubicBezTo>
                  <a:pt x="3088481" y="28431"/>
                  <a:pt x="3031473" y="38775"/>
                  <a:pt x="3152775" y="26645"/>
                </a:cubicBezTo>
                <a:cubicBezTo>
                  <a:pt x="3289199" y="-18830"/>
                  <a:pt x="3213897" y="2654"/>
                  <a:pt x="3533775" y="26645"/>
                </a:cubicBezTo>
                <a:cubicBezTo>
                  <a:pt x="3545191" y="27501"/>
                  <a:pt x="3552111" y="40575"/>
                  <a:pt x="3562350" y="45695"/>
                </a:cubicBezTo>
                <a:cubicBezTo>
                  <a:pt x="3571330" y="50185"/>
                  <a:pt x="3581400" y="52045"/>
                  <a:pt x="3590925" y="55220"/>
                </a:cubicBezTo>
                <a:cubicBezTo>
                  <a:pt x="3597275" y="64745"/>
                  <a:pt x="3601283" y="76345"/>
                  <a:pt x="3609975" y="83795"/>
                </a:cubicBezTo>
                <a:cubicBezTo>
                  <a:pt x="3647065" y="115587"/>
                  <a:pt x="3663680" y="110648"/>
                  <a:pt x="3705225" y="131420"/>
                </a:cubicBezTo>
                <a:cubicBezTo>
                  <a:pt x="3721784" y="139699"/>
                  <a:pt x="3735996" y="152334"/>
                  <a:pt x="3752850" y="159995"/>
                </a:cubicBezTo>
                <a:cubicBezTo>
                  <a:pt x="3771131" y="168304"/>
                  <a:pt x="3790627" y="173761"/>
                  <a:pt x="3810000" y="179045"/>
                </a:cubicBezTo>
                <a:cubicBezTo>
                  <a:pt x="3860518" y="192823"/>
                  <a:pt x="3910296" y="211935"/>
                  <a:pt x="3962400" y="217145"/>
                </a:cubicBezTo>
                <a:cubicBezTo>
                  <a:pt x="4162096" y="237115"/>
                  <a:pt x="4025800" y="224740"/>
                  <a:pt x="4371975" y="245720"/>
                </a:cubicBezTo>
                <a:cubicBezTo>
                  <a:pt x="4384675" y="252070"/>
                  <a:pt x="4396892" y="259497"/>
                  <a:pt x="4410075" y="264770"/>
                </a:cubicBezTo>
                <a:cubicBezTo>
                  <a:pt x="4428719" y="272228"/>
                  <a:pt x="4448875" y="275665"/>
                  <a:pt x="4467225" y="283820"/>
                </a:cubicBezTo>
                <a:cubicBezTo>
                  <a:pt x="4496374" y="296775"/>
                  <a:pt x="4500219" y="310740"/>
                  <a:pt x="4524375" y="331445"/>
                </a:cubicBezTo>
                <a:cubicBezTo>
                  <a:pt x="4536428" y="341776"/>
                  <a:pt x="4550675" y="349400"/>
                  <a:pt x="4562475" y="360020"/>
                </a:cubicBezTo>
                <a:cubicBezTo>
                  <a:pt x="4615071" y="407357"/>
                  <a:pt x="4612758" y="408014"/>
                  <a:pt x="4648200" y="455270"/>
                </a:cubicBezTo>
                <a:cubicBezTo>
                  <a:pt x="4666913" y="511410"/>
                  <a:pt x="4645111" y="456042"/>
                  <a:pt x="4686300" y="521945"/>
                </a:cubicBezTo>
                <a:cubicBezTo>
                  <a:pt x="4706322" y="553980"/>
                  <a:pt x="4712186" y="580552"/>
                  <a:pt x="4724400" y="617195"/>
                </a:cubicBezTo>
                <a:lnTo>
                  <a:pt x="4743450" y="674345"/>
                </a:lnTo>
                <a:lnTo>
                  <a:pt x="4752975" y="702920"/>
                </a:lnTo>
                <a:cubicBezTo>
                  <a:pt x="4749800" y="756895"/>
                  <a:pt x="4760548" y="813551"/>
                  <a:pt x="4743450" y="864845"/>
                </a:cubicBezTo>
                <a:cubicBezTo>
                  <a:pt x="4736210" y="886565"/>
                  <a:pt x="4686300" y="902945"/>
                  <a:pt x="4686300" y="902945"/>
                </a:cubicBezTo>
                <a:cubicBezTo>
                  <a:pt x="4683125" y="912470"/>
                  <a:pt x="4683047" y="923680"/>
                  <a:pt x="4676775" y="931520"/>
                </a:cubicBezTo>
                <a:cubicBezTo>
                  <a:pt x="4669624" y="940459"/>
                  <a:pt x="4658139" y="944890"/>
                  <a:pt x="4648200" y="950570"/>
                </a:cubicBezTo>
                <a:cubicBezTo>
                  <a:pt x="4635872" y="957615"/>
                  <a:pt x="4623283" y="964347"/>
                  <a:pt x="4610100" y="969620"/>
                </a:cubicBezTo>
                <a:cubicBezTo>
                  <a:pt x="4591456" y="977078"/>
                  <a:pt x="4569658" y="977531"/>
                  <a:pt x="4552950" y="988670"/>
                </a:cubicBezTo>
                <a:cubicBezTo>
                  <a:pt x="4516021" y="1013289"/>
                  <a:pt x="4535235" y="1004100"/>
                  <a:pt x="4495800" y="1017245"/>
                </a:cubicBezTo>
                <a:cubicBezTo>
                  <a:pt x="4450905" y="1084588"/>
                  <a:pt x="4507248" y="1001218"/>
                  <a:pt x="4448175" y="1083920"/>
                </a:cubicBezTo>
                <a:cubicBezTo>
                  <a:pt x="4441521" y="1093235"/>
                  <a:pt x="4435475" y="1102970"/>
                  <a:pt x="4429125" y="1112495"/>
                </a:cubicBezTo>
                <a:cubicBezTo>
                  <a:pt x="4425950" y="1128370"/>
                  <a:pt x="4424720" y="1144761"/>
                  <a:pt x="4419600" y="1160120"/>
                </a:cubicBezTo>
                <a:cubicBezTo>
                  <a:pt x="4400187" y="1218359"/>
                  <a:pt x="4402122" y="1176859"/>
                  <a:pt x="4391025" y="1226795"/>
                </a:cubicBezTo>
                <a:cubicBezTo>
                  <a:pt x="4373915" y="1303792"/>
                  <a:pt x="4395594" y="1262805"/>
                  <a:pt x="4362450" y="1312520"/>
                </a:cubicBezTo>
                <a:cubicBezTo>
                  <a:pt x="4359275" y="1347445"/>
                  <a:pt x="4357560" y="1382534"/>
                  <a:pt x="4352925" y="1417295"/>
                </a:cubicBezTo>
                <a:cubicBezTo>
                  <a:pt x="4351195" y="1430271"/>
                  <a:pt x="4345812" y="1442528"/>
                  <a:pt x="4343400" y="1455395"/>
                </a:cubicBezTo>
                <a:cubicBezTo>
                  <a:pt x="4336282" y="1493359"/>
                  <a:pt x="4329569" y="1531424"/>
                  <a:pt x="4324350" y="1569695"/>
                </a:cubicBezTo>
                <a:cubicBezTo>
                  <a:pt x="4320039" y="1601311"/>
                  <a:pt x="4318783" y="1633283"/>
                  <a:pt x="4314825" y="1664945"/>
                </a:cubicBezTo>
                <a:cubicBezTo>
                  <a:pt x="4312430" y="1684109"/>
                  <a:pt x="4308031" y="1702976"/>
                  <a:pt x="4305300" y="1722095"/>
                </a:cubicBezTo>
                <a:cubicBezTo>
                  <a:pt x="4301680" y="1747435"/>
                  <a:pt x="4297993" y="1772794"/>
                  <a:pt x="4295775" y="1798295"/>
                </a:cubicBezTo>
                <a:cubicBezTo>
                  <a:pt x="4291640" y="1845846"/>
                  <a:pt x="4294097" y="1894089"/>
                  <a:pt x="4286250" y="1941170"/>
                </a:cubicBezTo>
                <a:cubicBezTo>
                  <a:pt x="4284368" y="1952462"/>
                  <a:pt x="4272320" y="1959506"/>
                  <a:pt x="4267200" y="1969745"/>
                </a:cubicBezTo>
                <a:cubicBezTo>
                  <a:pt x="4262710" y="1978725"/>
                  <a:pt x="4260850" y="1988795"/>
                  <a:pt x="4257675" y="1998320"/>
                </a:cubicBezTo>
                <a:cubicBezTo>
                  <a:pt x="4254500" y="2026895"/>
                  <a:pt x="4251011" y="2055437"/>
                  <a:pt x="4248150" y="2084045"/>
                </a:cubicBezTo>
                <a:cubicBezTo>
                  <a:pt x="4245741" y="2108136"/>
                  <a:pt x="4241541" y="2199122"/>
                  <a:pt x="4229100" y="2236445"/>
                </a:cubicBezTo>
                <a:cubicBezTo>
                  <a:pt x="4224610" y="2249915"/>
                  <a:pt x="4216400" y="2261845"/>
                  <a:pt x="4210050" y="2274545"/>
                </a:cubicBezTo>
                <a:cubicBezTo>
                  <a:pt x="4198642" y="2331583"/>
                  <a:pt x="4198157" y="2344250"/>
                  <a:pt x="4171950" y="2407895"/>
                </a:cubicBezTo>
                <a:cubicBezTo>
                  <a:pt x="4161137" y="2434154"/>
                  <a:pt x="4133850" y="2484095"/>
                  <a:pt x="4133850" y="2484095"/>
                </a:cubicBezTo>
                <a:cubicBezTo>
                  <a:pt x="4128719" y="2514882"/>
                  <a:pt x="4125119" y="2561584"/>
                  <a:pt x="4105275" y="2588870"/>
                </a:cubicBezTo>
                <a:cubicBezTo>
                  <a:pt x="4089429" y="2610658"/>
                  <a:pt x="4074543" y="2640736"/>
                  <a:pt x="4048125" y="2646020"/>
                </a:cubicBezTo>
                <a:cubicBezTo>
                  <a:pt x="4032250" y="2649195"/>
                  <a:pt x="4016206" y="2651618"/>
                  <a:pt x="4000500" y="2655545"/>
                </a:cubicBezTo>
                <a:cubicBezTo>
                  <a:pt x="3990760" y="2657980"/>
                  <a:pt x="3981961" y="2664766"/>
                  <a:pt x="3971925" y="2665070"/>
                </a:cubicBezTo>
                <a:cubicBezTo>
                  <a:pt x="3771967" y="2671129"/>
                  <a:pt x="3571875" y="2671420"/>
                  <a:pt x="3371850" y="2674595"/>
                </a:cubicBezTo>
                <a:cubicBezTo>
                  <a:pt x="3359150" y="2677770"/>
                  <a:pt x="3346529" y="2681280"/>
                  <a:pt x="3333750" y="2684120"/>
                </a:cubicBezTo>
                <a:cubicBezTo>
                  <a:pt x="3317946" y="2687632"/>
                  <a:pt x="3301156" y="2687632"/>
                  <a:pt x="3286125" y="2693645"/>
                </a:cubicBezTo>
                <a:cubicBezTo>
                  <a:pt x="3271765" y="2699389"/>
                  <a:pt x="3227265" y="2729710"/>
                  <a:pt x="3209925" y="2741270"/>
                </a:cubicBezTo>
                <a:cubicBezTo>
                  <a:pt x="3173263" y="2796263"/>
                  <a:pt x="3197744" y="2760687"/>
                  <a:pt x="3133725" y="2846045"/>
                </a:cubicBezTo>
                <a:cubicBezTo>
                  <a:pt x="3124200" y="2858745"/>
                  <a:pt x="3116375" y="2872920"/>
                  <a:pt x="3105150" y="2884145"/>
                </a:cubicBezTo>
                <a:cubicBezTo>
                  <a:pt x="3095625" y="2893670"/>
                  <a:pt x="3083807" y="2901356"/>
                  <a:pt x="3076575" y="2912720"/>
                </a:cubicBezTo>
                <a:cubicBezTo>
                  <a:pt x="2966461" y="3085757"/>
                  <a:pt x="3101261" y="2910438"/>
                  <a:pt x="3000375" y="3036545"/>
                </a:cubicBezTo>
                <a:cubicBezTo>
                  <a:pt x="2976434" y="3108369"/>
                  <a:pt x="3008729" y="3019837"/>
                  <a:pt x="2971800" y="3093695"/>
                </a:cubicBezTo>
                <a:cubicBezTo>
                  <a:pt x="2952306" y="3132684"/>
                  <a:pt x="2977035" y="3118344"/>
                  <a:pt x="2933700" y="3150845"/>
                </a:cubicBezTo>
                <a:cubicBezTo>
                  <a:pt x="2918889" y="3161953"/>
                  <a:pt x="2902929" y="3171759"/>
                  <a:pt x="2886075" y="3179420"/>
                </a:cubicBezTo>
                <a:cubicBezTo>
                  <a:pt x="2867794" y="3187729"/>
                  <a:pt x="2847975" y="3192120"/>
                  <a:pt x="2828925" y="3198470"/>
                </a:cubicBezTo>
                <a:cubicBezTo>
                  <a:pt x="2819400" y="3201645"/>
                  <a:pt x="2809330" y="3203505"/>
                  <a:pt x="2800350" y="3207995"/>
                </a:cubicBezTo>
                <a:cubicBezTo>
                  <a:pt x="2659576" y="3278382"/>
                  <a:pt x="2872528" y="3169066"/>
                  <a:pt x="2724150" y="3255620"/>
                </a:cubicBezTo>
                <a:cubicBezTo>
                  <a:pt x="2699620" y="3269929"/>
                  <a:pt x="2671579" y="3277968"/>
                  <a:pt x="2647950" y="3293720"/>
                </a:cubicBezTo>
                <a:cubicBezTo>
                  <a:pt x="2628900" y="3306420"/>
                  <a:pt x="2612520" y="3324580"/>
                  <a:pt x="2590800" y="3331820"/>
                </a:cubicBezTo>
                <a:cubicBezTo>
                  <a:pt x="2554157" y="3344034"/>
                  <a:pt x="2476500" y="3350870"/>
                  <a:pt x="2476500" y="3350870"/>
                </a:cubicBezTo>
                <a:cubicBezTo>
                  <a:pt x="2457450" y="3360395"/>
                  <a:pt x="2439229" y="3371799"/>
                  <a:pt x="2419350" y="3379445"/>
                </a:cubicBezTo>
                <a:cubicBezTo>
                  <a:pt x="2314631" y="3419721"/>
                  <a:pt x="2391084" y="3382210"/>
                  <a:pt x="2305050" y="3408020"/>
                </a:cubicBezTo>
                <a:cubicBezTo>
                  <a:pt x="2190326" y="3442437"/>
                  <a:pt x="2329827" y="3415003"/>
                  <a:pt x="2200275" y="3436595"/>
                </a:cubicBezTo>
                <a:cubicBezTo>
                  <a:pt x="2089150" y="3433420"/>
                  <a:pt x="1977924" y="3432764"/>
                  <a:pt x="1866900" y="3427070"/>
                </a:cubicBezTo>
                <a:cubicBezTo>
                  <a:pt x="1842248" y="3425806"/>
                  <a:pt x="1801725" y="3406201"/>
                  <a:pt x="1781175" y="3398495"/>
                </a:cubicBezTo>
                <a:cubicBezTo>
                  <a:pt x="1742109" y="3383845"/>
                  <a:pt x="1748168" y="3392790"/>
                  <a:pt x="1704975" y="3360395"/>
                </a:cubicBezTo>
                <a:cubicBezTo>
                  <a:pt x="1694199" y="3352313"/>
                  <a:pt x="1686748" y="3340444"/>
                  <a:pt x="1676400" y="3331820"/>
                </a:cubicBezTo>
                <a:cubicBezTo>
                  <a:pt x="1623640" y="3287853"/>
                  <a:pt x="1669674" y="3344144"/>
                  <a:pt x="1600200" y="3274670"/>
                </a:cubicBezTo>
                <a:cubicBezTo>
                  <a:pt x="1516632" y="3191102"/>
                  <a:pt x="1667566" y="3310907"/>
                  <a:pt x="1543050" y="3217520"/>
                </a:cubicBezTo>
                <a:cubicBezTo>
                  <a:pt x="1517510" y="3140901"/>
                  <a:pt x="1542774" y="3224561"/>
                  <a:pt x="1524000" y="3055595"/>
                </a:cubicBezTo>
                <a:cubicBezTo>
                  <a:pt x="1522554" y="3042584"/>
                  <a:pt x="1517315" y="3030274"/>
                  <a:pt x="1514475" y="3017495"/>
                </a:cubicBezTo>
                <a:cubicBezTo>
                  <a:pt x="1499150" y="2948531"/>
                  <a:pt x="1512446" y="2992357"/>
                  <a:pt x="1495425" y="2941295"/>
                </a:cubicBezTo>
                <a:cubicBezTo>
                  <a:pt x="1492250" y="2919070"/>
                  <a:pt x="1489916" y="2896709"/>
                  <a:pt x="1485900" y="2874620"/>
                </a:cubicBezTo>
                <a:cubicBezTo>
                  <a:pt x="1483558" y="2861740"/>
                  <a:pt x="1477745" y="2849539"/>
                  <a:pt x="1476375" y="2836520"/>
                </a:cubicBezTo>
                <a:cubicBezTo>
                  <a:pt x="1471378" y="2789052"/>
                  <a:pt x="1471847" y="2741113"/>
                  <a:pt x="1466850" y="2693645"/>
                </a:cubicBezTo>
                <a:cubicBezTo>
                  <a:pt x="1465480" y="2680626"/>
                  <a:pt x="1460165" y="2668324"/>
                  <a:pt x="1457325" y="2655545"/>
                </a:cubicBezTo>
                <a:cubicBezTo>
                  <a:pt x="1454197" y="2641471"/>
                  <a:pt x="1447731" y="2596366"/>
                  <a:pt x="1438275" y="2579345"/>
                </a:cubicBezTo>
                <a:cubicBezTo>
                  <a:pt x="1427156" y="2559331"/>
                  <a:pt x="1412875" y="2541245"/>
                  <a:pt x="1400175" y="2522195"/>
                </a:cubicBezTo>
                <a:cubicBezTo>
                  <a:pt x="1392766" y="2511082"/>
                  <a:pt x="1359639" y="2460246"/>
                  <a:pt x="1352550" y="2455520"/>
                </a:cubicBezTo>
                <a:cubicBezTo>
                  <a:pt x="1335842" y="2444381"/>
                  <a:pt x="1314450" y="2442820"/>
                  <a:pt x="1295400" y="2436470"/>
                </a:cubicBezTo>
                <a:cubicBezTo>
                  <a:pt x="1254406" y="2422805"/>
                  <a:pt x="1276565" y="2429380"/>
                  <a:pt x="1228725" y="2417420"/>
                </a:cubicBezTo>
                <a:cubicBezTo>
                  <a:pt x="1143000" y="2420595"/>
                  <a:pt x="1057156" y="2421422"/>
                  <a:pt x="971550" y="2426945"/>
                </a:cubicBezTo>
                <a:cubicBezTo>
                  <a:pt x="937059" y="2429170"/>
                  <a:pt x="899183" y="2451687"/>
                  <a:pt x="876300" y="2474570"/>
                </a:cubicBezTo>
                <a:cubicBezTo>
                  <a:pt x="866775" y="2484095"/>
                  <a:pt x="859421" y="2496462"/>
                  <a:pt x="847725" y="2503145"/>
                </a:cubicBezTo>
                <a:cubicBezTo>
                  <a:pt x="836359" y="2509640"/>
                  <a:pt x="822325" y="2509495"/>
                  <a:pt x="809625" y="2512670"/>
                </a:cubicBezTo>
                <a:lnTo>
                  <a:pt x="752475" y="2550770"/>
                </a:lnTo>
                <a:cubicBezTo>
                  <a:pt x="742950" y="2557120"/>
                  <a:pt x="731995" y="2561725"/>
                  <a:pt x="723900" y="2569820"/>
                </a:cubicBezTo>
                <a:cubicBezTo>
                  <a:pt x="714375" y="2579345"/>
                  <a:pt x="707588" y="2592821"/>
                  <a:pt x="695325" y="2598395"/>
                </a:cubicBezTo>
                <a:cubicBezTo>
                  <a:pt x="671490" y="2609229"/>
                  <a:pt x="619125" y="2617445"/>
                  <a:pt x="619125" y="2617445"/>
                </a:cubicBezTo>
                <a:cubicBezTo>
                  <a:pt x="606425" y="2626970"/>
                  <a:pt x="593943" y="2636793"/>
                  <a:pt x="581025" y="2646020"/>
                </a:cubicBezTo>
                <a:cubicBezTo>
                  <a:pt x="559172" y="2661629"/>
                  <a:pt x="550087" y="2669353"/>
                  <a:pt x="523875" y="2674595"/>
                </a:cubicBezTo>
                <a:cubicBezTo>
                  <a:pt x="501860" y="2678998"/>
                  <a:pt x="479425" y="2680945"/>
                  <a:pt x="457200" y="2684120"/>
                </a:cubicBezTo>
                <a:cubicBezTo>
                  <a:pt x="441325" y="2690470"/>
                  <a:pt x="426293" y="2699587"/>
                  <a:pt x="409575" y="2703170"/>
                </a:cubicBezTo>
                <a:cubicBezTo>
                  <a:pt x="381462" y="2709194"/>
                  <a:pt x="352267" y="2708323"/>
                  <a:pt x="323850" y="2712695"/>
                </a:cubicBezTo>
                <a:cubicBezTo>
                  <a:pt x="310911" y="2714686"/>
                  <a:pt x="298450" y="2719045"/>
                  <a:pt x="285750" y="2722220"/>
                </a:cubicBezTo>
                <a:cubicBezTo>
                  <a:pt x="-23675" y="2710319"/>
                  <a:pt x="83224" y="2786899"/>
                  <a:pt x="19050" y="2674595"/>
                </a:cubicBezTo>
                <a:cubicBezTo>
                  <a:pt x="13370" y="2664656"/>
                  <a:pt x="6350" y="2655545"/>
                  <a:pt x="0" y="2646020"/>
                </a:cubicBezTo>
                <a:cubicBezTo>
                  <a:pt x="3175" y="2626970"/>
                  <a:pt x="5335" y="2607723"/>
                  <a:pt x="9525" y="2588870"/>
                </a:cubicBezTo>
                <a:cubicBezTo>
                  <a:pt x="11703" y="2579069"/>
                  <a:pt x="10880" y="2566131"/>
                  <a:pt x="19050" y="2560295"/>
                </a:cubicBezTo>
                <a:cubicBezTo>
                  <a:pt x="35390" y="2548623"/>
                  <a:pt x="59492" y="2552384"/>
                  <a:pt x="76200" y="2541245"/>
                </a:cubicBezTo>
                <a:lnTo>
                  <a:pt x="104775" y="2522195"/>
                </a:lnTo>
                <a:cubicBezTo>
                  <a:pt x="111125" y="2512670"/>
                  <a:pt x="122206" y="2504953"/>
                  <a:pt x="123825" y="2493620"/>
                </a:cubicBezTo>
                <a:cubicBezTo>
                  <a:pt x="134097" y="2421715"/>
                  <a:pt x="72322" y="2489912"/>
                  <a:pt x="133350" y="2398370"/>
                </a:cubicBezTo>
                <a:cubicBezTo>
                  <a:pt x="179762" y="2328752"/>
                  <a:pt x="123111" y="2416288"/>
                  <a:pt x="171450" y="2331695"/>
                </a:cubicBezTo>
                <a:cubicBezTo>
                  <a:pt x="177130" y="2321756"/>
                  <a:pt x="185380" y="2313359"/>
                  <a:pt x="190500" y="2303120"/>
                </a:cubicBezTo>
                <a:cubicBezTo>
                  <a:pt x="194990" y="2294140"/>
                  <a:pt x="195535" y="2283525"/>
                  <a:pt x="200025" y="2274545"/>
                </a:cubicBezTo>
                <a:cubicBezTo>
                  <a:pt x="225221" y="2224153"/>
                  <a:pt x="212541" y="2266548"/>
                  <a:pt x="247650" y="2217395"/>
                </a:cubicBezTo>
                <a:cubicBezTo>
                  <a:pt x="255903" y="2205841"/>
                  <a:pt x="259655" y="2191623"/>
                  <a:pt x="266700" y="2179295"/>
                </a:cubicBezTo>
                <a:cubicBezTo>
                  <a:pt x="272380" y="2169356"/>
                  <a:pt x="280630" y="2160959"/>
                  <a:pt x="285750" y="2150720"/>
                </a:cubicBezTo>
                <a:cubicBezTo>
                  <a:pt x="290240" y="2141740"/>
                  <a:pt x="290785" y="2131125"/>
                  <a:pt x="295275" y="2122145"/>
                </a:cubicBezTo>
                <a:cubicBezTo>
                  <a:pt x="300395" y="2111906"/>
                  <a:pt x="309676" y="2104031"/>
                  <a:pt x="314325" y="2093570"/>
                </a:cubicBezTo>
                <a:cubicBezTo>
                  <a:pt x="322480" y="2075220"/>
                  <a:pt x="322236" y="2053128"/>
                  <a:pt x="333375" y="2036420"/>
                </a:cubicBezTo>
                <a:cubicBezTo>
                  <a:pt x="346075" y="2017370"/>
                  <a:pt x="364235" y="2000990"/>
                  <a:pt x="371475" y="1979270"/>
                </a:cubicBezTo>
                <a:cubicBezTo>
                  <a:pt x="379222" y="1956029"/>
                  <a:pt x="381586" y="1940584"/>
                  <a:pt x="400050" y="1922120"/>
                </a:cubicBezTo>
                <a:cubicBezTo>
                  <a:pt x="408145" y="1914025"/>
                  <a:pt x="419100" y="1909420"/>
                  <a:pt x="428625" y="1903070"/>
                </a:cubicBezTo>
                <a:cubicBezTo>
                  <a:pt x="434975" y="1893545"/>
                  <a:pt x="439580" y="1882590"/>
                  <a:pt x="447675" y="1874495"/>
                </a:cubicBezTo>
                <a:cubicBezTo>
                  <a:pt x="474972" y="1847198"/>
                  <a:pt x="473837" y="1861414"/>
                  <a:pt x="504825" y="1845920"/>
                </a:cubicBezTo>
                <a:cubicBezTo>
                  <a:pt x="515064" y="1840800"/>
                  <a:pt x="523875" y="1833220"/>
                  <a:pt x="533400" y="1826870"/>
                </a:cubicBezTo>
                <a:cubicBezTo>
                  <a:pt x="546100" y="1807820"/>
                  <a:pt x="553184" y="1783457"/>
                  <a:pt x="571500" y="1769720"/>
                </a:cubicBezTo>
                <a:cubicBezTo>
                  <a:pt x="584200" y="1760195"/>
                  <a:pt x="596595" y="1750249"/>
                  <a:pt x="609600" y="1741145"/>
                </a:cubicBezTo>
                <a:lnTo>
                  <a:pt x="695325" y="1683995"/>
                </a:lnTo>
                <a:lnTo>
                  <a:pt x="723900" y="1664945"/>
                </a:lnTo>
                <a:cubicBezTo>
                  <a:pt x="733425" y="1658595"/>
                  <a:pt x="741615" y="1649515"/>
                  <a:pt x="752475" y="1645895"/>
                </a:cubicBezTo>
                <a:cubicBezTo>
                  <a:pt x="771525" y="1639545"/>
                  <a:pt x="792917" y="1637984"/>
                  <a:pt x="809625" y="1626845"/>
                </a:cubicBezTo>
                <a:cubicBezTo>
                  <a:pt x="846554" y="1602226"/>
                  <a:pt x="827340" y="1611415"/>
                  <a:pt x="866775" y="1598270"/>
                </a:cubicBezTo>
                <a:cubicBezTo>
                  <a:pt x="876300" y="1588745"/>
                  <a:pt x="885002" y="1578319"/>
                  <a:pt x="895350" y="1569695"/>
                </a:cubicBezTo>
                <a:cubicBezTo>
                  <a:pt x="904144" y="1562366"/>
                  <a:pt x="915830" y="1558740"/>
                  <a:pt x="923925" y="1550645"/>
                </a:cubicBezTo>
                <a:cubicBezTo>
                  <a:pt x="932020" y="1542550"/>
                  <a:pt x="934036" y="1529221"/>
                  <a:pt x="942975" y="1522070"/>
                </a:cubicBezTo>
                <a:cubicBezTo>
                  <a:pt x="950815" y="1515798"/>
                  <a:pt x="962322" y="1516500"/>
                  <a:pt x="971550" y="1512545"/>
                </a:cubicBezTo>
                <a:cubicBezTo>
                  <a:pt x="1088442" y="1462448"/>
                  <a:pt x="942566" y="1522274"/>
                  <a:pt x="1038225" y="1474445"/>
                </a:cubicBezTo>
                <a:cubicBezTo>
                  <a:pt x="1054230" y="1466442"/>
                  <a:pt x="1089641" y="1459973"/>
                  <a:pt x="1104900" y="1455395"/>
                </a:cubicBezTo>
                <a:cubicBezTo>
                  <a:pt x="1124134" y="1449625"/>
                  <a:pt x="1143000" y="1442695"/>
                  <a:pt x="1162050" y="1436345"/>
                </a:cubicBezTo>
                <a:cubicBezTo>
                  <a:pt x="1171575" y="1433170"/>
                  <a:pt x="1182271" y="1432389"/>
                  <a:pt x="1190625" y="1426820"/>
                </a:cubicBezTo>
                <a:cubicBezTo>
                  <a:pt x="1200150" y="1420470"/>
                  <a:pt x="1208739" y="1412419"/>
                  <a:pt x="1219200" y="1407770"/>
                </a:cubicBezTo>
                <a:cubicBezTo>
                  <a:pt x="1237550" y="1399615"/>
                  <a:pt x="1257300" y="1395070"/>
                  <a:pt x="1276350" y="1388720"/>
                </a:cubicBezTo>
                <a:lnTo>
                  <a:pt x="1304925" y="1379195"/>
                </a:lnTo>
                <a:lnTo>
                  <a:pt x="1362075" y="1360145"/>
                </a:lnTo>
                <a:cubicBezTo>
                  <a:pt x="1371600" y="1356970"/>
                  <a:pt x="1380910" y="1353055"/>
                  <a:pt x="1390650" y="1350620"/>
                </a:cubicBezTo>
                <a:lnTo>
                  <a:pt x="1428750" y="1341095"/>
                </a:lnTo>
                <a:cubicBezTo>
                  <a:pt x="1447800" y="1328395"/>
                  <a:pt x="1465422" y="1313234"/>
                  <a:pt x="1485900" y="1302995"/>
                </a:cubicBezTo>
                <a:cubicBezTo>
                  <a:pt x="1498600" y="1296645"/>
                  <a:pt x="1512446" y="1292198"/>
                  <a:pt x="1524000" y="1283945"/>
                </a:cubicBezTo>
                <a:cubicBezTo>
                  <a:pt x="1534961" y="1276115"/>
                  <a:pt x="1541942" y="1263640"/>
                  <a:pt x="1552575" y="1255370"/>
                </a:cubicBezTo>
                <a:cubicBezTo>
                  <a:pt x="1570647" y="1241314"/>
                  <a:pt x="1590675" y="1229970"/>
                  <a:pt x="1609725" y="1217270"/>
                </a:cubicBezTo>
                <a:cubicBezTo>
                  <a:pt x="1619250" y="1210920"/>
                  <a:pt x="1627440" y="1201840"/>
                  <a:pt x="1638300" y="1198220"/>
                </a:cubicBezTo>
                <a:lnTo>
                  <a:pt x="1695450" y="1179170"/>
                </a:lnTo>
                <a:cubicBezTo>
                  <a:pt x="1704975" y="1175995"/>
                  <a:pt x="1715671" y="1175214"/>
                  <a:pt x="1724025" y="1169645"/>
                </a:cubicBezTo>
                <a:lnTo>
                  <a:pt x="1781175" y="1131545"/>
                </a:lnTo>
                <a:cubicBezTo>
                  <a:pt x="1790700" y="1125195"/>
                  <a:pt x="1801655" y="1120590"/>
                  <a:pt x="1809750" y="1112495"/>
                </a:cubicBezTo>
                <a:cubicBezTo>
                  <a:pt x="1860259" y="1061986"/>
                  <a:pt x="1819764" y="1108505"/>
                  <a:pt x="1857375" y="1045820"/>
                </a:cubicBezTo>
                <a:cubicBezTo>
                  <a:pt x="1919279" y="942647"/>
                  <a:pt x="1869677" y="1025343"/>
                  <a:pt x="1924050" y="960095"/>
                </a:cubicBezTo>
                <a:cubicBezTo>
                  <a:pt x="1963737" y="912470"/>
                  <a:pt x="1919288" y="947395"/>
                  <a:pt x="1971675" y="912470"/>
                </a:cubicBezTo>
                <a:cubicBezTo>
                  <a:pt x="1978025" y="902945"/>
                  <a:pt x="1982630" y="891990"/>
                  <a:pt x="1990725" y="883895"/>
                </a:cubicBezTo>
                <a:cubicBezTo>
                  <a:pt x="2065650" y="808970"/>
                  <a:pt x="1969854" y="929895"/>
                  <a:pt x="2047875" y="836270"/>
                </a:cubicBezTo>
                <a:cubicBezTo>
                  <a:pt x="2055204" y="827476"/>
                  <a:pt x="2060271" y="817010"/>
                  <a:pt x="2066925" y="807695"/>
                </a:cubicBezTo>
                <a:cubicBezTo>
                  <a:pt x="2074116" y="797628"/>
                  <a:pt x="2107067" y="755985"/>
                  <a:pt x="2114550" y="741020"/>
                </a:cubicBezTo>
                <a:cubicBezTo>
                  <a:pt x="2153985" y="662150"/>
                  <a:pt x="2088530" y="765762"/>
                  <a:pt x="2143125" y="683870"/>
                </a:cubicBezTo>
                <a:cubicBezTo>
                  <a:pt x="2146300" y="671170"/>
                  <a:pt x="2145143" y="656494"/>
                  <a:pt x="2152650" y="645770"/>
                </a:cubicBezTo>
                <a:cubicBezTo>
                  <a:pt x="2168100" y="623699"/>
                  <a:pt x="2209800" y="588620"/>
                  <a:pt x="2209800" y="588620"/>
                </a:cubicBezTo>
                <a:cubicBezTo>
                  <a:pt x="2229919" y="528263"/>
                  <a:pt x="2228850" y="539171"/>
                  <a:pt x="2228850" y="436220"/>
                </a:cubicBezTo>
                <a:cubicBezTo>
                  <a:pt x="2228850" y="397988"/>
                  <a:pt x="2230569" y="358461"/>
                  <a:pt x="2219325" y="321920"/>
                </a:cubicBezTo>
                <a:cubicBezTo>
                  <a:pt x="2216372" y="312324"/>
                  <a:pt x="2178050" y="313983"/>
                  <a:pt x="2181225" y="302870"/>
                </a:cubicBezTo>
                <a:close/>
              </a:path>
            </a:pathLst>
          </a:custGeom>
          <a:solidFill>
            <a:srgbClr val="FFCC99">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 name="雲 9"/>
          <p:cNvSpPr/>
          <p:nvPr/>
        </p:nvSpPr>
        <p:spPr bwMode="auto">
          <a:xfrm>
            <a:off x="6248400" y="1809750"/>
            <a:ext cx="1600200" cy="838200"/>
          </a:xfrm>
          <a:prstGeom prst="cloud">
            <a:avLst/>
          </a:prstGeom>
          <a:solidFill>
            <a:srgbClr val="FFC000"/>
          </a:solidFill>
          <a:ln>
            <a:solidFill>
              <a:srgbClr val="FFCC99"/>
            </a:solidFill>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 name="雲 10"/>
          <p:cNvSpPr/>
          <p:nvPr/>
        </p:nvSpPr>
        <p:spPr bwMode="auto">
          <a:xfrm>
            <a:off x="2855240" y="1946447"/>
            <a:ext cx="1371600" cy="762000"/>
          </a:xfrm>
          <a:prstGeom prst="cloud">
            <a:avLst/>
          </a:prstGeom>
          <a:solidFill>
            <a:srgbClr val="92D050"/>
          </a:solidFill>
          <a:ln>
            <a:solidFill>
              <a:schemeClr val="accent1"/>
            </a:solidFill>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 name="フローチャート : 磁気ディスク 12"/>
          <p:cNvSpPr/>
          <p:nvPr/>
        </p:nvSpPr>
        <p:spPr bwMode="auto">
          <a:xfrm>
            <a:off x="6722228" y="1838325"/>
            <a:ext cx="595394" cy="559141"/>
          </a:xfrm>
          <a:prstGeom prst="flowChartMagneticDisk">
            <a:avLst/>
          </a:prstGeom>
          <a:ln w="9525" cap="flat" cmpd="sng" algn="ctr">
            <a:solidFill>
              <a:schemeClr val="tx1"/>
            </a:solidFill>
            <a:prstDash val="solid"/>
            <a:round/>
            <a:headEnd type="none" w="med" len="med"/>
            <a:tailEnd type="none" w="med" len="med"/>
          </a:ln>
          <a:effectLst/>
        </p:spPr>
        <p:style>
          <a:lnRef idx="0">
            <a:scrgbClr r="0" g="0" b="0"/>
          </a:lnRef>
          <a:fillRef idx="1002">
            <a:schemeClr val="lt1"/>
          </a:fillRef>
          <a:effectRef idx="0">
            <a:scrgbClr r="0" g="0" b="0"/>
          </a:effectRef>
          <a:fontRef idx="major"/>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 name="テキスト ボックス 13"/>
          <p:cNvSpPr txBox="1"/>
          <p:nvPr/>
        </p:nvSpPr>
        <p:spPr>
          <a:xfrm>
            <a:off x="5078368" y="1419533"/>
            <a:ext cx="1941557" cy="646331"/>
          </a:xfrm>
          <a:prstGeom prst="rect">
            <a:avLst/>
          </a:prstGeom>
          <a:noFill/>
        </p:spPr>
        <p:txBody>
          <a:bodyPr wrap="none" rtlCol="0">
            <a:spAutoFit/>
          </a:bodyPr>
          <a:lstStyle/>
          <a:p>
            <a:r>
              <a:rPr kumimoji="1" lang="en-US" altLang="ja-JP" sz="1800" dirty="0" smtClean="0">
                <a:solidFill>
                  <a:schemeClr val="tx1"/>
                </a:solidFill>
              </a:rPr>
              <a:t>CM B for region B</a:t>
            </a:r>
          </a:p>
          <a:p>
            <a:r>
              <a:rPr kumimoji="1" lang="en-US" altLang="ja-JP" sz="1800" dirty="0" smtClean="0">
                <a:solidFill>
                  <a:schemeClr val="tx1"/>
                </a:solidFill>
              </a:rPr>
              <a:t>(Destination CM)</a:t>
            </a:r>
            <a:endParaRPr kumimoji="1" lang="ja-JP" altLang="en-US" sz="1800" dirty="0">
              <a:solidFill>
                <a:schemeClr val="tx1"/>
              </a:solidFill>
            </a:endParaRPr>
          </a:p>
        </p:txBody>
      </p:sp>
      <p:sp>
        <p:nvSpPr>
          <p:cNvPr id="16" name="フローチャート : 磁気ディスク 15"/>
          <p:cNvSpPr/>
          <p:nvPr/>
        </p:nvSpPr>
        <p:spPr bwMode="auto">
          <a:xfrm>
            <a:off x="3231396" y="1847850"/>
            <a:ext cx="595394" cy="559141"/>
          </a:xfrm>
          <a:prstGeom prst="flowChartMagneticDisk">
            <a:avLst/>
          </a:prstGeom>
          <a:ln w="9525" cap="flat" cmpd="sng" algn="ctr">
            <a:solidFill>
              <a:schemeClr val="tx1"/>
            </a:solidFill>
            <a:prstDash val="solid"/>
            <a:round/>
            <a:headEnd type="none" w="med" len="med"/>
            <a:tailEnd type="none" w="med" len="med"/>
          </a:ln>
          <a:effectLst/>
        </p:spPr>
        <p:style>
          <a:lnRef idx="0">
            <a:scrgbClr r="0" g="0" b="0"/>
          </a:lnRef>
          <a:fillRef idx="1002">
            <a:schemeClr val="lt1"/>
          </a:fillRef>
          <a:effectRef idx="0">
            <a:scrgbClr r="0" g="0" b="0"/>
          </a:effectRef>
          <a:fontRef idx="major"/>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 name="テキスト ボックス 16"/>
          <p:cNvSpPr txBox="1"/>
          <p:nvPr/>
        </p:nvSpPr>
        <p:spPr>
          <a:xfrm>
            <a:off x="1763091" y="1419535"/>
            <a:ext cx="1928926" cy="646331"/>
          </a:xfrm>
          <a:prstGeom prst="rect">
            <a:avLst/>
          </a:prstGeom>
          <a:noFill/>
        </p:spPr>
        <p:txBody>
          <a:bodyPr wrap="none" rtlCol="0">
            <a:spAutoFit/>
          </a:bodyPr>
          <a:lstStyle/>
          <a:p>
            <a:r>
              <a:rPr kumimoji="1" lang="en-US" altLang="ja-JP" sz="1800" dirty="0" smtClean="0">
                <a:solidFill>
                  <a:schemeClr val="tx1"/>
                </a:solidFill>
              </a:rPr>
              <a:t>CM A for region A</a:t>
            </a:r>
          </a:p>
          <a:p>
            <a:r>
              <a:rPr kumimoji="1" lang="en-US" altLang="ja-JP" sz="1800" dirty="0" smtClean="0">
                <a:solidFill>
                  <a:schemeClr val="tx1"/>
                </a:solidFill>
              </a:rPr>
              <a:t>(Source CM)</a:t>
            </a:r>
            <a:endParaRPr kumimoji="1" lang="ja-JP" altLang="en-US" sz="1800" dirty="0">
              <a:solidFill>
                <a:schemeClr val="tx1"/>
              </a:solidFill>
            </a:endParaRPr>
          </a:p>
        </p:txBody>
      </p:sp>
      <p:cxnSp>
        <p:nvCxnSpPr>
          <p:cNvPr id="19" name="直線コネクタ 18"/>
          <p:cNvCxnSpPr>
            <a:stCxn id="16" idx="4"/>
            <a:endCxn id="13" idx="2"/>
          </p:cNvCxnSpPr>
          <p:nvPr/>
        </p:nvCxnSpPr>
        <p:spPr bwMode="auto">
          <a:xfrm flipV="1">
            <a:off x="3826790" y="2117896"/>
            <a:ext cx="2895438" cy="9525"/>
          </a:xfrm>
          <a:prstGeom prst="line">
            <a:avLst/>
          </a:prstGeom>
          <a:solidFill>
            <a:srgbClr val="00B8FF"/>
          </a:solidFill>
          <a:ln w="28575" cap="flat" cmpd="sng" algn="ctr">
            <a:solidFill>
              <a:schemeClr val="tx1"/>
            </a:solidFill>
            <a:prstDash val="solid"/>
            <a:round/>
            <a:headEnd type="none" w="med" len="med"/>
            <a:tailEnd type="none" w="med" len="med"/>
          </a:ln>
          <a:effectLst/>
        </p:spPr>
      </p:cxnSp>
      <p:sp>
        <p:nvSpPr>
          <p:cNvPr id="20" name="テキスト ボックス 19"/>
          <p:cNvSpPr txBox="1"/>
          <p:nvPr/>
        </p:nvSpPr>
        <p:spPr>
          <a:xfrm>
            <a:off x="762000" y="3781455"/>
            <a:ext cx="1161152" cy="400110"/>
          </a:xfrm>
          <a:prstGeom prst="rect">
            <a:avLst/>
          </a:prstGeom>
          <a:noFill/>
        </p:spPr>
        <p:txBody>
          <a:bodyPr wrap="none" rtlCol="0">
            <a:spAutoFit/>
          </a:bodyPr>
          <a:lstStyle/>
          <a:p>
            <a:r>
              <a:rPr kumimoji="1" lang="en-US" altLang="ja-JP" sz="2000" smtClean="0">
                <a:solidFill>
                  <a:schemeClr val="tx1"/>
                </a:solidFill>
              </a:rPr>
              <a:t>Region A</a:t>
            </a:r>
            <a:endParaRPr kumimoji="1" lang="ja-JP" altLang="en-US" sz="2000" dirty="0">
              <a:solidFill>
                <a:schemeClr val="tx1"/>
              </a:solidFill>
            </a:endParaRPr>
          </a:p>
        </p:txBody>
      </p:sp>
      <p:sp>
        <p:nvSpPr>
          <p:cNvPr id="21" name="テキスト ボックス 20"/>
          <p:cNvSpPr txBox="1"/>
          <p:nvPr/>
        </p:nvSpPr>
        <p:spPr>
          <a:xfrm>
            <a:off x="7904852" y="3086190"/>
            <a:ext cx="1160895" cy="400110"/>
          </a:xfrm>
          <a:prstGeom prst="rect">
            <a:avLst/>
          </a:prstGeom>
          <a:noFill/>
        </p:spPr>
        <p:txBody>
          <a:bodyPr wrap="none" rtlCol="0">
            <a:spAutoFit/>
          </a:bodyPr>
          <a:lstStyle/>
          <a:p>
            <a:r>
              <a:rPr kumimoji="1" lang="en-US" altLang="ja-JP" sz="2000" dirty="0" smtClean="0">
                <a:solidFill>
                  <a:schemeClr val="tx1"/>
                </a:solidFill>
              </a:rPr>
              <a:t>Region B</a:t>
            </a:r>
            <a:endParaRPr kumimoji="1" lang="ja-JP" altLang="en-US" sz="2000" dirty="0">
              <a:solidFill>
                <a:schemeClr val="tx1"/>
              </a:solidFill>
            </a:endParaRPr>
          </a:p>
        </p:txBody>
      </p:sp>
      <p:grpSp>
        <p:nvGrpSpPr>
          <p:cNvPr id="15" name="グループ化 14"/>
          <p:cNvGrpSpPr/>
          <p:nvPr/>
        </p:nvGrpSpPr>
        <p:grpSpPr>
          <a:xfrm>
            <a:off x="2824023" y="2406991"/>
            <a:ext cx="1667152" cy="2353884"/>
            <a:chOff x="3110125" y="2576268"/>
            <a:chExt cx="1667152" cy="2353884"/>
          </a:xfrm>
        </p:grpSpPr>
        <p:pic>
          <p:nvPicPr>
            <p:cNvPr id="4098" name="Picture 2" descr="C:\Users\0000139129\AppData\Local\Microsoft\Windows\Temporary Internet Files\Content.IE5\6RTTYR2V\gi01a20131111050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3939077" y="4033103"/>
              <a:ext cx="838200" cy="578128"/>
            </a:xfrm>
            <a:prstGeom prst="rect">
              <a:avLst/>
            </a:prstGeom>
            <a:noFill/>
            <a:extLst>
              <a:ext uri="{909E8E84-426E-40DD-AFC4-6F175D3DCCD1}">
                <a14:hiddenFill xmlns:a14="http://schemas.microsoft.com/office/drawing/2010/main">
                  <a:solidFill>
                    <a:srgbClr val="FFFFFF"/>
                  </a:solidFill>
                </a14:hiddenFill>
              </a:ext>
            </a:extLst>
          </p:spPr>
        </p:pic>
        <p:cxnSp>
          <p:nvCxnSpPr>
            <p:cNvPr id="22" name="直線コネクタ 21"/>
            <p:cNvCxnSpPr>
              <a:stCxn id="16" idx="3"/>
              <a:endCxn id="4098" idx="0"/>
            </p:cNvCxnSpPr>
            <p:nvPr/>
          </p:nvCxnSpPr>
          <p:spPr bwMode="auto">
            <a:xfrm>
              <a:off x="3815195" y="2576268"/>
              <a:ext cx="542982" cy="1456835"/>
            </a:xfrm>
            <a:prstGeom prst="line">
              <a:avLst/>
            </a:prstGeom>
            <a:solidFill>
              <a:srgbClr val="00B8FF"/>
            </a:solidFill>
            <a:ln w="28575" cap="flat" cmpd="sng" algn="ctr">
              <a:solidFill>
                <a:schemeClr val="tx1"/>
              </a:solidFill>
              <a:prstDash val="solid"/>
              <a:round/>
              <a:headEnd type="none" w="med" len="med"/>
              <a:tailEnd type="none" w="med" len="med"/>
            </a:ln>
            <a:effectLst/>
          </p:spPr>
        </p:cxnSp>
        <p:sp>
          <p:nvSpPr>
            <p:cNvPr id="23" name="テキスト ボックス 22"/>
            <p:cNvSpPr txBox="1"/>
            <p:nvPr/>
          </p:nvSpPr>
          <p:spPr>
            <a:xfrm>
              <a:off x="3110125" y="4591598"/>
              <a:ext cx="1208985" cy="338554"/>
            </a:xfrm>
            <a:prstGeom prst="rect">
              <a:avLst/>
            </a:prstGeom>
            <a:noFill/>
          </p:spPr>
          <p:txBody>
            <a:bodyPr wrap="none" rtlCol="0">
              <a:spAutoFit/>
            </a:bodyPr>
            <a:lstStyle/>
            <a:p>
              <a:r>
                <a:rPr kumimoji="1" lang="en-US" altLang="ja-JP" sz="1600" dirty="0" smtClean="0">
                  <a:solidFill>
                    <a:schemeClr val="tx1"/>
                  </a:solidFill>
                </a:rPr>
                <a:t>WSO w/ CE</a:t>
              </a:r>
              <a:endParaRPr kumimoji="1" lang="ja-JP" altLang="en-US" sz="1600" dirty="0">
                <a:solidFill>
                  <a:schemeClr val="tx1"/>
                </a:solidFill>
              </a:endParaRPr>
            </a:p>
          </p:txBody>
        </p:sp>
      </p:grpSp>
      <p:sp>
        <p:nvSpPr>
          <p:cNvPr id="25" name="右矢印 24"/>
          <p:cNvSpPr/>
          <p:nvPr/>
        </p:nvSpPr>
        <p:spPr bwMode="auto">
          <a:xfrm rot="913193">
            <a:off x="4623306" y="4135203"/>
            <a:ext cx="1066800" cy="533400"/>
          </a:xfrm>
          <a:prstGeom prst="rightArrow">
            <a:avLst/>
          </a:prstGeom>
          <a:solidFill>
            <a:srgbClr val="FF00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27" name="グループ化 26"/>
          <p:cNvGrpSpPr/>
          <p:nvPr/>
        </p:nvGrpSpPr>
        <p:grpSpPr>
          <a:xfrm>
            <a:off x="5055076" y="2397466"/>
            <a:ext cx="1964849" cy="2760986"/>
            <a:chOff x="3110125" y="2169166"/>
            <a:chExt cx="1964849" cy="2760986"/>
          </a:xfrm>
        </p:grpSpPr>
        <p:pic>
          <p:nvPicPr>
            <p:cNvPr id="28" name="Picture 2" descr="C:\Users\0000139129\AppData\Local\Microsoft\Windows\Temporary Internet Files\Content.IE5\6RTTYR2V\gi01a20131111050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3939077" y="4033103"/>
              <a:ext cx="838200" cy="578128"/>
            </a:xfrm>
            <a:prstGeom prst="rect">
              <a:avLst/>
            </a:prstGeom>
            <a:noFill/>
            <a:extLst>
              <a:ext uri="{909E8E84-426E-40DD-AFC4-6F175D3DCCD1}">
                <a14:hiddenFill xmlns:a14="http://schemas.microsoft.com/office/drawing/2010/main">
                  <a:solidFill>
                    <a:srgbClr val="FFFFFF"/>
                  </a:solidFill>
                </a14:hiddenFill>
              </a:ext>
            </a:extLst>
          </p:spPr>
        </p:pic>
        <p:cxnSp>
          <p:nvCxnSpPr>
            <p:cNvPr id="29" name="直線コネクタ 28"/>
            <p:cNvCxnSpPr>
              <a:stCxn id="13" idx="3"/>
              <a:endCxn id="28" idx="0"/>
            </p:cNvCxnSpPr>
            <p:nvPr/>
          </p:nvCxnSpPr>
          <p:spPr bwMode="auto">
            <a:xfrm flipH="1">
              <a:off x="4358177" y="2169166"/>
              <a:ext cx="716797" cy="1863937"/>
            </a:xfrm>
            <a:prstGeom prst="line">
              <a:avLst/>
            </a:prstGeom>
            <a:solidFill>
              <a:srgbClr val="00B8FF"/>
            </a:solidFill>
            <a:ln w="28575" cap="flat" cmpd="sng" algn="ctr">
              <a:solidFill>
                <a:schemeClr val="tx1"/>
              </a:solidFill>
              <a:prstDash val="solid"/>
              <a:round/>
              <a:headEnd type="none" w="med" len="med"/>
              <a:tailEnd type="none" w="med" len="med"/>
            </a:ln>
            <a:effectLst/>
          </p:spPr>
        </p:cxnSp>
        <p:sp>
          <p:nvSpPr>
            <p:cNvPr id="30" name="テキスト ボックス 29"/>
            <p:cNvSpPr txBox="1"/>
            <p:nvPr/>
          </p:nvSpPr>
          <p:spPr>
            <a:xfrm>
              <a:off x="3110125" y="4591598"/>
              <a:ext cx="1208985" cy="338554"/>
            </a:xfrm>
            <a:prstGeom prst="rect">
              <a:avLst/>
            </a:prstGeom>
            <a:noFill/>
          </p:spPr>
          <p:txBody>
            <a:bodyPr wrap="none" rtlCol="0">
              <a:spAutoFit/>
            </a:bodyPr>
            <a:lstStyle/>
            <a:p>
              <a:r>
                <a:rPr kumimoji="1" lang="en-US" altLang="ja-JP" sz="1600" dirty="0" smtClean="0">
                  <a:solidFill>
                    <a:schemeClr val="tx1"/>
                  </a:solidFill>
                </a:rPr>
                <a:t>WSO w/ CE</a:t>
              </a:r>
              <a:endParaRPr kumimoji="1" lang="ja-JP" altLang="en-US" sz="1600" dirty="0">
                <a:solidFill>
                  <a:schemeClr val="tx1"/>
                </a:solidFill>
              </a:endParaRPr>
            </a:p>
          </p:txBody>
        </p:sp>
      </p:grpSp>
    </p:spTree>
    <p:extLst>
      <p:ext uri="{BB962C8B-B14F-4D97-AF65-F5344CB8AC3E}">
        <p14:creationId xmlns:p14="http://schemas.microsoft.com/office/powerpoint/2010/main" val="249139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15"/>
                                        </p:tgtEl>
                                      </p:cBhvr>
                                    </p:animEffect>
                                    <p:set>
                                      <p:cBhvr>
                                        <p:cTn id="7" dur="1" fill="hold">
                                          <p:stCondLst>
                                            <p:cond delay="499"/>
                                          </p:stCondLst>
                                        </p:cTn>
                                        <p:tgtEl>
                                          <p:spTgt spid="15"/>
                                        </p:tgtEl>
                                        <p:attrNameLst>
                                          <p:attrName>style.visibility</p:attrName>
                                        </p:attrNameLst>
                                      </p:cBhvr>
                                      <p:to>
                                        <p:strVal val="hidden"/>
                                      </p:to>
                                    </p:set>
                                  </p:childTnLst>
                                </p:cTn>
                              </p:par>
                              <p:par>
                                <p:cTn id="8" presetID="10" presetClass="entr" presetSubtype="0" fill="hold" nodeType="withEffect">
                                  <p:stCondLst>
                                    <p:cond delay="0"/>
                                  </p:stCondLst>
                                  <p:childTnLst>
                                    <p:set>
                                      <p:cBhvr>
                                        <p:cTn id="9" dur="1" fill="hold">
                                          <p:stCondLst>
                                            <p:cond delay="0"/>
                                          </p:stCondLst>
                                        </p:cTn>
                                        <p:tgtEl>
                                          <p:spTgt spid="27"/>
                                        </p:tgtEl>
                                        <p:attrNameLst>
                                          <p:attrName>style.visibility</p:attrName>
                                        </p:attrNameLst>
                                      </p:cBhvr>
                                      <p:to>
                                        <p:strVal val="visible"/>
                                      </p:to>
                                    </p:set>
                                    <p:animEffect transition="in" filter="fade">
                                      <p:cBhvr>
                                        <p:cTn id="10"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Problem</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en-US" altLang="ja-JP" dirty="0" smtClean="0"/>
              <a:t>Moving WSO (w/ CE) might be unable to be served coexistence service by the CM of the destination region.</a:t>
            </a:r>
          </a:p>
          <a:p>
            <a:pPr marL="487693" lvl="1" indent="0">
              <a:buNone/>
            </a:pPr>
            <a:r>
              <a:rPr kumimoji="1" lang="en-US" altLang="ja-JP" dirty="0" smtClean="0"/>
              <a:t>[Reason]</a:t>
            </a:r>
          </a:p>
          <a:p>
            <a:pPr lvl="1"/>
            <a:r>
              <a:rPr kumimoji="1" lang="en-US" altLang="ja-JP" dirty="0" smtClean="0">
                <a:solidFill>
                  <a:schemeClr val="bg2"/>
                </a:solidFill>
              </a:rPr>
              <a:t>There are no CM discovery and association as CE operation specified in the existing standard.</a:t>
            </a:r>
          </a:p>
          <a:p>
            <a:pPr lvl="2"/>
            <a:r>
              <a:rPr kumimoji="1" lang="en-US" altLang="ja-JP" dirty="0" smtClean="0">
                <a:solidFill>
                  <a:schemeClr val="bg2"/>
                </a:solidFill>
              </a:rPr>
              <a:t>This issue has been already raised in the other submission of mine. (19-16/0015r0)</a:t>
            </a:r>
          </a:p>
          <a:p>
            <a:pPr lvl="1"/>
            <a:endParaRPr kumimoji="1" lang="en-US" altLang="ja-JP" dirty="0" smtClean="0"/>
          </a:p>
          <a:p>
            <a:pPr lvl="1"/>
            <a:r>
              <a:rPr kumimoji="1" lang="en-US" altLang="ja-JP" dirty="0" smtClean="0"/>
              <a:t>Frequent change of coexistence set information</a:t>
            </a:r>
          </a:p>
          <a:p>
            <a:pPr lvl="2"/>
            <a:r>
              <a:rPr kumimoji="1" lang="en-US" altLang="ja-JP" dirty="0" smtClean="0"/>
              <a:t>Dynamic spectrum environment around moving WSO (w/ CE) at “high speed”.</a:t>
            </a:r>
          </a:p>
          <a:p>
            <a:pPr lvl="2"/>
            <a:r>
              <a:rPr kumimoji="1" lang="en-US" altLang="ja-JP" dirty="0" smtClean="0"/>
              <a:t>Especially, management service is difficult to be provided.</a:t>
            </a:r>
          </a:p>
          <a:p>
            <a:pPr lvl="1"/>
            <a:endParaRPr kumimoji="1" lang="en-US" altLang="ja-JP" dirty="0"/>
          </a:p>
          <a:p>
            <a:pPr lvl="1"/>
            <a:r>
              <a:rPr kumimoji="1" lang="en-US" altLang="ja-JP" dirty="0" smtClean="0"/>
              <a:t>Destination CM Capacity for managing </a:t>
            </a:r>
            <a:r>
              <a:rPr kumimoji="1" lang="en-US" altLang="ja-JP" dirty="0"/>
              <a:t>WSO (w/ CE) </a:t>
            </a:r>
            <a:endParaRPr kumimoji="1" lang="en-US" altLang="ja-JP" dirty="0" smtClean="0"/>
          </a:p>
          <a:p>
            <a:pPr marL="975386" lvl="2" indent="0">
              <a:buNone/>
            </a:pPr>
            <a:r>
              <a:rPr kumimoji="1" lang="en-US" altLang="ja-JP" dirty="0" smtClean="0"/>
              <a:t>Destination CM cannot always start serving new entrant CE and WSO due to its capacity limitation.</a:t>
            </a:r>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January 2016</a:t>
            </a:r>
            <a:endParaRPr lang="en-GB" altLang="ja-JP" dirty="0"/>
          </a:p>
        </p:txBody>
      </p:sp>
      <p:sp>
        <p:nvSpPr>
          <p:cNvPr id="7" name="左中かっこ 6"/>
          <p:cNvSpPr/>
          <p:nvPr/>
        </p:nvSpPr>
        <p:spPr bwMode="auto">
          <a:xfrm>
            <a:off x="1038225" y="4105275"/>
            <a:ext cx="304800" cy="2438400"/>
          </a:xfrm>
          <a:prstGeom prst="leftBrace">
            <a:avLst>
              <a:gd name="adj1" fmla="val 110833"/>
              <a:gd name="adj2" fmla="val 50000"/>
            </a:avLst>
          </a:prstGeom>
          <a:no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テキスト ボックス 7"/>
          <p:cNvSpPr txBox="1"/>
          <p:nvPr/>
        </p:nvSpPr>
        <p:spPr>
          <a:xfrm>
            <a:off x="76200" y="4972049"/>
            <a:ext cx="1190625" cy="830997"/>
          </a:xfrm>
          <a:prstGeom prst="rect">
            <a:avLst/>
          </a:prstGeom>
          <a:noFill/>
        </p:spPr>
        <p:txBody>
          <a:bodyPr wrap="square" rtlCol="0">
            <a:spAutoFit/>
          </a:bodyPr>
          <a:lstStyle/>
          <a:p>
            <a:r>
              <a:rPr kumimoji="1" lang="en-US" altLang="ja-JP" sz="1600" b="1" dirty="0" smtClean="0">
                <a:solidFill>
                  <a:srgbClr val="FF0000"/>
                </a:solidFill>
              </a:rPr>
              <a:t>Both should be solved</a:t>
            </a:r>
            <a:endParaRPr kumimoji="1" lang="ja-JP" altLang="en-US" sz="1600" b="1" dirty="0">
              <a:solidFill>
                <a:srgbClr val="FF0000"/>
              </a:solidFill>
            </a:endParaRPr>
          </a:p>
        </p:txBody>
      </p:sp>
    </p:spTree>
    <p:extLst>
      <p:ext uri="{BB962C8B-B14F-4D97-AF65-F5344CB8AC3E}">
        <p14:creationId xmlns:p14="http://schemas.microsoft.com/office/powerpoint/2010/main" val="27264197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Solution</a:t>
            </a:r>
            <a:endParaRPr kumimoji="1" lang="ja-JP" altLang="en-US" dirty="0"/>
          </a:p>
        </p:txBody>
      </p:sp>
      <p:sp>
        <p:nvSpPr>
          <p:cNvPr id="3" name="コンテンツ プレースホルダー 2"/>
          <p:cNvSpPr>
            <a:spLocks noGrp="1"/>
          </p:cNvSpPr>
          <p:nvPr>
            <p:ph idx="1"/>
          </p:nvPr>
        </p:nvSpPr>
        <p:spPr>
          <a:xfrm>
            <a:off x="685800" y="1421987"/>
            <a:ext cx="8288868" cy="5257800"/>
          </a:xfrm>
        </p:spPr>
        <p:txBody>
          <a:bodyPr/>
          <a:lstStyle/>
          <a:p>
            <a:r>
              <a:rPr kumimoji="1" lang="en-US" altLang="ja-JP" dirty="0"/>
              <a:t>Proxy </a:t>
            </a:r>
            <a:r>
              <a:rPr kumimoji="1" lang="en-US" altLang="ja-JP" dirty="0" smtClean="0"/>
              <a:t>coexistence service</a:t>
            </a:r>
            <a:endParaRPr kumimoji="1" lang="en-US" altLang="ja-JP" dirty="0"/>
          </a:p>
          <a:p>
            <a:pPr lvl="1"/>
            <a:r>
              <a:rPr kumimoji="1" lang="en-US" altLang="ja-JP" dirty="0" smtClean="0"/>
              <a:t>Source CM provides coexistence service to CE on behalf of destination CM.</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dirty="0"/>
              <a:t>January 2016</a:t>
            </a:r>
            <a:endParaRPr lang="en-GB" altLang="ja-JP" dirty="0"/>
          </a:p>
        </p:txBody>
      </p:sp>
      <p:sp>
        <p:nvSpPr>
          <p:cNvPr id="7" name="フリーフォーム 6"/>
          <p:cNvSpPr/>
          <p:nvPr/>
        </p:nvSpPr>
        <p:spPr bwMode="auto">
          <a:xfrm>
            <a:off x="2590800" y="4050887"/>
            <a:ext cx="3205656" cy="2162145"/>
          </a:xfrm>
          <a:custGeom>
            <a:avLst/>
            <a:gdLst>
              <a:gd name="connsiteX0" fmla="*/ 3009900 w 4772189"/>
              <a:gd name="connsiteY0" fmla="*/ 0 h 3105150"/>
              <a:gd name="connsiteX1" fmla="*/ 2505075 w 4772189"/>
              <a:gd name="connsiteY1" fmla="*/ 19050 h 3105150"/>
              <a:gd name="connsiteX2" fmla="*/ 2466975 w 4772189"/>
              <a:gd name="connsiteY2" fmla="*/ 28575 h 3105150"/>
              <a:gd name="connsiteX3" fmla="*/ 2390775 w 4772189"/>
              <a:gd name="connsiteY3" fmla="*/ 38100 h 3105150"/>
              <a:gd name="connsiteX4" fmla="*/ 2362200 w 4772189"/>
              <a:gd name="connsiteY4" fmla="*/ 57150 h 3105150"/>
              <a:gd name="connsiteX5" fmla="*/ 2286000 w 4772189"/>
              <a:gd name="connsiteY5" fmla="*/ 76200 h 3105150"/>
              <a:gd name="connsiteX6" fmla="*/ 2209800 w 4772189"/>
              <a:gd name="connsiteY6" fmla="*/ 95250 h 3105150"/>
              <a:gd name="connsiteX7" fmla="*/ 2181225 w 4772189"/>
              <a:gd name="connsiteY7" fmla="*/ 104775 h 3105150"/>
              <a:gd name="connsiteX8" fmla="*/ 2152650 w 4772189"/>
              <a:gd name="connsiteY8" fmla="*/ 123825 h 3105150"/>
              <a:gd name="connsiteX9" fmla="*/ 2124075 w 4772189"/>
              <a:gd name="connsiteY9" fmla="*/ 133350 h 3105150"/>
              <a:gd name="connsiteX10" fmla="*/ 2085975 w 4772189"/>
              <a:gd name="connsiteY10" fmla="*/ 152400 h 3105150"/>
              <a:gd name="connsiteX11" fmla="*/ 2057400 w 4772189"/>
              <a:gd name="connsiteY11" fmla="*/ 161925 h 3105150"/>
              <a:gd name="connsiteX12" fmla="*/ 1990725 w 4772189"/>
              <a:gd name="connsiteY12" fmla="*/ 190500 h 3105150"/>
              <a:gd name="connsiteX13" fmla="*/ 1962150 w 4772189"/>
              <a:gd name="connsiteY13" fmla="*/ 209550 h 3105150"/>
              <a:gd name="connsiteX14" fmla="*/ 1905000 w 4772189"/>
              <a:gd name="connsiteY14" fmla="*/ 266700 h 3105150"/>
              <a:gd name="connsiteX15" fmla="*/ 1885950 w 4772189"/>
              <a:gd name="connsiteY15" fmla="*/ 390525 h 3105150"/>
              <a:gd name="connsiteX16" fmla="*/ 1847850 w 4772189"/>
              <a:gd name="connsiteY16" fmla="*/ 733425 h 3105150"/>
              <a:gd name="connsiteX17" fmla="*/ 1762125 w 4772189"/>
              <a:gd name="connsiteY17" fmla="*/ 790575 h 3105150"/>
              <a:gd name="connsiteX18" fmla="*/ 1714500 w 4772189"/>
              <a:gd name="connsiteY18" fmla="*/ 819150 h 3105150"/>
              <a:gd name="connsiteX19" fmla="*/ 1543050 w 4772189"/>
              <a:gd name="connsiteY19" fmla="*/ 866775 h 3105150"/>
              <a:gd name="connsiteX20" fmla="*/ 1504950 w 4772189"/>
              <a:gd name="connsiteY20" fmla="*/ 876300 h 3105150"/>
              <a:gd name="connsiteX21" fmla="*/ 1390650 w 4772189"/>
              <a:gd name="connsiteY21" fmla="*/ 933450 h 3105150"/>
              <a:gd name="connsiteX22" fmla="*/ 1352550 w 4772189"/>
              <a:gd name="connsiteY22" fmla="*/ 952500 h 3105150"/>
              <a:gd name="connsiteX23" fmla="*/ 1304925 w 4772189"/>
              <a:gd name="connsiteY23" fmla="*/ 962025 h 3105150"/>
              <a:gd name="connsiteX24" fmla="*/ 1200150 w 4772189"/>
              <a:gd name="connsiteY24" fmla="*/ 1009650 h 3105150"/>
              <a:gd name="connsiteX25" fmla="*/ 1057275 w 4772189"/>
              <a:gd name="connsiteY25" fmla="*/ 1076325 h 3105150"/>
              <a:gd name="connsiteX26" fmla="*/ 942975 w 4772189"/>
              <a:gd name="connsiteY26" fmla="*/ 1123950 h 3105150"/>
              <a:gd name="connsiteX27" fmla="*/ 790575 w 4772189"/>
              <a:gd name="connsiteY27" fmla="*/ 1209675 h 3105150"/>
              <a:gd name="connsiteX28" fmla="*/ 733425 w 4772189"/>
              <a:gd name="connsiteY28" fmla="*/ 1247775 h 3105150"/>
              <a:gd name="connsiteX29" fmla="*/ 619125 w 4772189"/>
              <a:gd name="connsiteY29" fmla="*/ 1304925 h 3105150"/>
              <a:gd name="connsiteX30" fmla="*/ 590550 w 4772189"/>
              <a:gd name="connsiteY30" fmla="*/ 1333500 h 3105150"/>
              <a:gd name="connsiteX31" fmla="*/ 504825 w 4772189"/>
              <a:gd name="connsiteY31" fmla="*/ 1371600 h 3105150"/>
              <a:gd name="connsiteX32" fmla="*/ 476250 w 4772189"/>
              <a:gd name="connsiteY32" fmla="*/ 1400175 h 3105150"/>
              <a:gd name="connsiteX33" fmla="*/ 409575 w 4772189"/>
              <a:gd name="connsiteY33" fmla="*/ 1457325 h 3105150"/>
              <a:gd name="connsiteX34" fmla="*/ 323850 w 4772189"/>
              <a:gd name="connsiteY34" fmla="*/ 1552575 h 3105150"/>
              <a:gd name="connsiteX35" fmla="*/ 276225 w 4772189"/>
              <a:gd name="connsiteY35" fmla="*/ 1619250 h 3105150"/>
              <a:gd name="connsiteX36" fmla="*/ 238125 w 4772189"/>
              <a:gd name="connsiteY36" fmla="*/ 1676400 h 3105150"/>
              <a:gd name="connsiteX37" fmla="*/ 209550 w 4772189"/>
              <a:gd name="connsiteY37" fmla="*/ 1714500 h 3105150"/>
              <a:gd name="connsiteX38" fmla="*/ 200025 w 4772189"/>
              <a:gd name="connsiteY38" fmla="*/ 1743075 h 3105150"/>
              <a:gd name="connsiteX39" fmla="*/ 133350 w 4772189"/>
              <a:gd name="connsiteY39" fmla="*/ 1828800 h 3105150"/>
              <a:gd name="connsiteX40" fmla="*/ 114300 w 4772189"/>
              <a:gd name="connsiteY40" fmla="*/ 1876425 h 3105150"/>
              <a:gd name="connsiteX41" fmla="*/ 85725 w 4772189"/>
              <a:gd name="connsiteY41" fmla="*/ 1914525 h 3105150"/>
              <a:gd name="connsiteX42" fmla="*/ 66675 w 4772189"/>
              <a:gd name="connsiteY42" fmla="*/ 1952625 h 3105150"/>
              <a:gd name="connsiteX43" fmla="*/ 47625 w 4772189"/>
              <a:gd name="connsiteY43" fmla="*/ 2038350 h 3105150"/>
              <a:gd name="connsiteX44" fmla="*/ 28575 w 4772189"/>
              <a:gd name="connsiteY44" fmla="*/ 2066925 h 3105150"/>
              <a:gd name="connsiteX45" fmla="*/ 19050 w 4772189"/>
              <a:gd name="connsiteY45" fmla="*/ 2114550 h 3105150"/>
              <a:gd name="connsiteX46" fmla="*/ 0 w 4772189"/>
              <a:gd name="connsiteY46" fmla="*/ 2447925 h 3105150"/>
              <a:gd name="connsiteX47" fmla="*/ 438150 w 4772189"/>
              <a:gd name="connsiteY47" fmla="*/ 2486025 h 3105150"/>
              <a:gd name="connsiteX48" fmla="*/ 514350 w 4772189"/>
              <a:gd name="connsiteY48" fmla="*/ 2495550 h 3105150"/>
              <a:gd name="connsiteX49" fmla="*/ 695325 w 4772189"/>
              <a:gd name="connsiteY49" fmla="*/ 2552700 h 3105150"/>
              <a:gd name="connsiteX50" fmla="*/ 762000 w 4772189"/>
              <a:gd name="connsiteY50" fmla="*/ 2571750 h 3105150"/>
              <a:gd name="connsiteX51" fmla="*/ 866775 w 4772189"/>
              <a:gd name="connsiteY51" fmla="*/ 2590800 h 3105150"/>
              <a:gd name="connsiteX52" fmla="*/ 914400 w 4772189"/>
              <a:gd name="connsiteY52" fmla="*/ 2600325 h 3105150"/>
              <a:gd name="connsiteX53" fmla="*/ 1009650 w 4772189"/>
              <a:gd name="connsiteY53" fmla="*/ 2638425 h 3105150"/>
              <a:gd name="connsiteX54" fmla="*/ 1057275 w 4772189"/>
              <a:gd name="connsiteY54" fmla="*/ 2676525 h 3105150"/>
              <a:gd name="connsiteX55" fmla="*/ 1076325 w 4772189"/>
              <a:gd name="connsiteY55" fmla="*/ 2705100 h 3105150"/>
              <a:gd name="connsiteX56" fmla="*/ 1123950 w 4772189"/>
              <a:gd name="connsiteY56" fmla="*/ 2733675 h 3105150"/>
              <a:gd name="connsiteX57" fmla="*/ 1209675 w 4772189"/>
              <a:gd name="connsiteY57" fmla="*/ 2790825 h 3105150"/>
              <a:gd name="connsiteX58" fmla="*/ 1304925 w 4772189"/>
              <a:gd name="connsiteY58" fmla="*/ 2847975 h 3105150"/>
              <a:gd name="connsiteX59" fmla="*/ 1352550 w 4772189"/>
              <a:gd name="connsiteY59" fmla="*/ 2905125 h 3105150"/>
              <a:gd name="connsiteX60" fmla="*/ 1362075 w 4772189"/>
              <a:gd name="connsiteY60" fmla="*/ 2933700 h 3105150"/>
              <a:gd name="connsiteX61" fmla="*/ 1390650 w 4772189"/>
              <a:gd name="connsiteY61" fmla="*/ 2952750 h 3105150"/>
              <a:gd name="connsiteX62" fmla="*/ 1419225 w 4772189"/>
              <a:gd name="connsiteY62" fmla="*/ 2981325 h 3105150"/>
              <a:gd name="connsiteX63" fmla="*/ 1457325 w 4772189"/>
              <a:gd name="connsiteY63" fmla="*/ 3009900 h 3105150"/>
              <a:gd name="connsiteX64" fmla="*/ 1552575 w 4772189"/>
              <a:gd name="connsiteY64" fmla="*/ 3076575 h 3105150"/>
              <a:gd name="connsiteX65" fmla="*/ 1638300 w 4772189"/>
              <a:gd name="connsiteY65" fmla="*/ 3105150 h 3105150"/>
              <a:gd name="connsiteX66" fmla="*/ 1819275 w 4772189"/>
              <a:gd name="connsiteY66" fmla="*/ 3095625 h 3105150"/>
              <a:gd name="connsiteX67" fmla="*/ 1847850 w 4772189"/>
              <a:gd name="connsiteY67" fmla="*/ 3086100 h 3105150"/>
              <a:gd name="connsiteX68" fmla="*/ 2190750 w 4772189"/>
              <a:gd name="connsiteY68" fmla="*/ 3057525 h 3105150"/>
              <a:gd name="connsiteX69" fmla="*/ 2266950 w 4772189"/>
              <a:gd name="connsiteY69" fmla="*/ 3028950 h 3105150"/>
              <a:gd name="connsiteX70" fmla="*/ 2381250 w 4772189"/>
              <a:gd name="connsiteY70" fmla="*/ 2971800 h 3105150"/>
              <a:gd name="connsiteX71" fmla="*/ 2438400 w 4772189"/>
              <a:gd name="connsiteY71" fmla="*/ 2895600 h 3105150"/>
              <a:gd name="connsiteX72" fmla="*/ 2466975 w 4772189"/>
              <a:gd name="connsiteY72" fmla="*/ 2867025 h 3105150"/>
              <a:gd name="connsiteX73" fmla="*/ 2552700 w 4772189"/>
              <a:gd name="connsiteY73" fmla="*/ 2762250 h 3105150"/>
              <a:gd name="connsiteX74" fmla="*/ 2590800 w 4772189"/>
              <a:gd name="connsiteY74" fmla="*/ 2714625 h 3105150"/>
              <a:gd name="connsiteX75" fmla="*/ 2609850 w 4772189"/>
              <a:gd name="connsiteY75" fmla="*/ 2676525 h 3105150"/>
              <a:gd name="connsiteX76" fmla="*/ 2638425 w 4772189"/>
              <a:gd name="connsiteY76" fmla="*/ 2647950 h 3105150"/>
              <a:gd name="connsiteX77" fmla="*/ 2667000 w 4772189"/>
              <a:gd name="connsiteY77" fmla="*/ 2590800 h 3105150"/>
              <a:gd name="connsiteX78" fmla="*/ 2695575 w 4772189"/>
              <a:gd name="connsiteY78" fmla="*/ 2552700 h 3105150"/>
              <a:gd name="connsiteX79" fmla="*/ 2705100 w 4772189"/>
              <a:gd name="connsiteY79" fmla="*/ 2505075 h 3105150"/>
              <a:gd name="connsiteX80" fmla="*/ 2733675 w 4772189"/>
              <a:gd name="connsiteY80" fmla="*/ 2466975 h 3105150"/>
              <a:gd name="connsiteX81" fmla="*/ 2743200 w 4772189"/>
              <a:gd name="connsiteY81" fmla="*/ 2438400 h 3105150"/>
              <a:gd name="connsiteX82" fmla="*/ 2819400 w 4772189"/>
              <a:gd name="connsiteY82" fmla="*/ 2333625 h 3105150"/>
              <a:gd name="connsiteX83" fmla="*/ 2867025 w 4772189"/>
              <a:gd name="connsiteY83" fmla="*/ 2257425 h 3105150"/>
              <a:gd name="connsiteX84" fmla="*/ 2905125 w 4772189"/>
              <a:gd name="connsiteY84" fmla="*/ 2181225 h 3105150"/>
              <a:gd name="connsiteX85" fmla="*/ 2933700 w 4772189"/>
              <a:gd name="connsiteY85" fmla="*/ 2124075 h 3105150"/>
              <a:gd name="connsiteX86" fmla="*/ 2962275 w 4772189"/>
              <a:gd name="connsiteY86" fmla="*/ 2085975 h 3105150"/>
              <a:gd name="connsiteX87" fmla="*/ 3019425 w 4772189"/>
              <a:gd name="connsiteY87" fmla="*/ 2009775 h 3105150"/>
              <a:gd name="connsiteX88" fmla="*/ 3057525 w 4772189"/>
              <a:gd name="connsiteY88" fmla="*/ 1971675 h 3105150"/>
              <a:gd name="connsiteX89" fmla="*/ 3171825 w 4772189"/>
              <a:gd name="connsiteY89" fmla="*/ 1895475 h 3105150"/>
              <a:gd name="connsiteX90" fmla="*/ 3219450 w 4772189"/>
              <a:gd name="connsiteY90" fmla="*/ 1857375 h 3105150"/>
              <a:gd name="connsiteX91" fmla="*/ 3257550 w 4772189"/>
              <a:gd name="connsiteY91" fmla="*/ 1838325 h 3105150"/>
              <a:gd name="connsiteX92" fmla="*/ 3333750 w 4772189"/>
              <a:gd name="connsiteY92" fmla="*/ 1781175 h 3105150"/>
              <a:gd name="connsiteX93" fmla="*/ 3429000 w 4772189"/>
              <a:gd name="connsiteY93" fmla="*/ 1733550 h 3105150"/>
              <a:gd name="connsiteX94" fmla="*/ 3505200 w 4772189"/>
              <a:gd name="connsiteY94" fmla="*/ 1695450 h 3105150"/>
              <a:gd name="connsiteX95" fmla="*/ 3571875 w 4772189"/>
              <a:gd name="connsiteY95" fmla="*/ 1647825 h 3105150"/>
              <a:gd name="connsiteX96" fmla="*/ 3619500 w 4772189"/>
              <a:gd name="connsiteY96" fmla="*/ 1609725 h 3105150"/>
              <a:gd name="connsiteX97" fmla="*/ 3648075 w 4772189"/>
              <a:gd name="connsiteY97" fmla="*/ 1600200 h 3105150"/>
              <a:gd name="connsiteX98" fmla="*/ 3686175 w 4772189"/>
              <a:gd name="connsiteY98" fmla="*/ 1581150 h 3105150"/>
              <a:gd name="connsiteX99" fmla="*/ 3714750 w 4772189"/>
              <a:gd name="connsiteY99" fmla="*/ 1571625 h 3105150"/>
              <a:gd name="connsiteX100" fmla="*/ 3762375 w 4772189"/>
              <a:gd name="connsiteY100" fmla="*/ 1552575 h 3105150"/>
              <a:gd name="connsiteX101" fmla="*/ 3857625 w 4772189"/>
              <a:gd name="connsiteY101" fmla="*/ 1533525 h 3105150"/>
              <a:gd name="connsiteX102" fmla="*/ 4048125 w 4772189"/>
              <a:gd name="connsiteY102" fmla="*/ 1447800 h 3105150"/>
              <a:gd name="connsiteX103" fmla="*/ 4143375 w 4772189"/>
              <a:gd name="connsiteY103" fmla="*/ 1390650 h 3105150"/>
              <a:gd name="connsiteX104" fmla="*/ 4191000 w 4772189"/>
              <a:gd name="connsiteY104" fmla="*/ 1362075 h 3105150"/>
              <a:gd name="connsiteX105" fmla="*/ 4219575 w 4772189"/>
              <a:gd name="connsiteY105" fmla="*/ 1352550 h 3105150"/>
              <a:gd name="connsiteX106" fmla="*/ 4286250 w 4772189"/>
              <a:gd name="connsiteY106" fmla="*/ 1295400 h 3105150"/>
              <a:gd name="connsiteX107" fmla="*/ 4333875 w 4772189"/>
              <a:gd name="connsiteY107" fmla="*/ 1266825 h 3105150"/>
              <a:gd name="connsiteX108" fmla="*/ 4362450 w 4772189"/>
              <a:gd name="connsiteY108" fmla="*/ 1228725 h 3105150"/>
              <a:gd name="connsiteX109" fmla="*/ 4448175 w 4772189"/>
              <a:gd name="connsiteY109" fmla="*/ 1171575 h 3105150"/>
              <a:gd name="connsiteX110" fmla="*/ 4495800 w 4772189"/>
              <a:gd name="connsiteY110" fmla="*/ 1114425 h 3105150"/>
              <a:gd name="connsiteX111" fmla="*/ 4581525 w 4772189"/>
              <a:gd name="connsiteY111" fmla="*/ 1009650 h 3105150"/>
              <a:gd name="connsiteX112" fmla="*/ 4619625 w 4772189"/>
              <a:gd name="connsiteY112" fmla="*/ 942975 h 3105150"/>
              <a:gd name="connsiteX113" fmla="*/ 4648200 w 4772189"/>
              <a:gd name="connsiteY113" fmla="*/ 923925 h 3105150"/>
              <a:gd name="connsiteX114" fmla="*/ 4676775 w 4772189"/>
              <a:gd name="connsiteY114" fmla="*/ 866775 h 3105150"/>
              <a:gd name="connsiteX115" fmla="*/ 4695825 w 4772189"/>
              <a:gd name="connsiteY115" fmla="*/ 809625 h 3105150"/>
              <a:gd name="connsiteX116" fmla="*/ 4714875 w 4772189"/>
              <a:gd name="connsiteY116" fmla="*/ 771525 h 3105150"/>
              <a:gd name="connsiteX117" fmla="*/ 4733925 w 4772189"/>
              <a:gd name="connsiteY117" fmla="*/ 723900 h 3105150"/>
              <a:gd name="connsiteX118" fmla="*/ 4762500 w 4772189"/>
              <a:gd name="connsiteY118" fmla="*/ 685800 h 3105150"/>
              <a:gd name="connsiteX119" fmla="*/ 4762500 w 4772189"/>
              <a:gd name="connsiteY119" fmla="*/ 457200 h 3105150"/>
              <a:gd name="connsiteX120" fmla="*/ 4743450 w 4772189"/>
              <a:gd name="connsiteY120" fmla="*/ 428625 h 3105150"/>
              <a:gd name="connsiteX121" fmla="*/ 4714875 w 4772189"/>
              <a:gd name="connsiteY121" fmla="*/ 361950 h 3105150"/>
              <a:gd name="connsiteX122" fmla="*/ 4686300 w 4772189"/>
              <a:gd name="connsiteY122" fmla="*/ 333375 h 3105150"/>
              <a:gd name="connsiteX123" fmla="*/ 4657725 w 4772189"/>
              <a:gd name="connsiteY123" fmla="*/ 295275 h 3105150"/>
              <a:gd name="connsiteX124" fmla="*/ 4600575 w 4772189"/>
              <a:gd name="connsiteY124" fmla="*/ 276225 h 3105150"/>
              <a:gd name="connsiteX125" fmla="*/ 4572000 w 4772189"/>
              <a:gd name="connsiteY125" fmla="*/ 257175 h 3105150"/>
              <a:gd name="connsiteX126" fmla="*/ 4486275 w 4772189"/>
              <a:gd name="connsiteY126" fmla="*/ 238125 h 3105150"/>
              <a:gd name="connsiteX127" fmla="*/ 4448175 w 4772189"/>
              <a:gd name="connsiteY127" fmla="*/ 209550 h 3105150"/>
              <a:gd name="connsiteX128" fmla="*/ 4362450 w 4772189"/>
              <a:gd name="connsiteY128" fmla="*/ 180975 h 3105150"/>
              <a:gd name="connsiteX129" fmla="*/ 4333875 w 4772189"/>
              <a:gd name="connsiteY129" fmla="*/ 171450 h 3105150"/>
              <a:gd name="connsiteX130" fmla="*/ 4295775 w 4772189"/>
              <a:gd name="connsiteY130" fmla="*/ 152400 h 3105150"/>
              <a:gd name="connsiteX131" fmla="*/ 4229100 w 4772189"/>
              <a:gd name="connsiteY131" fmla="*/ 133350 h 3105150"/>
              <a:gd name="connsiteX132" fmla="*/ 4124325 w 4772189"/>
              <a:gd name="connsiteY132" fmla="*/ 104775 h 3105150"/>
              <a:gd name="connsiteX133" fmla="*/ 3990975 w 4772189"/>
              <a:gd name="connsiteY133" fmla="*/ 66675 h 3105150"/>
              <a:gd name="connsiteX134" fmla="*/ 3886200 w 4772189"/>
              <a:gd name="connsiteY134" fmla="*/ 38100 h 3105150"/>
              <a:gd name="connsiteX135" fmla="*/ 3819525 w 4772189"/>
              <a:gd name="connsiteY135" fmla="*/ 28575 h 3105150"/>
              <a:gd name="connsiteX136" fmla="*/ 2990850 w 4772189"/>
              <a:gd name="connsiteY136" fmla="*/ 19050 h 3105150"/>
              <a:gd name="connsiteX137" fmla="*/ 2952750 w 4772189"/>
              <a:gd name="connsiteY137" fmla="*/ 0 h 3105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Lst>
            <a:rect l="l" t="t" r="r" b="b"/>
            <a:pathLst>
              <a:path w="4772189" h="3105150">
                <a:moveTo>
                  <a:pt x="3009900" y="0"/>
                </a:moveTo>
                <a:lnTo>
                  <a:pt x="2505075" y="19050"/>
                </a:lnTo>
                <a:cubicBezTo>
                  <a:pt x="2492002" y="19738"/>
                  <a:pt x="2479888" y="26423"/>
                  <a:pt x="2466975" y="28575"/>
                </a:cubicBezTo>
                <a:cubicBezTo>
                  <a:pt x="2441726" y="32783"/>
                  <a:pt x="2416175" y="34925"/>
                  <a:pt x="2390775" y="38100"/>
                </a:cubicBezTo>
                <a:cubicBezTo>
                  <a:pt x="2381250" y="44450"/>
                  <a:pt x="2372439" y="52030"/>
                  <a:pt x="2362200" y="57150"/>
                </a:cubicBezTo>
                <a:cubicBezTo>
                  <a:pt x="2341390" y="67555"/>
                  <a:pt x="2306184" y="71542"/>
                  <a:pt x="2286000" y="76200"/>
                </a:cubicBezTo>
                <a:cubicBezTo>
                  <a:pt x="2260489" y="82087"/>
                  <a:pt x="2235059" y="88361"/>
                  <a:pt x="2209800" y="95250"/>
                </a:cubicBezTo>
                <a:cubicBezTo>
                  <a:pt x="2200114" y="97892"/>
                  <a:pt x="2190205" y="100285"/>
                  <a:pt x="2181225" y="104775"/>
                </a:cubicBezTo>
                <a:cubicBezTo>
                  <a:pt x="2170986" y="109895"/>
                  <a:pt x="2162889" y="118705"/>
                  <a:pt x="2152650" y="123825"/>
                </a:cubicBezTo>
                <a:cubicBezTo>
                  <a:pt x="2143670" y="128315"/>
                  <a:pt x="2133303" y="129395"/>
                  <a:pt x="2124075" y="133350"/>
                </a:cubicBezTo>
                <a:cubicBezTo>
                  <a:pt x="2111024" y="138943"/>
                  <a:pt x="2099026" y="146807"/>
                  <a:pt x="2085975" y="152400"/>
                </a:cubicBezTo>
                <a:cubicBezTo>
                  <a:pt x="2076747" y="156355"/>
                  <a:pt x="2066380" y="157435"/>
                  <a:pt x="2057400" y="161925"/>
                </a:cubicBezTo>
                <a:cubicBezTo>
                  <a:pt x="1991621" y="194814"/>
                  <a:pt x="2070019" y="170676"/>
                  <a:pt x="1990725" y="190500"/>
                </a:cubicBezTo>
                <a:cubicBezTo>
                  <a:pt x="1981200" y="196850"/>
                  <a:pt x="1970706" y="201945"/>
                  <a:pt x="1962150" y="209550"/>
                </a:cubicBezTo>
                <a:cubicBezTo>
                  <a:pt x="1942014" y="227448"/>
                  <a:pt x="1905000" y="266700"/>
                  <a:pt x="1905000" y="266700"/>
                </a:cubicBezTo>
                <a:cubicBezTo>
                  <a:pt x="1886651" y="321747"/>
                  <a:pt x="1892450" y="297356"/>
                  <a:pt x="1885950" y="390525"/>
                </a:cubicBezTo>
                <a:cubicBezTo>
                  <a:pt x="1880897" y="462951"/>
                  <a:pt x="1923523" y="645139"/>
                  <a:pt x="1847850" y="733425"/>
                </a:cubicBezTo>
                <a:cubicBezTo>
                  <a:pt x="1800076" y="789162"/>
                  <a:pt x="1824126" y="759574"/>
                  <a:pt x="1762125" y="790575"/>
                </a:cubicBezTo>
                <a:cubicBezTo>
                  <a:pt x="1745566" y="798854"/>
                  <a:pt x="1731986" y="813068"/>
                  <a:pt x="1714500" y="819150"/>
                </a:cubicBezTo>
                <a:cubicBezTo>
                  <a:pt x="1658478" y="838636"/>
                  <a:pt x="1600274" y="851168"/>
                  <a:pt x="1543050" y="866775"/>
                </a:cubicBezTo>
                <a:cubicBezTo>
                  <a:pt x="1530420" y="870219"/>
                  <a:pt x="1504950" y="876300"/>
                  <a:pt x="1504950" y="876300"/>
                </a:cubicBezTo>
                <a:cubicBezTo>
                  <a:pt x="1386021" y="944259"/>
                  <a:pt x="1487029" y="890615"/>
                  <a:pt x="1390650" y="933450"/>
                </a:cubicBezTo>
                <a:cubicBezTo>
                  <a:pt x="1377675" y="939217"/>
                  <a:pt x="1366020" y="948010"/>
                  <a:pt x="1352550" y="952500"/>
                </a:cubicBezTo>
                <a:cubicBezTo>
                  <a:pt x="1337191" y="957620"/>
                  <a:pt x="1320800" y="958850"/>
                  <a:pt x="1304925" y="962025"/>
                </a:cubicBezTo>
                <a:cubicBezTo>
                  <a:pt x="1217908" y="1031639"/>
                  <a:pt x="1300448" y="978307"/>
                  <a:pt x="1200150" y="1009650"/>
                </a:cubicBezTo>
                <a:cubicBezTo>
                  <a:pt x="1033597" y="1061698"/>
                  <a:pt x="1163520" y="1026328"/>
                  <a:pt x="1057275" y="1076325"/>
                </a:cubicBezTo>
                <a:cubicBezTo>
                  <a:pt x="1019929" y="1093900"/>
                  <a:pt x="978949" y="1103714"/>
                  <a:pt x="942975" y="1123950"/>
                </a:cubicBezTo>
                <a:cubicBezTo>
                  <a:pt x="892175" y="1152525"/>
                  <a:pt x="839071" y="1177344"/>
                  <a:pt x="790575" y="1209675"/>
                </a:cubicBezTo>
                <a:cubicBezTo>
                  <a:pt x="771525" y="1222375"/>
                  <a:pt x="753439" y="1236656"/>
                  <a:pt x="733425" y="1247775"/>
                </a:cubicBezTo>
                <a:cubicBezTo>
                  <a:pt x="696188" y="1268462"/>
                  <a:pt x="649246" y="1274804"/>
                  <a:pt x="619125" y="1304925"/>
                </a:cubicBezTo>
                <a:cubicBezTo>
                  <a:pt x="609600" y="1314450"/>
                  <a:pt x="601973" y="1326361"/>
                  <a:pt x="590550" y="1333500"/>
                </a:cubicBezTo>
                <a:cubicBezTo>
                  <a:pt x="530809" y="1370838"/>
                  <a:pt x="557332" y="1334095"/>
                  <a:pt x="504825" y="1371600"/>
                </a:cubicBezTo>
                <a:cubicBezTo>
                  <a:pt x="493864" y="1379430"/>
                  <a:pt x="486598" y="1391551"/>
                  <a:pt x="476250" y="1400175"/>
                </a:cubicBezTo>
                <a:cubicBezTo>
                  <a:pt x="429010" y="1439542"/>
                  <a:pt x="461608" y="1394885"/>
                  <a:pt x="409575" y="1457325"/>
                </a:cubicBezTo>
                <a:cubicBezTo>
                  <a:pt x="329552" y="1553353"/>
                  <a:pt x="384613" y="1512066"/>
                  <a:pt x="323850" y="1552575"/>
                </a:cubicBezTo>
                <a:cubicBezTo>
                  <a:pt x="278118" y="1666905"/>
                  <a:pt x="334044" y="1553171"/>
                  <a:pt x="276225" y="1619250"/>
                </a:cubicBezTo>
                <a:cubicBezTo>
                  <a:pt x="261148" y="1636480"/>
                  <a:pt x="251862" y="1658084"/>
                  <a:pt x="238125" y="1676400"/>
                </a:cubicBezTo>
                <a:lnTo>
                  <a:pt x="209550" y="1714500"/>
                </a:lnTo>
                <a:cubicBezTo>
                  <a:pt x="206375" y="1724025"/>
                  <a:pt x="205594" y="1734721"/>
                  <a:pt x="200025" y="1743075"/>
                </a:cubicBezTo>
                <a:cubicBezTo>
                  <a:pt x="179945" y="1773196"/>
                  <a:pt x="146795" y="1795189"/>
                  <a:pt x="133350" y="1828800"/>
                </a:cubicBezTo>
                <a:cubicBezTo>
                  <a:pt x="127000" y="1844675"/>
                  <a:pt x="122603" y="1861479"/>
                  <a:pt x="114300" y="1876425"/>
                </a:cubicBezTo>
                <a:cubicBezTo>
                  <a:pt x="106590" y="1890302"/>
                  <a:pt x="94139" y="1901063"/>
                  <a:pt x="85725" y="1914525"/>
                </a:cubicBezTo>
                <a:cubicBezTo>
                  <a:pt x="78200" y="1926566"/>
                  <a:pt x="73025" y="1939925"/>
                  <a:pt x="66675" y="1952625"/>
                </a:cubicBezTo>
                <a:cubicBezTo>
                  <a:pt x="64980" y="1961101"/>
                  <a:pt x="52669" y="2026580"/>
                  <a:pt x="47625" y="2038350"/>
                </a:cubicBezTo>
                <a:cubicBezTo>
                  <a:pt x="43116" y="2048872"/>
                  <a:pt x="34925" y="2057400"/>
                  <a:pt x="28575" y="2066925"/>
                </a:cubicBezTo>
                <a:cubicBezTo>
                  <a:pt x="25400" y="2082800"/>
                  <a:pt x="19924" y="2098384"/>
                  <a:pt x="19050" y="2114550"/>
                </a:cubicBezTo>
                <a:cubicBezTo>
                  <a:pt x="642" y="2455093"/>
                  <a:pt x="42516" y="2320378"/>
                  <a:pt x="0" y="2447925"/>
                </a:cubicBezTo>
                <a:cubicBezTo>
                  <a:pt x="96941" y="2593337"/>
                  <a:pt x="2970" y="2469287"/>
                  <a:pt x="438150" y="2486025"/>
                </a:cubicBezTo>
                <a:cubicBezTo>
                  <a:pt x="463729" y="2487009"/>
                  <a:pt x="488950" y="2492375"/>
                  <a:pt x="514350" y="2495550"/>
                </a:cubicBezTo>
                <a:cubicBezTo>
                  <a:pt x="728982" y="2567094"/>
                  <a:pt x="544910" y="2507575"/>
                  <a:pt x="695325" y="2552700"/>
                </a:cubicBezTo>
                <a:cubicBezTo>
                  <a:pt x="740784" y="2566338"/>
                  <a:pt x="708338" y="2559825"/>
                  <a:pt x="762000" y="2571750"/>
                </a:cubicBezTo>
                <a:cubicBezTo>
                  <a:pt x="814938" y="2583514"/>
                  <a:pt x="809909" y="2580461"/>
                  <a:pt x="866775" y="2590800"/>
                </a:cubicBezTo>
                <a:cubicBezTo>
                  <a:pt x="882703" y="2593696"/>
                  <a:pt x="898781" y="2596065"/>
                  <a:pt x="914400" y="2600325"/>
                </a:cubicBezTo>
                <a:cubicBezTo>
                  <a:pt x="966188" y="2614449"/>
                  <a:pt x="966906" y="2617053"/>
                  <a:pt x="1009650" y="2638425"/>
                </a:cubicBezTo>
                <a:cubicBezTo>
                  <a:pt x="1064245" y="2720317"/>
                  <a:pt x="991550" y="2623945"/>
                  <a:pt x="1057275" y="2676525"/>
                </a:cubicBezTo>
                <a:cubicBezTo>
                  <a:pt x="1066214" y="2683676"/>
                  <a:pt x="1067633" y="2697650"/>
                  <a:pt x="1076325" y="2705100"/>
                </a:cubicBezTo>
                <a:cubicBezTo>
                  <a:pt x="1090381" y="2717148"/>
                  <a:pt x="1108377" y="2723664"/>
                  <a:pt x="1123950" y="2733675"/>
                </a:cubicBezTo>
                <a:cubicBezTo>
                  <a:pt x="1152838" y="2752246"/>
                  <a:pt x="1178958" y="2775466"/>
                  <a:pt x="1209675" y="2790825"/>
                </a:cubicBezTo>
                <a:cubicBezTo>
                  <a:pt x="1239740" y="2805857"/>
                  <a:pt x="1281937" y="2824987"/>
                  <a:pt x="1304925" y="2847975"/>
                </a:cubicBezTo>
                <a:cubicBezTo>
                  <a:pt x="1325991" y="2869041"/>
                  <a:pt x="1339289" y="2878603"/>
                  <a:pt x="1352550" y="2905125"/>
                </a:cubicBezTo>
                <a:cubicBezTo>
                  <a:pt x="1357040" y="2914105"/>
                  <a:pt x="1355803" y="2925860"/>
                  <a:pt x="1362075" y="2933700"/>
                </a:cubicBezTo>
                <a:cubicBezTo>
                  <a:pt x="1369226" y="2942639"/>
                  <a:pt x="1381856" y="2945421"/>
                  <a:pt x="1390650" y="2952750"/>
                </a:cubicBezTo>
                <a:cubicBezTo>
                  <a:pt x="1400998" y="2961374"/>
                  <a:pt x="1408998" y="2972559"/>
                  <a:pt x="1419225" y="2981325"/>
                </a:cubicBezTo>
                <a:cubicBezTo>
                  <a:pt x="1431278" y="2991656"/>
                  <a:pt x="1444407" y="3000673"/>
                  <a:pt x="1457325" y="3009900"/>
                </a:cubicBezTo>
                <a:cubicBezTo>
                  <a:pt x="1488862" y="3032426"/>
                  <a:pt x="1515808" y="3064319"/>
                  <a:pt x="1552575" y="3076575"/>
                </a:cubicBezTo>
                <a:lnTo>
                  <a:pt x="1638300" y="3105150"/>
                </a:lnTo>
                <a:cubicBezTo>
                  <a:pt x="1698625" y="3101975"/>
                  <a:pt x="1759115" y="3101094"/>
                  <a:pt x="1819275" y="3095625"/>
                </a:cubicBezTo>
                <a:cubicBezTo>
                  <a:pt x="1829274" y="3094716"/>
                  <a:pt x="1837862" y="3087124"/>
                  <a:pt x="1847850" y="3086100"/>
                </a:cubicBezTo>
                <a:cubicBezTo>
                  <a:pt x="1961948" y="3074398"/>
                  <a:pt x="2076450" y="3067050"/>
                  <a:pt x="2190750" y="3057525"/>
                </a:cubicBezTo>
                <a:lnTo>
                  <a:pt x="2266950" y="3028950"/>
                </a:lnTo>
                <a:cubicBezTo>
                  <a:pt x="2303506" y="3015894"/>
                  <a:pt x="2355638" y="3005949"/>
                  <a:pt x="2381250" y="2971800"/>
                </a:cubicBezTo>
                <a:cubicBezTo>
                  <a:pt x="2400300" y="2946400"/>
                  <a:pt x="2415949" y="2918051"/>
                  <a:pt x="2438400" y="2895600"/>
                </a:cubicBezTo>
                <a:cubicBezTo>
                  <a:pt x="2447925" y="2886075"/>
                  <a:pt x="2458705" y="2877658"/>
                  <a:pt x="2466975" y="2867025"/>
                </a:cubicBezTo>
                <a:cubicBezTo>
                  <a:pt x="2555443" y="2753280"/>
                  <a:pt x="2451707" y="2863243"/>
                  <a:pt x="2552700" y="2762250"/>
                </a:cubicBezTo>
                <a:cubicBezTo>
                  <a:pt x="2575442" y="2694025"/>
                  <a:pt x="2542929" y="2772070"/>
                  <a:pt x="2590800" y="2714625"/>
                </a:cubicBezTo>
                <a:cubicBezTo>
                  <a:pt x="2599890" y="2703717"/>
                  <a:pt x="2601597" y="2688079"/>
                  <a:pt x="2609850" y="2676525"/>
                </a:cubicBezTo>
                <a:cubicBezTo>
                  <a:pt x="2617680" y="2665564"/>
                  <a:pt x="2629801" y="2658298"/>
                  <a:pt x="2638425" y="2647950"/>
                </a:cubicBezTo>
                <a:cubicBezTo>
                  <a:pt x="2683678" y="2593646"/>
                  <a:pt x="2635758" y="2645474"/>
                  <a:pt x="2667000" y="2590800"/>
                </a:cubicBezTo>
                <a:cubicBezTo>
                  <a:pt x="2674876" y="2577017"/>
                  <a:pt x="2686050" y="2565400"/>
                  <a:pt x="2695575" y="2552700"/>
                </a:cubicBezTo>
                <a:cubicBezTo>
                  <a:pt x="2698750" y="2536825"/>
                  <a:pt x="2698525" y="2519869"/>
                  <a:pt x="2705100" y="2505075"/>
                </a:cubicBezTo>
                <a:cubicBezTo>
                  <a:pt x="2711547" y="2490568"/>
                  <a:pt x="2725799" y="2480758"/>
                  <a:pt x="2733675" y="2466975"/>
                </a:cubicBezTo>
                <a:cubicBezTo>
                  <a:pt x="2738656" y="2458258"/>
                  <a:pt x="2737879" y="2446914"/>
                  <a:pt x="2743200" y="2438400"/>
                </a:cubicBezTo>
                <a:cubicBezTo>
                  <a:pt x="2811571" y="2329006"/>
                  <a:pt x="2752039" y="2457120"/>
                  <a:pt x="2819400" y="2333625"/>
                </a:cubicBezTo>
                <a:cubicBezTo>
                  <a:pt x="2862695" y="2254251"/>
                  <a:pt x="2811200" y="2313250"/>
                  <a:pt x="2867025" y="2257425"/>
                </a:cubicBezTo>
                <a:cubicBezTo>
                  <a:pt x="2886063" y="2162233"/>
                  <a:pt x="2859385" y="2249835"/>
                  <a:pt x="2905125" y="2181225"/>
                </a:cubicBezTo>
                <a:cubicBezTo>
                  <a:pt x="2916939" y="2163504"/>
                  <a:pt x="2922742" y="2142338"/>
                  <a:pt x="2933700" y="2124075"/>
                </a:cubicBezTo>
                <a:cubicBezTo>
                  <a:pt x="2941868" y="2110462"/>
                  <a:pt x="2953048" y="2098893"/>
                  <a:pt x="2962275" y="2085975"/>
                </a:cubicBezTo>
                <a:cubicBezTo>
                  <a:pt x="2992048" y="2044293"/>
                  <a:pt x="2975158" y="2059576"/>
                  <a:pt x="3019425" y="2009775"/>
                </a:cubicBezTo>
                <a:cubicBezTo>
                  <a:pt x="3031357" y="1996351"/>
                  <a:pt x="3043157" y="1982451"/>
                  <a:pt x="3057525" y="1971675"/>
                </a:cubicBezTo>
                <a:cubicBezTo>
                  <a:pt x="3094157" y="1944201"/>
                  <a:pt x="3136069" y="1924080"/>
                  <a:pt x="3171825" y="1895475"/>
                </a:cubicBezTo>
                <a:cubicBezTo>
                  <a:pt x="3187700" y="1882775"/>
                  <a:pt x="3202534" y="1868652"/>
                  <a:pt x="3219450" y="1857375"/>
                </a:cubicBezTo>
                <a:cubicBezTo>
                  <a:pt x="3231264" y="1849499"/>
                  <a:pt x="3245736" y="1846201"/>
                  <a:pt x="3257550" y="1838325"/>
                </a:cubicBezTo>
                <a:cubicBezTo>
                  <a:pt x="3283968" y="1820713"/>
                  <a:pt x="3305352" y="1795374"/>
                  <a:pt x="3333750" y="1781175"/>
                </a:cubicBezTo>
                <a:cubicBezTo>
                  <a:pt x="3365500" y="1765300"/>
                  <a:pt x="3398561" y="1751813"/>
                  <a:pt x="3429000" y="1733550"/>
                </a:cubicBezTo>
                <a:cubicBezTo>
                  <a:pt x="3485234" y="1699809"/>
                  <a:pt x="3459062" y="1710829"/>
                  <a:pt x="3505200" y="1695450"/>
                </a:cubicBezTo>
                <a:cubicBezTo>
                  <a:pt x="3567603" y="1633047"/>
                  <a:pt x="3496653" y="1697973"/>
                  <a:pt x="3571875" y="1647825"/>
                </a:cubicBezTo>
                <a:cubicBezTo>
                  <a:pt x="3588791" y="1636548"/>
                  <a:pt x="3602260" y="1620500"/>
                  <a:pt x="3619500" y="1609725"/>
                </a:cubicBezTo>
                <a:cubicBezTo>
                  <a:pt x="3628014" y="1604404"/>
                  <a:pt x="3638847" y="1604155"/>
                  <a:pt x="3648075" y="1600200"/>
                </a:cubicBezTo>
                <a:cubicBezTo>
                  <a:pt x="3661126" y="1594607"/>
                  <a:pt x="3673124" y="1586743"/>
                  <a:pt x="3686175" y="1581150"/>
                </a:cubicBezTo>
                <a:cubicBezTo>
                  <a:pt x="3695403" y="1577195"/>
                  <a:pt x="3705349" y="1575150"/>
                  <a:pt x="3714750" y="1571625"/>
                </a:cubicBezTo>
                <a:cubicBezTo>
                  <a:pt x="3730759" y="1565622"/>
                  <a:pt x="3745854" y="1556980"/>
                  <a:pt x="3762375" y="1552575"/>
                </a:cubicBezTo>
                <a:cubicBezTo>
                  <a:pt x="3793661" y="1544232"/>
                  <a:pt x="3857625" y="1533525"/>
                  <a:pt x="3857625" y="1533525"/>
                </a:cubicBezTo>
                <a:cubicBezTo>
                  <a:pt x="4087331" y="1418672"/>
                  <a:pt x="3873998" y="1520353"/>
                  <a:pt x="4048125" y="1447800"/>
                </a:cubicBezTo>
                <a:cubicBezTo>
                  <a:pt x="4090383" y="1430192"/>
                  <a:pt x="4100726" y="1417790"/>
                  <a:pt x="4143375" y="1390650"/>
                </a:cubicBezTo>
                <a:cubicBezTo>
                  <a:pt x="4158994" y="1380711"/>
                  <a:pt x="4173437" y="1367929"/>
                  <a:pt x="4191000" y="1362075"/>
                </a:cubicBezTo>
                <a:cubicBezTo>
                  <a:pt x="4200525" y="1358900"/>
                  <a:pt x="4210595" y="1357040"/>
                  <a:pt x="4219575" y="1352550"/>
                </a:cubicBezTo>
                <a:cubicBezTo>
                  <a:pt x="4260537" y="1332069"/>
                  <a:pt x="4244067" y="1328209"/>
                  <a:pt x="4286250" y="1295400"/>
                </a:cubicBezTo>
                <a:cubicBezTo>
                  <a:pt x="4300863" y="1284034"/>
                  <a:pt x="4318000" y="1276350"/>
                  <a:pt x="4333875" y="1266825"/>
                </a:cubicBezTo>
                <a:cubicBezTo>
                  <a:pt x="4343400" y="1254125"/>
                  <a:pt x="4351225" y="1239950"/>
                  <a:pt x="4362450" y="1228725"/>
                </a:cubicBezTo>
                <a:cubicBezTo>
                  <a:pt x="4397678" y="1193497"/>
                  <a:pt x="4408294" y="1191515"/>
                  <a:pt x="4448175" y="1171575"/>
                </a:cubicBezTo>
                <a:cubicBezTo>
                  <a:pt x="4467680" y="1113060"/>
                  <a:pt x="4441825" y="1172552"/>
                  <a:pt x="4495800" y="1114425"/>
                </a:cubicBezTo>
                <a:cubicBezTo>
                  <a:pt x="4526506" y="1081358"/>
                  <a:pt x="4561344" y="1050011"/>
                  <a:pt x="4581525" y="1009650"/>
                </a:cubicBezTo>
                <a:cubicBezTo>
                  <a:pt x="4588996" y="994709"/>
                  <a:pt x="4606162" y="956438"/>
                  <a:pt x="4619625" y="942975"/>
                </a:cubicBezTo>
                <a:cubicBezTo>
                  <a:pt x="4627720" y="934880"/>
                  <a:pt x="4638675" y="930275"/>
                  <a:pt x="4648200" y="923925"/>
                </a:cubicBezTo>
                <a:cubicBezTo>
                  <a:pt x="4682938" y="819712"/>
                  <a:pt x="4627536" y="977562"/>
                  <a:pt x="4676775" y="866775"/>
                </a:cubicBezTo>
                <a:cubicBezTo>
                  <a:pt x="4684930" y="848425"/>
                  <a:pt x="4686845" y="827586"/>
                  <a:pt x="4695825" y="809625"/>
                </a:cubicBezTo>
                <a:cubicBezTo>
                  <a:pt x="4702175" y="796925"/>
                  <a:pt x="4709108" y="784500"/>
                  <a:pt x="4714875" y="771525"/>
                </a:cubicBezTo>
                <a:cubicBezTo>
                  <a:pt x="4721819" y="755901"/>
                  <a:pt x="4725622" y="738846"/>
                  <a:pt x="4733925" y="723900"/>
                </a:cubicBezTo>
                <a:cubicBezTo>
                  <a:pt x="4741635" y="710023"/>
                  <a:pt x="4752975" y="698500"/>
                  <a:pt x="4762500" y="685800"/>
                </a:cubicBezTo>
                <a:cubicBezTo>
                  <a:pt x="4769098" y="600028"/>
                  <a:pt x="4780531" y="541345"/>
                  <a:pt x="4762500" y="457200"/>
                </a:cubicBezTo>
                <a:cubicBezTo>
                  <a:pt x="4760101" y="446006"/>
                  <a:pt x="4748570" y="438864"/>
                  <a:pt x="4743450" y="428625"/>
                </a:cubicBezTo>
                <a:cubicBezTo>
                  <a:pt x="4722722" y="387168"/>
                  <a:pt x="4747909" y="408198"/>
                  <a:pt x="4714875" y="361950"/>
                </a:cubicBezTo>
                <a:cubicBezTo>
                  <a:pt x="4707045" y="350989"/>
                  <a:pt x="4695066" y="343602"/>
                  <a:pt x="4686300" y="333375"/>
                </a:cubicBezTo>
                <a:cubicBezTo>
                  <a:pt x="4675969" y="321322"/>
                  <a:pt x="4670934" y="304081"/>
                  <a:pt x="4657725" y="295275"/>
                </a:cubicBezTo>
                <a:cubicBezTo>
                  <a:pt x="4641017" y="284136"/>
                  <a:pt x="4617283" y="287364"/>
                  <a:pt x="4600575" y="276225"/>
                </a:cubicBezTo>
                <a:cubicBezTo>
                  <a:pt x="4591050" y="269875"/>
                  <a:pt x="4582522" y="261684"/>
                  <a:pt x="4572000" y="257175"/>
                </a:cubicBezTo>
                <a:cubicBezTo>
                  <a:pt x="4560230" y="252131"/>
                  <a:pt x="4494751" y="239820"/>
                  <a:pt x="4486275" y="238125"/>
                </a:cubicBezTo>
                <a:cubicBezTo>
                  <a:pt x="4473575" y="228600"/>
                  <a:pt x="4462589" y="216203"/>
                  <a:pt x="4448175" y="209550"/>
                </a:cubicBezTo>
                <a:cubicBezTo>
                  <a:pt x="4420827" y="196928"/>
                  <a:pt x="4391025" y="190500"/>
                  <a:pt x="4362450" y="180975"/>
                </a:cubicBezTo>
                <a:cubicBezTo>
                  <a:pt x="4352925" y="177800"/>
                  <a:pt x="4342855" y="175940"/>
                  <a:pt x="4333875" y="171450"/>
                </a:cubicBezTo>
                <a:cubicBezTo>
                  <a:pt x="4321175" y="165100"/>
                  <a:pt x="4309070" y="157386"/>
                  <a:pt x="4295775" y="152400"/>
                </a:cubicBezTo>
                <a:cubicBezTo>
                  <a:pt x="4231329" y="128233"/>
                  <a:pt x="4282830" y="156377"/>
                  <a:pt x="4229100" y="133350"/>
                </a:cubicBezTo>
                <a:cubicBezTo>
                  <a:pt x="4156374" y="102182"/>
                  <a:pt x="4228054" y="119593"/>
                  <a:pt x="4124325" y="104775"/>
                </a:cubicBezTo>
                <a:cubicBezTo>
                  <a:pt x="4038114" y="61670"/>
                  <a:pt x="4143818" y="110344"/>
                  <a:pt x="3990975" y="66675"/>
                </a:cubicBezTo>
                <a:cubicBezTo>
                  <a:pt x="3981844" y="64066"/>
                  <a:pt x="3907005" y="41883"/>
                  <a:pt x="3886200" y="38100"/>
                </a:cubicBezTo>
                <a:cubicBezTo>
                  <a:pt x="3864111" y="34084"/>
                  <a:pt x="3841971" y="29053"/>
                  <a:pt x="3819525" y="28575"/>
                </a:cubicBezTo>
                <a:lnTo>
                  <a:pt x="2990850" y="19050"/>
                </a:lnTo>
                <a:cubicBezTo>
                  <a:pt x="2958015" y="8105"/>
                  <a:pt x="2969375" y="16625"/>
                  <a:pt x="2952750" y="0"/>
                </a:cubicBezTo>
              </a:path>
            </a:pathLst>
          </a:custGeom>
          <a:solidFill>
            <a:srgbClr val="CCFFCC"/>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 name="フリーフォーム 7"/>
          <p:cNvSpPr/>
          <p:nvPr/>
        </p:nvSpPr>
        <p:spPr bwMode="auto">
          <a:xfrm>
            <a:off x="4181299" y="4041363"/>
            <a:ext cx="3362326" cy="2784624"/>
          </a:xfrm>
          <a:custGeom>
            <a:avLst/>
            <a:gdLst>
              <a:gd name="connsiteX0" fmla="*/ 2181225 w 4753443"/>
              <a:gd name="connsiteY0" fmla="*/ 302870 h 3436595"/>
              <a:gd name="connsiteX1" fmla="*/ 2238375 w 4753443"/>
              <a:gd name="connsiteY1" fmla="*/ 255245 h 3436595"/>
              <a:gd name="connsiteX2" fmla="*/ 2305050 w 4753443"/>
              <a:gd name="connsiteY2" fmla="*/ 226670 h 3436595"/>
              <a:gd name="connsiteX3" fmla="*/ 2333625 w 4753443"/>
              <a:gd name="connsiteY3" fmla="*/ 207620 h 3436595"/>
              <a:gd name="connsiteX4" fmla="*/ 2362200 w 4753443"/>
              <a:gd name="connsiteY4" fmla="*/ 198095 h 3436595"/>
              <a:gd name="connsiteX5" fmla="*/ 2390775 w 4753443"/>
              <a:gd name="connsiteY5" fmla="*/ 179045 h 3436595"/>
              <a:gd name="connsiteX6" fmla="*/ 2447925 w 4753443"/>
              <a:gd name="connsiteY6" fmla="*/ 159995 h 3436595"/>
              <a:gd name="connsiteX7" fmla="*/ 2514600 w 4753443"/>
              <a:gd name="connsiteY7" fmla="*/ 131420 h 3436595"/>
              <a:gd name="connsiteX8" fmla="*/ 2562225 w 4753443"/>
              <a:gd name="connsiteY8" fmla="*/ 121895 h 3436595"/>
              <a:gd name="connsiteX9" fmla="*/ 2590800 w 4753443"/>
              <a:gd name="connsiteY9" fmla="*/ 112370 h 3436595"/>
              <a:gd name="connsiteX10" fmla="*/ 2638425 w 4753443"/>
              <a:gd name="connsiteY10" fmla="*/ 102845 h 3436595"/>
              <a:gd name="connsiteX11" fmla="*/ 2762250 w 4753443"/>
              <a:gd name="connsiteY11" fmla="*/ 83795 h 3436595"/>
              <a:gd name="connsiteX12" fmla="*/ 2981325 w 4753443"/>
              <a:gd name="connsiteY12" fmla="*/ 55220 h 3436595"/>
              <a:gd name="connsiteX13" fmla="*/ 3152775 w 4753443"/>
              <a:gd name="connsiteY13" fmla="*/ 26645 h 3436595"/>
              <a:gd name="connsiteX14" fmla="*/ 3533775 w 4753443"/>
              <a:gd name="connsiteY14" fmla="*/ 26645 h 3436595"/>
              <a:gd name="connsiteX15" fmla="*/ 3562350 w 4753443"/>
              <a:gd name="connsiteY15" fmla="*/ 45695 h 3436595"/>
              <a:gd name="connsiteX16" fmla="*/ 3590925 w 4753443"/>
              <a:gd name="connsiteY16" fmla="*/ 55220 h 3436595"/>
              <a:gd name="connsiteX17" fmla="*/ 3609975 w 4753443"/>
              <a:gd name="connsiteY17" fmla="*/ 83795 h 3436595"/>
              <a:gd name="connsiteX18" fmla="*/ 3705225 w 4753443"/>
              <a:gd name="connsiteY18" fmla="*/ 131420 h 3436595"/>
              <a:gd name="connsiteX19" fmla="*/ 3752850 w 4753443"/>
              <a:gd name="connsiteY19" fmla="*/ 159995 h 3436595"/>
              <a:gd name="connsiteX20" fmla="*/ 3810000 w 4753443"/>
              <a:gd name="connsiteY20" fmla="*/ 179045 h 3436595"/>
              <a:gd name="connsiteX21" fmla="*/ 3962400 w 4753443"/>
              <a:gd name="connsiteY21" fmla="*/ 217145 h 3436595"/>
              <a:gd name="connsiteX22" fmla="*/ 4371975 w 4753443"/>
              <a:gd name="connsiteY22" fmla="*/ 245720 h 3436595"/>
              <a:gd name="connsiteX23" fmla="*/ 4410075 w 4753443"/>
              <a:gd name="connsiteY23" fmla="*/ 264770 h 3436595"/>
              <a:gd name="connsiteX24" fmla="*/ 4467225 w 4753443"/>
              <a:gd name="connsiteY24" fmla="*/ 283820 h 3436595"/>
              <a:gd name="connsiteX25" fmla="*/ 4524375 w 4753443"/>
              <a:gd name="connsiteY25" fmla="*/ 331445 h 3436595"/>
              <a:gd name="connsiteX26" fmla="*/ 4562475 w 4753443"/>
              <a:gd name="connsiteY26" fmla="*/ 360020 h 3436595"/>
              <a:gd name="connsiteX27" fmla="*/ 4648200 w 4753443"/>
              <a:gd name="connsiteY27" fmla="*/ 455270 h 3436595"/>
              <a:gd name="connsiteX28" fmla="*/ 4686300 w 4753443"/>
              <a:gd name="connsiteY28" fmla="*/ 521945 h 3436595"/>
              <a:gd name="connsiteX29" fmla="*/ 4724400 w 4753443"/>
              <a:gd name="connsiteY29" fmla="*/ 617195 h 3436595"/>
              <a:gd name="connsiteX30" fmla="*/ 4743450 w 4753443"/>
              <a:gd name="connsiteY30" fmla="*/ 674345 h 3436595"/>
              <a:gd name="connsiteX31" fmla="*/ 4752975 w 4753443"/>
              <a:gd name="connsiteY31" fmla="*/ 702920 h 3436595"/>
              <a:gd name="connsiteX32" fmla="*/ 4743450 w 4753443"/>
              <a:gd name="connsiteY32" fmla="*/ 864845 h 3436595"/>
              <a:gd name="connsiteX33" fmla="*/ 4686300 w 4753443"/>
              <a:gd name="connsiteY33" fmla="*/ 902945 h 3436595"/>
              <a:gd name="connsiteX34" fmla="*/ 4676775 w 4753443"/>
              <a:gd name="connsiteY34" fmla="*/ 931520 h 3436595"/>
              <a:gd name="connsiteX35" fmla="*/ 4648200 w 4753443"/>
              <a:gd name="connsiteY35" fmla="*/ 950570 h 3436595"/>
              <a:gd name="connsiteX36" fmla="*/ 4610100 w 4753443"/>
              <a:gd name="connsiteY36" fmla="*/ 969620 h 3436595"/>
              <a:gd name="connsiteX37" fmla="*/ 4552950 w 4753443"/>
              <a:gd name="connsiteY37" fmla="*/ 988670 h 3436595"/>
              <a:gd name="connsiteX38" fmla="*/ 4495800 w 4753443"/>
              <a:gd name="connsiteY38" fmla="*/ 1017245 h 3436595"/>
              <a:gd name="connsiteX39" fmla="*/ 4448175 w 4753443"/>
              <a:gd name="connsiteY39" fmla="*/ 1083920 h 3436595"/>
              <a:gd name="connsiteX40" fmla="*/ 4429125 w 4753443"/>
              <a:gd name="connsiteY40" fmla="*/ 1112495 h 3436595"/>
              <a:gd name="connsiteX41" fmla="*/ 4419600 w 4753443"/>
              <a:gd name="connsiteY41" fmla="*/ 1160120 h 3436595"/>
              <a:gd name="connsiteX42" fmla="*/ 4391025 w 4753443"/>
              <a:gd name="connsiteY42" fmla="*/ 1226795 h 3436595"/>
              <a:gd name="connsiteX43" fmla="*/ 4362450 w 4753443"/>
              <a:gd name="connsiteY43" fmla="*/ 1312520 h 3436595"/>
              <a:gd name="connsiteX44" fmla="*/ 4352925 w 4753443"/>
              <a:gd name="connsiteY44" fmla="*/ 1417295 h 3436595"/>
              <a:gd name="connsiteX45" fmla="*/ 4343400 w 4753443"/>
              <a:gd name="connsiteY45" fmla="*/ 1455395 h 3436595"/>
              <a:gd name="connsiteX46" fmla="*/ 4324350 w 4753443"/>
              <a:gd name="connsiteY46" fmla="*/ 1569695 h 3436595"/>
              <a:gd name="connsiteX47" fmla="*/ 4314825 w 4753443"/>
              <a:gd name="connsiteY47" fmla="*/ 1664945 h 3436595"/>
              <a:gd name="connsiteX48" fmla="*/ 4305300 w 4753443"/>
              <a:gd name="connsiteY48" fmla="*/ 1722095 h 3436595"/>
              <a:gd name="connsiteX49" fmla="*/ 4295775 w 4753443"/>
              <a:gd name="connsiteY49" fmla="*/ 1798295 h 3436595"/>
              <a:gd name="connsiteX50" fmla="*/ 4286250 w 4753443"/>
              <a:gd name="connsiteY50" fmla="*/ 1941170 h 3436595"/>
              <a:gd name="connsiteX51" fmla="*/ 4267200 w 4753443"/>
              <a:gd name="connsiteY51" fmla="*/ 1969745 h 3436595"/>
              <a:gd name="connsiteX52" fmla="*/ 4257675 w 4753443"/>
              <a:gd name="connsiteY52" fmla="*/ 1998320 h 3436595"/>
              <a:gd name="connsiteX53" fmla="*/ 4248150 w 4753443"/>
              <a:gd name="connsiteY53" fmla="*/ 2084045 h 3436595"/>
              <a:gd name="connsiteX54" fmla="*/ 4229100 w 4753443"/>
              <a:gd name="connsiteY54" fmla="*/ 2236445 h 3436595"/>
              <a:gd name="connsiteX55" fmla="*/ 4210050 w 4753443"/>
              <a:gd name="connsiteY55" fmla="*/ 2274545 h 3436595"/>
              <a:gd name="connsiteX56" fmla="*/ 4171950 w 4753443"/>
              <a:gd name="connsiteY56" fmla="*/ 2407895 h 3436595"/>
              <a:gd name="connsiteX57" fmla="*/ 4133850 w 4753443"/>
              <a:gd name="connsiteY57" fmla="*/ 2484095 h 3436595"/>
              <a:gd name="connsiteX58" fmla="*/ 4105275 w 4753443"/>
              <a:gd name="connsiteY58" fmla="*/ 2588870 h 3436595"/>
              <a:gd name="connsiteX59" fmla="*/ 4048125 w 4753443"/>
              <a:gd name="connsiteY59" fmla="*/ 2646020 h 3436595"/>
              <a:gd name="connsiteX60" fmla="*/ 4000500 w 4753443"/>
              <a:gd name="connsiteY60" fmla="*/ 2655545 h 3436595"/>
              <a:gd name="connsiteX61" fmla="*/ 3971925 w 4753443"/>
              <a:gd name="connsiteY61" fmla="*/ 2665070 h 3436595"/>
              <a:gd name="connsiteX62" fmla="*/ 3371850 w 4753443"/>
              <a:gd name="connsiteY62" fmla="*/ 2674595 h 3436595"/>
              <a:gd name="connsiteX63" fmla="*/ 3333750 w 4753443"/>
              <a:gd name="connsiteY63" fmla="*/ 2684120 h 3436595"/>
              <a:gd name="connsiteX64" fmla="*/ 3286125 w 4753443"/>
              <a:gd name="connsiteY64" fmla="*/ 2693645 h 3436595"/>
              <a:gd name="connsiteX65" fmla="*/ 3209925 w 4753443"/>
              <a:gd name="connsiteY65" fmla="*/ 2741270 h 3436595"/>
              <a:gd name="connsiteX66" fmla="*/ 3133725 w 4753443"/>
              <a:gd name="connsiteY66" fmla="*/ 2846045 h 3436595"/>
              <a:gd name="connsiteX67" fmla="*/ 3105150 w 4753443"/>
              <a:gd name="connsiteY67" fmla="*/ 2884145 h 3436595"/>
              <a:gd name="connsiteX68" fmla="*/ 3076575 w 4753443"/>
              <a:gd name="connsiteY68" fmla="*/ 2912720 h 3436595"/>
              <a:gd name="connsiteX69" fmla="*/ 3000375 w 4753443"/>
              <a:gd name="connsiteY69" fmla="*/ 3036545 h 3436595"/>
              <a:gd name="connsiteX70" fmla="*/ 2971800 w 4753443"/>
              <a:gd name="connsiteY70" fmla="*/ 3093695 h 3436595"/>
              <a:gd name="connsiteX71" fmla="*/ 2933700 w 4753443"/>
              <a:gd name="connsiteY71" fmla="*/ 3150845 h 3436595"/>
              <a:gd name="connsiteX72" fmla="*/ 2886075 w 4753443"/>
              <a:gd name="connsiteY72" fmla="*/ 3179420 h 3436595"/>
              <a:gd name="connsiteX73" fmla="*/ 2828925 w 4753443"/>
              <a:gd name="connsiteY73" fmla="*/ 3198470 h 3436595"/>
              <a:gd name="connsiteX74" fmla="*/ 2800350 w 4753443"/>
              <a:gd name="connsiteY74" fmla="*/ 3207995 h 3436595"/>
              <a:gd name="connsiteX75" fmla="*/ 2724150 w 4753443"/>
              <a:gd name="connsiteY75" fmla="*/ 3255620 h 3436595"/>
              <a:gd name="connsiteX76" fmla="*/ 2647950 w 4753443"/>
              <a:gd name="connsiteY76" fmla="*/ 3293720 h 3436595"/>
              <a:gd name="connsiteX77" fmla="*/ 2590800 w 4753443"/>
              <a:gd name="connsiteY77" fmla="*/ 3331820 h 3436595"/>
              <a:gd name="connsiteX78" fmla="*/ 2476500 w 4753443"/>
              <a:gd name="connsiteY78" fmla="*/ 3350870 h 3436595"/>
              <a:gd name="connsiteX79" fmla="*/ 2419350 w 4753443"/>
              <a:gd name="connsiteY79" fmla="*/ 3379445 h 3436595"/>
              <a:gd name="connsiteX80" fmla="*/ 2305050 w 4753443"/>
              <a:gd name="connsiteY80" fmla="*/ 3408020 h 3436595"/>
              <a:gd name="connsiteX81" fmla="*/ 2200275 w 4753443"/>
              <a:gd name="connsiteY81" fmla="*/ 3436595 h 3436595"/>
              <a:gd name="connsiteX82" fmla="*/ 1866900 w 4753443"/>
              <a:gd name="connsiteY82" fmla="*/ 3427070 h 3436595"/>
              <a:gd name="connsiteX83" fmla="*/ 1781175 w 4753443"/>
              <a:gd name="connsiteY83" fmla="*/ 3398495 h 3436595"/>
              <a:gd name="connsiteX84" fmla="*/ 1704975 w 4753443"/>
              <a:gd name="connsiteY84" fmla="*/ 3360395 h 3436595"/>
              <a:gd name="connsiteX85" fmla="*/ 1676400 w 4753443"/>
              <a:gd name="connsiteY85" fmla="*/ 3331820 h 3436595"/>
              <a:gd name="connsiteX86" fmla="*/ 1600200 w 4753443"/>
              <a:gd name="connsiteY86" fmla="*/ 3274670 h 3436595"/>
              <a:gd name="connsiteX87" fmla="*/ 1543050 w 4753443"/>
              <a:gd name="connsiteY87" fmla="*/ 3217520 h 3436595"/>
              <a:gd name="connsiteX88" fmla="*/ 1524000 w 4753443"/>
              <a:gd name="connsiteY88" fmla="*/ 3055595 h 3436595"/>
              <a:gd name="connsiteX89" fmla="*/ 1514475 w 4753443"/>
              <a:gd name="connsiteY89" fmla="*/ 3017495 h 3436595"/>
              <a:gd name="connsiteX90" fmla="*/ 1495425 w 4753443"/>
              <a:gd name="connsiteY90" fmla="*/ 2941295 h 3436595"/>
              <a:gd name="connsiteX91" fmla="*/ 1485900 w 4753443"/>
              <a:gd name="connsiteY91" fmla="*/ 2874620 h 3436595"/>
              <a:gd name="connsiteX92" fmla="*/ 1476375 w 4753443"/>
              <a:gd name="connsiteY92" fmla="*/ 2836520 h 3436595"/>
              <a:gd name="connsiteX93" fmla="*/ 1466850 w 4753443"/>
              <a:gd name="connsiteY93" fmla="*/ 2693645 h 3436595"/>
              <a:gd name="connsiteX94" fmla="*/ 1457325 w 4753443"/>
              <a:gd name="connsiteY94" fmla="*/ 2655545 h 3436595"/>
              <a:gd name="connsiteX95" fmla="*/ 1438275 w 4753443"/>
              <a:gd name="connsiteY95" fmla="*/ 2579345 h 3436595"/>
              <a:gd name="connsiteX96" fmla="*/ 1400175 w 4753443"/>
              <a:gd name="connsiteY96" fmla="*/ 2522195 h 3436595"/>
              <a:gd name="connsiteX97" fmla="*/ 1352550 w 4753443"/>
              <a:gd name="connsiteY97" fmla="*/ 2455520 h 3436595"/>
              <a:gd name="connsiteX98" fmla="*/ 1295400 w 4753443"/>
              <a:gd name="connsiteY98" fmla="*/ 2436470 h 3436595"/>
              <a:gd name="connsiteX99" fmla="*/ 1228725 w 4753443"/>
              <a:gd name="connsiteY99" fmla="*/ 2417420 h 3436595"/>
              <a:gd name="connsiteX100" fmla="*/ 971550 w 4753443"/>
              <a:gd name="connsiteY100" fmla="*/ 2426945 h 3436595"/>
              <a:gd name="connsiteX101" fmla="*/ 876300 w 4753443"/>
              <a:gd name="connsiteY101" fmla="*/ 2474570 h 3436595"/>
              <a:gd name="connsiteX102" fmla="*/ 847725 w 4753443"/>
              <a:gd name="connsiteY102" fmla="*/ 2503145 h 3436595"/>
              <a:gd name="connsiteX103" fmla="*/ 809625 w 4753443"/>
              <a:gd name="connsiteY103" fmla="*/ 2512670 h 3436595"/>
              <a:gd name="connsiteX104" fmla="*/ 752475 w 4753443"/>
              <a:gd name="connsiteY104" fmla="*/ 2550770 h 3436595"/>
              <a:gd name="connsiteX105" fmla="*/ 723900 w 4753443"/>
              <a:gd name="connsiteY105" fmla="*/ 2569820 h 3436595"/>
              <a:gd name="connsiteX106" fmla="*/ 695325 w 4753443"/>
              <a:gd name="connsiteY106" fmla="*/ 2598395 h 3436595"/>
              <a:gd name="connsiteX107" fmla="*/ 619125 w 4753443"/>
              <a:gd name="connsiteY107" fmla="*/ 2617445 h 3436595"/>
              <a:gd name="connsiteX108" fmla="*/ 581025 w 4753443"/>
              <a:gd name="connsiteY108" fmla="*/ 2646020 h 3436595"/>
              <a:gd name="connsiteX109" fmla="*/ 523875 w 4753443"/>
              <a:gd name="connsiteY109" fmla="*/ 2674595 h 3436595"/>
              <a:gd name="connsiteX110" fmla="*/ 457200 w 4753443"/>
              <a:gd name="connsiteY110" fmla="*/ 2684120 h 3436595"/>
              <a:gd name="connsiteX111" fmla="*/ 409575 w 4753443"/>
              <a:gd name="connsiteY111" fmla="*/ 2703170 h 3436595"/>
              <a:gd name="connsiteX112" fmla="*/ 323850 w 4753443"/>
              <a:gd name="connsiteY112" fmla="*/ 2712695 h 3436595"/>
              <a:gd name="connsiteX113" fmla="*/ 285750 w 4753443"/>
              <a:gd name="connsiteY113" fmla="*/ 2722220 h 3436595"/>
              <a:gd name="connsiteX114" fmla="*/ 19050 w 4753443"/>
              <a:gd name="connsiteY114" fmla="*/ 2674595 h 3436595"/>
              <a:gd name="connsiteX115" fmla="*/ 0 w 4753443"/>
              <a:gd name="connsiteY115" fmla="*/ 2646020 h 3436595"/>
              <a:gd name="connsiteX116" fmla="*/ 9525 w 4753443"/>
              <a:gd name="connsiteY116" fmla="*/ 2588870 h 3436595"/>
              <a:gd name="connsiteX117" fmla="*/ 19050 w 4753443"/>
              <a:gd name="connsiteY117" fmla="*/ 2560295 h 3436595"/>
              <a:gd name="connsiteX118" fmla="*/ 76200 w 4753443"/>
              <a:gd name="connsiteY118" fmla="*/ 2541245 h 3436595"/>
              <a:gd name="connsiteX119" fmla="*/ 104775 w 4753443"/>
              <a:gd name="connsiteY119" fmla="*/ 2522195 h 3436595"/>
              <a:gd name="connsiteX120" fmla="*/ 123825 w 4753443"/>
              <a:gd name="connsiteY120" fmla="*/ 2493620 h 3436595"/>
              <a:gd name="connsiteX121" fmla="*/ 133350 w 4753443"/>
              <a:gd name="connsiteY121" fmla="*/ 2398370 h 3436595"/>
              <a:gd name="connsiteX122" fmla="*/ 171450 w 4753443"/>
              <a:gd name="connsiteY122" fmla="*/ 2331695 h 3436595"/>
              <a:gd name="connsiteX123" fmla="*/ 190500 w 4753443"/>
              <a:gd name="connsiteY123" fmla="*/ 2303120 h 3436595"/>
              <a:gd name="connsiteX124" fmla="*/ 200025 w 4753443"/>
              <a:gd name="connsiteY124" fmla="*/ 2274545 h 3436595"/>
              <a:gd name="connsiteX125" fmla="*/ 247650 w 4753443"/>
              <a:gd name="connsiteY125" fmla="*/ 2217395 h 3436595"/>
              <a:gd name="connsiteX126" fmla="*/ 266700 w 4753443"/>
              <a:gd name="connsiteY126" fmla="*/ 2179295 h 3436595"/>
              <a:gd name="connsiteX127" fmla="*/ 285750 w 4753443"/>
              <a:gd name="connsiteY127" fmla="*/ 2150720 h 3436595"/>
              <a:gd name="connsiteX128" fmla="*/ 295275 w 4753443"/>
              <a:gd name="connsiteY128" fmla="*/ 2122145 h 3436595"/>
              <a:gd name="connsiteX129" fmla="*/ 314325 w 4753443"/>
              <a:gd name="connsiteY129" fmla="*/ 2093570 h 3436595"/>
              <a:gd name="connsiteX130" fmla="*/ 333375 w 4753443"/>
              <a:gd name="connsiteY130" fmla="*/ 2036420 h 3436595"/>
              <a:gd name="connsiteX131" fmla="*/ 371475 w 4753443"/>
              <a:gd name="connsiteY131" fmla="*/ 1979270 h 3436595"/>
              <a:gd name="connsiteX132" fmla="*/ 400050 w 4753443"/>
              <a:gd name="connsiteY132" fmla="*/ 1922120 h 3436595"/>
              <a:gd name="connsiteX133" fmla="*/ 428625 w 4753443"/>
              <a:gd name="connsiteY133" fmla="*/ 1903070 h 3436595"/>
              <a:gd name="connsiteX134" fmla="*/ 447675 w 4753443"/>
              <a:gd name="connsiteY134" fmla="*/ 1874495 h 3436595"/>
              <a:gd name="connsiteX135" fmla="*/ 504825 w 4753443"/>
              <a:gd name="connsiteY135" fmla="*/ 1845920 h 3436595"/>
              <a:gd name="connsiteX136" fmla="*/ 533400 w 4753443"/>
              <a:gd name="connsiteY136" fmla="*/ 1826870 h 3436595"/>
              <a:gd name="connsiteX137" fmla="*/ 571500 w 4753443"/>
              <a:gd name="connsiteY137" fmla="*/ 1769720 h 3436595"/>
              <a:gd name="connsiteX138" fmla="*/ 609600 w 4753443"/>
              <a:gd name="connsiteY138" fmla="*/ 1741145 h 3436595"/>
              <a:gd name="connsiteX139" fmla="*/ 695325 w 4753443"/>
              <a:gd name="connsiteY139" fmla="*/ 1683995 h 3436595"/>
              <a:gd name="connsiteX140" fmla="*/ 723900 w 4753443"/>
              <a:gd name="connsiteY140" fmla="*/ 1664945 h 3436595"/>
              <a:gd name="connsiteX141" fmla="*/ 752475 w 4753443"/>
              <a:gd name="connsiteY141" fmla="*/ 1645895 h 3436595"/>
              <a:gd name="connsiteX142" fmla="*/ 809625 w 4753443"/>
              <a:gd name="connsiteY142" fmla="*/ 1626845 h 3436595"/>
              <a:gd name="connsiteX143" fmla="*/ 866775 w 4753443"/>
              <a:gd name="connsiteY143" fmla="*/ 1598270 h 3436595"/>
              <a:gd name="connsiteX144" fmla="*/ 895350 w 4753443"/>
              <a:gd name="connsiteY144" fmla="*/ 1569695 h 3436595"/>
              <a:gd name="connsiteX145" fmla="*/ 923925 w 4753443"/>
              <a:gd name="connsiteY145" fmla="*/ 1550645 h 3436595"/>
              <a:gd name="connsiteX146" fmla="*/ 942975 w 4753443"/>
              <a:gd name="connsiteY146" fmla="*/ 1522070 h 3436595"/>
              <a:gd name="connsiteX147" fmla="*/ 971550 w 4753443"/>
              <a:gd name="connsiteY147" fmla="*/ 1512545 h 3436595"/>
              <a:gd name="connsiteX148" fmla="*/ 1038225 w 4753443"/>
              <a:gd name="connsiteY148" fmla="*/ 1474445 h 3436595"/>
              <a:gd name="connsiteX149" fmla="*/ 1104900 w 4753443"/>
              <a:gd name="connsiteY149" fmla="*/ 1455395 h 3436595"/>
              <a:gd name="connsiteX150" fmla="*/ 1162050 w 4753443"/>
              <a:gd name="connsiteY150" fmla="*/ 1436345 h 3436595"/>
              <a:gd name="connsiteX151" fmla="*/ 1190625 w 4753443"/>
              <a:gd name="connsiteY151" fmla="*/ 1426820 h 3436595"/>
              <a:gd name="connsiteX152" fmla="*/ 1219200 w 4753443"/>
              <a:gd name="connsiteY152" fmla="*/ 1407770 h 3436595"/>
              <a:gd name="connsiteX153" fmla="*/ 1276350 w 4753443"/>
              <a:gd name="connsiteY153" fmla="*/ 1388720 h 3436595"/>
              <a:gd name="connsiteX154" fmla="*/ 1304925 w 4753443"/>
              <a:gd name="connsiteY154" fmla="*/ 1379195 h 3436595"/>
              <a:gd name="connsiteX155" fmla="*/ 1362075 w 4753443"/>
              <a:gd name="connsiteY155" fmla="*/ 1360145 h 3436595"/>
              <a:gd name="connsiteX156" fmla="*/ 1390650 w 4753443"/>
              <a:gd name="connsiteY156" fmla="*/ 1350620 h 3436595"/>
              <a:gd name="connsiteX157" fmla="*/ 1428750 w 4753443"/>
              <a:gd name="connsiteY157" fmla="*/ 1341095 h 3436595"/>
              <a:gd name="connsiteX158" fmla="*/ 1485900 w 4753443"/>
              <a:gd name="connsiteY158" fmla="*/ 1302995 h 3436595"/>
              <a:gd name="connsiteX159" fmla="*/ 1524000 w 4753443"/>
              <a:gd name="connsiteY159" fmla="*/ 1283945 h 3436595"/>
              <a:gd name="connsiteX160" fmla="*/ 1552575 w 4753443"/>
              <a:gd name="connsiteY160" fmla="*/ 1255370 h 3436595"/>
              <a:gd name="connsiteX161" fmla="*/ 1609725 w 4753443"/>
              <a:gd name="connsiteY161" fmla="*/ 1217270 h 3436595"/>
              <a:gd name="connsiteX162" fmla="*/ 1638300 w 4753443"/>
              <a:gd name="connsiteY162" fmla="*/ 1198220 h 3436595"/>
              <a:gd name="connsiteX163" fmla="*/ 1695450 w 4753443"/>
              <a:gd name="connsiteY163" fmla="*/ 1179170 h 3436595"/>
              <a:gd name="connsiteX164" fmla="*/ 1724025 w 4753443"/>
              <a:gd name="connsiteY164" fmla="*/ 1169645 h 3436595"/>
              <a:gd name="connsiteX165" fmla="*/ 1781175 w 4753443"/>
              <a:gd name="connsiteY165" fmla="*/ 1131545 h 3436595"/>
              <a:gd name="connsiteX166" fmla="*/ 1809750 w 4753443"/>
              <a:gd name="connsiteY166" fmla="*/ 1112495 h 3436595"/>
              <a:gd name="connsiteX167" fmla="*/ 1857375 w 4753443"/>
              <a:gd name="connsiteY167" fmla="*/ 1045820 h 3436595"/>
              <a:gd name="connsiteX168" fmla="*/ 1924050 w 4753443"/>
              <a:gd name="connsiteY168" fmla="*/ 960095 h 3436595"/>
              <a:gd name="connsiteX169" fmla="*/ 1971675 w 4753443"/>
              <a:gd name="connsiteY169" fmla="*/ 912470 h 3436595"/>
              <a:gd name="connsiteX170" fmla="*/ 1990725 w 4753443"/>
              <a:gd name="connsiteY170" fmla="*/ 883895 h 3436595"/>
              <a:gd name="connsiteX171" fmla="*/ 2047875 w 4753443"/>
              <a:gd name="connsiteY171" fmla="*/ 836270 h 3436595"/>
              <a:gd name="connsiteX172" fmla="*/ 2066925 w 4753443"/>
              <a:gd name="connsiteY172" fmla="*/ 807695 h 3436595"/>
              <a:gd name="connsiteX173" fmla="*/ 2114550 w 4753443"/>
              <a:gd name="connsiteY173" fmla="*/ 741020 h 3436595"/>
              <a:gd name="connsiteX174" fmla="*/ 2143125 w 4753443"/>
              <a:gd name="connsiteY174" fmla="*/ 683870 h 3436595"/>
              <a:gd name="connsiteX175" fmla="*/ 2152650 w 4753443"/>
              <a:gd name="connsiteY175" fmla="*/ 645770 h 3436595"/>
              <a:gd name="connsiteX176" fmla="*/ 2209800 w 4753443"/>
              <a:gd name="connsiteY176" fmla="*/ 588620 h 3436595"/>
              <a:gd name="connsiteX177" fmla="*/ 2228850 w 4753443"/>
              <a:gd name="connsiteY177" fmla="*/ 436220 h 3436595"/>
              <a:gd name="connsiteX178" fmla="*/ 2219325 w 4753443"/>
              <a:gd name="connsiteY178" fmla="*/ 321920 h 3436595"/>
              <a:gd name="connsiteX179" fmla="*/ 2181225 w 4753443"/>
              <a:gd name="connsiteY179" fmla="*/ 302870 h 3436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Lst>
            <a:rect l="l" t="t" r="r" b="b"/>
            <a:pathLst>
              <a:path w="4753443" h="3436595">
                <a:moveTo>
                  <a:pt x="2181225" y="302870"/>
                </a:moveTo>
                <a:cubicBezTo>
                  <a:pt x="2184400" y="291757"/>
                  <a:pt x="2218060" y="269465"/>
                  <a:pt x="2238375" y="255245"/>
                </a:cubicBezTo>
                <a:cubicBezTo>
                  <a:pt x="2287926" y="220559"/>
                  <a:pt x="2261258" y="248566"/>
                  <a:pt x="2305050" y="226670"/>
                </a:cubicBezTo>
                <a:cubicBezTo>
                  <a:pt x="2315289" y="221550"/>
                  <a:pt x="2323386" y="212740"/>
                  <a:pt x="2333625" y="207620"/>
                </a:cubicBezTo>
                <a:cubicBezTo>
                  <a:pt x="2342605" y="203130"/>
                  <a:pt x="2353220" y="202585"/>
                  <a:pt x="2362200" y="198095"/>
                </a:cubicBezTo>
                <a:cubicBezTo>
                  <a:pt x="2372439" y="192975"/>
                  <a:pt x="2380314" y="183694"/>
                  <a:pt x="2390775" y="179045"/>
                </a:cubicBezTo>
                <a:cubicBezTo>
                  <a:pt x="2409125" y="170890"/>
                  <a:pt x="2429964" y="168975"/>
                  <a:pt x="2447925" y="159995"/>
                </a:cubicBezTo>
                <a:cubicBezTo>
                  <a:pt x="2475185" y="146365"/>
                  <a:pt x="2486570" y="138428"/>
                  <a:pt x="2514600" y="131420"/>
                </a:cubicBezTo>
                <a:cubicBezTo>
                  <a:pt x="2530306" y="127493"/>
                  <a:pt x="2546519" y="125822"/>
                  <a:pt x="2562225" y="121895"/>
                </a:cubicBezTo>
                <a:cubicBezTo>
                  <a:pt x="2571965" y="119460"/>
                  <a:pt x="2581060" y="114805"/>
                  <a:pt x="2590800" y="112370"/>
                </a:cubicBezTo>
                <a:cubicBezTo>
                  <a:pt x="2606506" y="108443"/>
                  <a:pt x="2622497" y="105741"/>
                  <a:pt x="2638425" y="102845"/>
                </a:cubicBezTo>
                <a:cubicBezTo>
                  <a:pt x="2703762" y="90965"/>
                  <a:pt x="2692682" y="94498"/>
                  <a:pt x="2762250" y="83795"/>
                </a:cubicBezTo>
                <a:cubicBezTo>
                  <a:pt x="2912235" y="60720"/>
                  <a:pt x="2689833" y="89513"/>
                  <a:pt x="2981325" y="55220"/>
                </a:cubicBezTo>
                <a:cubicBezTo>
                  <a:pt x="3088481" y="28431"/>
                  <a:pt x="3031473" y="38775"/>
                  <a:pt x="3152775" y="26645"/>
                </a:cubicBezTo>
                <a:cubicBezTo>
                  <a:pt x="3289199" y="-18830"/>
                  <a:pt x="3213897" y="2654"/>
                  <a:pt x="3533775" y="26645"/>
                </a:cubicBezTo>
                <a:cubicBezTo>
                  <a:pt x="3545191" y="27501"/>
                  <a:pt x="3552111" y="40575"/>
                  <a:pt x="3562350" y="45695"/>
                </a:cubicBezTo>
                <a:cubicBezTo>
                  <a:pt x="3571330" y="50185"/>
                  <a:pt x="3581400" y="52045"/>
                  <a:pt x="3590925" y="55220"/>
                </a:cubicBezTo>
                <a:cubicBezTo>
                  <a:pt x="3597275" y="64745"/>
                  <a:pt x="3601283" y="76345"/>
                  <a:pt x="3609975" y="83795"/>
                </a:cubicBezTo>
                <a:cubicBezTo>
                  <a:pt x="3647065" y="115587"/>
                  <a:pt x="3663680" y="110648"/>
                  <a:pt x="3705225" y="131420"/>
                </a:cubicBezTo>
                <a:cubicBezTo>
                  <a:pt x="3721784" y="139699"/>
                  <a:pt x="3735996" y="152334"/>
                  <a:pt x="3752850" y="159995"/>
                </a:cubicBezTo>
                <a:cubicBezTo>
                  <a:pt x="3771131" y="168304"/>
                  <a:pt x="3790627" y="173761"/>
                  <a:pt x="3810000" y="179045"/>
                </a:cubicBezTo>
                <a:cubicBezTo>
                  <a:pt x="3860518" y="192823"/>
                  <a:pt x="3910296" y="211935"/>
                  <a:pt x="3962400" y="217145"/>
                </a:cubicBezTo>
                <a:cubicBezTo>
                  <a:pt x="4162096" y="237115"/>
                  <a:pt x="4025800" y="224740"/>
                  <a:pt x="4371975" y="245720"/>
                </a:cubicBezTo>
                <a:cubicBezTo>
                  <a:pt x="4384675" y="252070"/>
                  <a:pt x="4396892" y="259497"/>
                  <a:pt x="4410075" y="264770"/>
                </a:cubicBezTo>
                <a:cubicBezTo>
                  <a:pt x="4428719" y="272228"/>
                  <a:pt x="4448875" y="275665"/>
                  <a:pt x="4467225" y="283820"/>
                </a:cubicBezTo>
                <a:cubicBezTo>
                  <a:pt x="4496374" y="296775"/>
                  <a:pt x="4500219" y="310740"/>
                  <a:pt x="4524375" y="331445"/>
                </a:cubicBezTo>
                <a:cubicBezTo>
                  <a:pt x="4536428" y="341776"/>
                  <a:pt x="4550675" y="349400"/>
                  <a:pt x="4562475" y="360020"/>
                </a:cubicBezTo>
                <a:cubicBezTo>
                  <a:pt x="4615071" y="407357"/>
                  <a:pt x="4612758" y="408014"/>
                  <a:pt x="4648200" y="455270"/>
                </a:cubicBezTo>
                <a:cubicBezTo>
                  <a:pt x="4666913" y="511410"/>
                  <a:pt x="4645111" y="456042"/>
                  <a:pt x="4686300" y="521945"/>
                </a:cubicBezTo>
                <a:cubicBezTo>
                  <a:pt x="4706322" y="553980"/>
                  <a:pt x="4712186" y="580552"/>
                  <a:pt x="4724400" y="617195"/>
                </a:cubicBezTo>
                <a:lnTo>
                  <a:pt x="4743450" y="674345"/>
                </a:lnTo>
                <a:lnTo>
                  <a:pt x="4752975" y="702920"/>
                </a:lnTo>
                <a:cubicBezTo>
                  <a:pt x="4749800" y="756895"/>
                  <a:pt x="4760548" y="813551"/>
                  <a:pt x="4743450" y="864845"/>
                </a:cubicBezTo>
                <a:cubicBezTo>
                  <a:pt x="4736210" y="886565"/>
                  <a:pt x="4686300" y="902945"/>
                  <a:pt x="4686300" y="902945"/>
                </a:cubicBezTo>
                <a:cubicBezTo>
                  <a:pt x="4683125" y="912470"/>
                  <a:pt x="4683047" y="923680"/>
                  <a:pt x="4676775" y="931520"/>
                </a:cubicBezTo>
                <a:cubicBezTo>
                  <a:pt x="4669624" y="940459"/>
                  <a:pt x="4658139" y="944890"/>
                  <a:pt x="4648200" y="950570"/>
                </a:cubicBezTo>
                <a:cubicBezTo>
                  <a:pt x="4635872" y="957615"/>
                  <a:pt x="4623283" y="964347"/>
                  <a:pt x="4610100" y="969620"/>
                </a:cubicBezTo>
                <a:cubicBezTo>
                  <a:pt x="4591456" y="977078"/>
                  <a:pt x="4569658" y="977531"/>
                  <a:pt x="4552950" y="988670"/>
                </a:cubicBezTo>
                <a:cubicBezTo>
                  <a:pt x="4516021" y="1013289"/>
                  <a:pt x="4535235" y="1004100"/>
                  <a:pt x="4495800" y="1017245"/>
                </a:cubicBezTo>
                <a:cubicBezTo>
                  <a:pt x="4450905" y="1084588"/>
                  <a:pt x="4507248" y="1001218"/>
                  <a:pt x="4448175" y="1083920"/>
                </a:cubicBezTo>
                <a:cubicBezTo>
                  <a:pt x="4441521" y="1093235"/>
                  <a:pt x="4435475" y="1102970"/>
                  <a:pt x="4429125" y="1112495"/>
                </a:cubicBezTo>
                <a:cubicBezTo>
                  <a:pt x="4425950" y="1128370"/>
                  <a:pt x="4424720" y="1144761"/>
                  <a:pt x="4419600" y="1160120"/>
                </a:cubicBezTo>
                <a:cubicBezTo>
                  <a:pt x="4400187" y="1218359"/>
                  <a:pt x="4402122" y="1176859"/>
                  <a:pt x="4391025" y="1226795"/>
                </a:cubicBezTo>
                <a:cubicBezTo>
                  <a:pt x="4373915" y="1303792"/>
                  <a:pt x="4395594" y="1262805"/>
                  <a:pt x="4362450" y="1312520"/>
                </a:cubicBezTo>
                <a:cubicBezTo>
                  <a:pt x="4359275" y="1347445"/>
                  <a:pt x="4357560" y="1382534"/>
                  <a:pt x="4352925" y="1417295"/>
                </a:cubicBezTo>
                <a:cubicBezTo>
                  <a:pt x="4351195" y="1430271"/>
                  <a:pt x="4345812" y="1442528"/>
                  <a:pt x="4343400" y="1455395"/>
                </a:cubicBezTo>
                <a:cubicBezTo>
                  <a:pt x="4336282" y="1493359"/>
                  <a:pt x="4329569" y="1531424"/>
                  <a:pt x="4324350" y="1569695"/>
                </a:cubicBezTo>
                <a:cubicBezTo>
                  <a:pt x="4320039" y="1601311"/>
                  <a:pt x="4318783" y="1633283"/>
                  <a:pt x="4314825" y="1664945"/>
                </a:cubicBezTo>
                <a:cubicBezTo>
                  <a:pt x="4312430" y="1684109"/>
                  <a:pt x="4308031" y="1702976"/>
                  <a:pt x="4305300" y="1722095"/>
                </a:cubicBezTo>
                <a:cubicBezTo>
                  <a:pt x="4301680" y="1747435"/>
                  <a:pt x="4297993" y="1772794"/>
                  <a:pt x="4295775" y="1798295"/>
                </a:cubicBezTo>
                <a:cubicBezTo>
                  <a:pt x="4291640" y="1845846"/>
                  <a:pt x="4294097" y="1894089"/>
                  <a:pt x="4286250" y="1941170"/>
                </a:cubicBezTo>
                <a:cubicBezTo>
                  <a:pt x="4284368" y="1952462"/>
                  <a:pt x="4272320" y="1959506"/>
                  <a:pt x="4267200" y="1969745"/>
                </a:cubicBezTo>
                <a:cubicBezTo>
                  <a:pt x="4262710" y="1978725"/>
                  <a:pt x="4260850" y="1988795"/>
                  <a:pt x="4257675" y="1998320"/>
                </a:cubicBezTo>
                <a:cubicBezTo>
                  <a:pt x="4254500" y="2026895"/>
                  <a:pt x="4251011" y="2055437"/>
                  <a:pt x="4248150" y="2084045"/>
                </a:cubicBezTo>
                <a:cubicBezTo>
                  <a:pt x="4245741" y="2108136"/>
                  <a:pt x="4241541" y="2199122"/>
                  <a:pt x="4229100" y="2236445"/>
                </a:cubicBezTo>
                <a:cubicBezTo>
                  <a:pt x="4224610" y="2249915"/>
                  <a:pt x="4216400" y="2261845"/>
                  <a:pt x="4210050" y="2274545"/>
                </a:cubicBezTo>
                <a:cubicBezTo>
                  <a:pt x="4198642" y="2331583"/>
                  <a:pt x="4198157" y="2344250"/>
                  <a:pt x="4171950" y="2407895"/>
                </a:cubicBezTo>
                <a:cubicBezTo>
                  <a:pt x="4161137" y="2434154"/>
                  <a:pt x="4133850" y="2484095"/>
                  <a:pt x="4133850" y="2484095"/>
                </a:cubicBezTo>
                <a:cubicBezTo>
                  <a:pt x="4128719" y="2514882"/>
                  <a:pt x="4125119" y="2561584"/>
                  <a:pt x="4105275" y="2588870"/>
                </a:cubicBezTo>
                <a:cubicBezTo>
                  <a:pt x="4089429" y="2610658"/>
                  <a:pt x="4074543" y="2640736"/>
                  <a:pt x="4048125" y="2646020"/>
                </a:cubicBezTo>
                <a:cubicBezTo>
                  <a:pt x="4032250" y="2649195"/>
                  <a:pt x="4016206" y="2651618"/>
                  <a:pt x="4000500" y="2655545"/>
                </a:cubicBezTo>
                <a:cubicBezTo>
                  <a:pt x="3990760" y="2657980"/>
                  <a:pt x="3981961" y="2664766"/>
                  <a:pt x="3971925" y="2665070"/>
                </a:cubicBezTo>
                <a:cubicBezTo>
                  <a:pt x="3771967" y="2671129"/>
                  <a:pt x="3571875" y="2671420"/>
                  <a:pt x="3371850" y="2674595"/>
                </a:cubicBezTo>
                <a:cubicBezTo>
                  <a:pt x="3359150" y="2677770"/>
                  <a:pt x="3346529" y="2681280"/>
                  <a:pt x="3333750" y="2684120"/>
                </a:cubicBezTo>
                <a:cubicBezTo>
                  <a:pt x="3317946" y="2687632"/>
                  <a:pt x="3301156" y="2687632"/>
                  <a:pt x="3286125" y="2693645"/>
                </a:cubicBezTo>
                <a:cubicBezTo>
                  <a:pt x="3271765" y="2699389"/>
                  <a:pt x="3227265" y="2729710"/>
                  <a:pt x="3209925" y="2741270"/>
                </a:cubicBezTo>
                <a:cubicBezTo>
                  <a:pt x="3173263" y="2796263"/>
                  <a:pt x="3197744" y="2760687"/>
                  <a:pt x="3133725" y="2846045"/>
                </a:cubicBezTo>
                <a:cubicBezTo>
                  <a:pt x="3124200" y="2858745"/>
                  <a:pt x="3116375" y="2872920"/>
                  <a:pt x="3105150" y="2884145"/>
                </a:cubicBezTo>
                <a:cubicBezTo>
                  <a:pt x="3095625" y="2893670"/>
                  <a:pt x="3083807" y="2901356"/>
                  <a:pt x="3076575" y="2912720"/>
                </a:cubicBezTo>
                <a:cubicBezTo>
                  <a:pt x="2966461" y="3085757"/>
                  <a:pt x="3101261" y="2910438"/>
                  <a:pt x="3000375" y="3036545"/>
                </a:cubicBezTo>
                <a:cubicBezTo>
                  <a:pt x="2976434" y="3108369"/>
                  <a:pt x="3008729" y="3019837"/>
                  <a:pt x="2971800" y="3093695"/>
                </a:cubicBezTo>
                <a:cubicBezTo>
                  <a:pt x="2952306" y="3132684"/>
                  <a:pt x="2977035" y="3118344"/>
                  <a:pt x="2933700" y="3150845"/>
                </a:cubicBezTo>
                <a:cubicBezTo>
                  <a:pt x="2918889" y="3161953"/>
                  <a:pt x="2902929" y="3171759"/>
                  <a:pt x="2886075" y="3179420"/>
                </a:cubicBezTo>
                <a:cubicBezTo>
                  <a:pt x="2867794" y="3187729"/>
                  <a:pt x="2847975" y="3192120"/>
                  <a:pt x="2828925" y="3198470"/>
                </a:cubicBezTo>
                <a:cubicBezTo>
                  <a:pt x="2819400" y="3201645"/>
                  <a:pt x="2809330" y="3203505"/>
                  <a:pt x="2800350" y="3207995"/>
                </a:cubicBezTo>
                <a:cubicBezTo>
                  <a:pt x="2659576" y="3278382"/>
                  <a:pt x="2872528" y="3169066"/>
                  <a:pt x="2724150" y="3255620"/>
                </a:cubicBezTo>
                <a:cubicBezTo>
                  <a:pt x="2699620" y="3269929"/>
                  <a:pt x="2671579" y="3277968"/>
                  <a:pt x="2647950" y="3293720"/>
                </a:cubicBezTo>
                <a:cubicBezTo>
                  <a:pt x="2628900" y="3306420"/>
                  <a:pt x="2612520" y="3324580"/>
                  <a:pt x="2590800" y="3331820"/>
                </a:cubicBezTo>
                <a:cubicBezTo>
                  <a:pt x="2554157" y="3344034"/>
                  <a:pt x="2476500" y="3350870"/>
                  <a:pt x="2476500" y="3350870"/>
                </a:cubicBezTo>
                <a:cubicBezTo>
                  <a:pt x="2457450" y="3360395"/>
                  <a:pt x="2439229" y="3371799"/>
                  <a:pt x="2419350" y="3379445"/>
                </a:cubicBezTo>
                <a:cubicBezTo>
                  <a:pt x="2314631" y="3419721"/>
                  <a:pt x="2391084" y="3382210"/>
                  <a:pt x="2305050" y="3408020"/>
                </a:cubicBezTo>
                <a:cubicBezTo>
                  <a:pt x="2190326" y="3442437"/>
                  <a:pt x="2329827" y="3415003"/>
                  <a:pt x="2200275" y="3436595"/>
                </a:cubicBezTo>
                <a:cubicBezTo>
                  <a:pt x="2089150" y="3433420"/>
                  <a:pt x="1977924" y="3432764"/>
                  <a:pt x="1866900" y="3427070"/>
                </a:cubicBezTo>
                <a:cubicBezTo>
                  <a:pt x="1842248" y="3425806"/>
                  <a:pt x="1801725" y="3406201"/>
                  <a:pt x="1781175" y="3398495"/>
                </a:cubicBezTo>
                <a:cubicBezTo>
                  <a:pt x="1742109" y="3383845"/>
                  <a:pt x="1748168" y="3392790"/>
                  <a:pt x="1704975" y="3360395"/>
                </a:cubicBezTo>
                <a:cubicBezTo>
                  <a:pt x="1694199" y="3352313"/>
                  <a:pt x="1686748" y="3340444"/>
                  <a:pt x="1676400" y="3331820"/>
                </a:cubicBezTo>
                <a:cubicBezTo>
                  <a:pt x="1623640" y="3287853"/>
                  <a:pt x="1669674" y="3344144"/>
                  <a:pt x="1600200" y="3274670"/>
                </a:cubicBezTo>
                <a:cubicBezTo>
                  <a:pt x="1516632" y="3191102"/>
                  <a:pt x="1667566" y="3310907"/>
                  <a:pt x="1543050" y="3217520"/>
                </a:cubicBezTo>
                <a:cubicBezTo>
                  <a:pt x="1517510" y="3140901"/>
                  <a:pt x="1542774" y="3224561"/>
                  <a:pt x="1524000" y="3055595"/>
                </a:cubicBezTo>
                <a:cubicBezTo>
                  <a:pt x="1522554" y="3042584"/>
                  <a:pt x="1517315" y="3030274"/>
                  <a:pt x="1514475" y="3017495"/>
                </a:cubicBezTo>
                <a:cubicBezTo>
                  <a:pt x="1499150" y="2948531"/>
                  <a:pt x="1512446" y="2992357"/>
                  <a:pt x="1495425" y="2941295"/>
                </a:cubicBezTo>
                <a:cubicBezTo>
                  <a:pt x="1492250" y="2919070"/>
                  <a:pt x="1489916" y="2896709"/>
                  <a:pt x="1485900" y="2874620"/>
                </a:cubicBezTo>
                <a:cubicBezTo>
                  <a:pt x="1483558" y="2861740"/>
                  <a:pt x="1477745" y="2849539"/>
                  <a:pt x="1476375" y="2836520"/>
                </a:cubicBezTo>
                <a:cubicBezTo>
                  <a:pt x="1471378" y="2789052"/>
                  <a:pt x="1471847" y="2741113"/>
                  <a:pt x="1466850" y="2693645"/>
                </a:cubicBezTo>
                <a:cubicBezTo>
                  <a:pt x="1465480" y="2680626"/>
                  <a:pt x="1460165" y="2668324"/>
                  <a:pt x="1457325" y="2655545"/>
                </a:cubicBezTo>
                <a:cubicBezTo>
                  <a:pt x="1454197" y="2641471"/>
                  <a:pt x="1447731" y="2596366"/>
                  <a:pt x="1438275" y="2579345"/>
                </a:cubicBezTo>
                <a:cubicBezTo>
                  <a:pt x="1427156" y="2559331"/>
                  <a:pt x="1412875" y="2541245"/>
                  <a:pt x="1400175" y="2522195"/>
                </a:cubicBezTo>
                <a:cubicBezTo>
                  <a:pt x="1392766" y="2511082"/>
                  <a:pt x="1359639" y="2460246"/>
                  <a:pt x="1352550" y="2455520"/>
                </a:cubicBezTo>
                <a:cubicBezTo>
                  <a:pt x="1335842" y="2444381"/>
                  <a:pt x="1314450" y="2442820"/>
                  <a:pt x="1295400" y="2436470"/>
                </a:cubicBezTo>
                <a:cubicBezTo>
                  <a:pt x="1254406" y="2422805"/>
                  <a:pt x="1276565" y="2429380"/>
                  <a:pt x="1228725" y="2417420"/>
                </a:cubicBezTo>
                <a:cubicBezTo>
                  <a:pt x="1143000" y="2420595"/>
                  <a:pt x="1057156" y="2421422"/>
                  <a:pt x="971550" y="2426945"/>
                </a:cubicBezTo>
                <a:cubicBezTo>
                  <a:pt x="937059" y="2429170"/>
                  <a:pt x="899183" y="2451687"/>
                  <a:pt x="876300" y="2474570"/>
                </a:cubicBezTo>
                <a:cubicBezTo>
                  <a:pt x="866775" y="2484095"/>
                  <a:pt x="859421" y="2496462"/>
                  <a:pt x="847725" y="2503145"/>
                </a:cubicBezTo>
                <a:cubicBezTo>
                  <a:pt x="836359" y="2509640"/>
                  <a:pt x="822325" y="2509495"/>
                  <a:pt x="809625" y="2512670"/>
                </a:cubicBezTo>
                <a:lnTo>
                  <a:pt x="752475" y="2550770"/>
                </a:lnTo>
                <a:cubicBezTo>
                  <a:pt x="742950" y="2557120"/>
                  <a:pt x="731995" y="2561725"/>
                  <a:pt x="723900" y="2569820"/>
                </a:cubicBezTo>
                <a:cubicBezTo>
                  <a:pt x="714375" y="2579345"/>
                  <a:pt x="707588" y="2592821"/>
                  <a:pt x="695325" y="2598395"/>
                </a:cubicBezTo>
                <a:cubicBezTo>
                  <a:pt x="671490" y="2609229"/>
                  <a:pt x="619125" y="2617445"/>
                  <a:pt x="619125" y="2617445"/>
                </a:cubicBezTo>
                <a:cubicBezTo>
                  <a:pt x="606425" y="2626970"/>
                  <a:pt x="593943" y="2636793"/>
                  <a:pt x="581025" y="2646020"/>
                </a:cubicBezTo>
                <a:cubicBezTo>
                  <a:pt x="559172" y="2661629"/>
                  <a:pt x="550087" y="2669353"/>
                  <a:pt x="523875" y="2674595"/>
                </a:cubicBezTo>
                <a:cubicBezTo>
                  <a:pt x="501860" y="2678998"/>
                  <a:pt x="479425" y="2680945"/>
                  <a:pt x="457200" y="2684120"/>
                </a:cubicBezTo>
                <a:cubicBezTo>
                  <a:pt x="441325" y="2690470"/>
                  <a:pt x="426293" y="2699587"/>
                  <a:pt x="409575" y="2703170"/>
                </a:cubicBezTo>
                <a:cubicBezTo>
                  <a:pt x="381462" y="2709194"/>
                  <a:pt x="352267" y="2708323"/>
                  <a:pt x="323850" y="2712695"/>
                </a:cubicBezTo>
                <a:cubicBezTo>
                  <a:pt x="310911" y="2714686"/>
                  <a:pt x="298450" y="2719045"/>
                  <a:pt x="285750" y="2722220"/>
                </a:cubicBezTo>
                <a:cubicBezTo>
                  <a:pt x="-23675" y="2710319"/>
                  <a:pt x="83224" y="2786899"/>
                  <a:pt x="19050" y="2674595"/>
                </a:cubicBezTo>
                <a:cubicBezTo>
                  <a:pt x="13370" y="2664656"/>
                  <a:pt x="6350" y="2655545"/>
                  <a:pt x="0" y="2646020"/>
                </a:cubicBezTo>
                <a:cubicBezTo>
                  <a:pt x="3175" y="2626970"/>
                  <a:pt x="5335" y="2607723"/>
                  <a:pt x="9525" y="2588870"/>
                </a:cubicBezTo>
                <a:cubicBezTo>
                  <a:pt x="11703" y="2579069"/>
                  <a:pt x="10880" y="2566131"/>
                  <a:pt x="19050" y="2560295"/>
                </a:cubicBezTo>
                <a:cubicBezTo>
                  <a:pt x="35390" y="2548623"/>
                  <a:pt x="59492" y="2552384"/>
                  <a:pt x="76200" y="2541245"/>
                </a:cubicBezTo>
                <a:lnTo>
                  <a:pt x="104775" y="2522195"/>
                </a:lnTo>
                <a:cubicBezTo>
                  <a:pt x="111125" y="2512670"/>
                  <a:pt x="122206" y="2504953"/>
                  <a:pt x="123825" y="2493620"/>
                </a:cubicBezTo>
                <a:cubicBezTo>
                  <a:pt x="134097" y="2421715"/>
                  <a:pt x="72322" y="2489912"/>
                  <a:pt x="133350" y="2398370"/>
                </a:cubicBezTo>
                <a:cubicBezTo>
                  <a:pt x="179762" y="2328752"/>
                  <a:pt x="123111" y="2416288"/>
                  <a:pt x="171450" y="2331695"/>
                </a:cubicBezTo>
                <a:cubicBezTo>
                  <a:pt x="177130" y="2321756"/>
                  <a:pt x="185380" y="2313359"/>
                  <a:pt x="190500" y="2303120"/>
                </a:cubicBezTo>
                <a:cubicBezTo>
                  <a:pt x="194990" y="2294140"/>
                  <a:pt x="195535" y="2283525"/>
                  <a:pt x="200025" y="2274545"/>
                </a:cubicBezTo>
                <a:cubicBezTo>
                  <a:pt x="225221" y="2224153"/>
                  <a:pt x="212541" y="2266548"/>
                  <a:pt x="247650" y="2217395"/>
                </a:cubicBezTo>
                <a:cubicBezTo>
                  <a:pt x="255903" y="2205841"/>
                  <a:pt x="259655" y="2191623"/>
                  <a:pt x="266700" y="2179295"/>
                </a:cubicBezTo>
                <a:cubicBezTo>
                  <a:pt x="272380" y="2169356"/>
                  <a:pt x="280630" y="2160959"/>
                  <a:pt x="285750" y="2150720"/>
                </a:cubicBezTo>
                <a:cubicBezTo>
                  <a:pt x="290240" y="2141740"/>
                  <a:pt x="290785" y="2131125"/>
                  <a:pt x="295275" y="2122145"/>
                </a:cubicBezTo>
                <a:cubicBezTo>
                  <a:pt x="300395" y="2111906"/>
                  <a:pt x="309676" y="2104031"/>
                  <a:pt x="314325" y="2093570"/>
                </a:cubicBezTo>
                <a:cubicBezTo>
                  <a:pt x="322480" y="2075220"/>
                  <a:pt x="322236" y="2053128"/>
                  <a:pt x="333375" y="2036420"/>
                </a:cubicBezTo>
                <a:cubicBezTo>
                  <a:pt x="346075" y="2017370"/>
                  <a:pt x="364235" y="2000990"/>
                  <a:pt x="371475" y="1979270"/>
                </a:cubicBezTo>
                <a:cubicBezTo>
                  <a:pt x="379222" y="1956029"/>
                  <a:pt x="381586" y="1940584"/>
                  <a:pt x="400050" y="1922120"/>
                </a:cubicBezTo>
                <a:cubicBezTo>
                  <a:pt x="408145" y="1914025"/>
                  <a:pt x="419100" y="1909420"/>
                  <a:pt x="428625" y="1903070"/>
                </a:cubicBezTo>
                <a:cubicBezTo>
                  <a:pt x="434975" y="1893545"/>
                  <a:pt x="439580" y="1882590"/>
                  <a:pt x="447675" y="1874495"/>
                </a:cubicBezTo>
                <a:cubicBezTo>
                  <a:pt x="474972" y="1847198"/>
                  <a:pt x="473837" y="1861414"/>
                  <a:pt x="504825" y="1845920"/>
                </a:cubicBezTo>
                <a:cubicBezTo>
                  <a:pt x="515064" y="1840800"/>
                  <a:pt x="523875" y="1833220"/>
                  <a:pt x="533400" y="1826870"/>
                </a:cubicBezTo>
                <a:cubicBezTo>
                  <a:pt x="546100" y="1807820"/>
                  <a:pt x="553184" y="1783457"/>
                  <a:pt x="571500" y="1769720"/>
                </a:cubicBezTo>
                <a:cubicBezTo>
                  <a:pt x="584200" y="1760195"/>
                  <a:pt x="596595" y="1750249"/>
                  <a:pt x="609600" y="1741145"/>
                </a:cubicBezTo>
                <a:lnTo>
                  <a:pt x="695325" y="1683995"/>
                </a:lnTo>
                <a:lnTo>
                  <a:pt x="723900" y="1664945"/>
                </a:lnTo>
                <a:cubicBezTo>
                  <a:pt x="733425" y="1658595"/>
                  <a:pt x="741615" y="1649515"/>
                  <a:pt x="752475" y="1645895"/>
                </a:cubicBezTo>
                <a:cubicBezTo>
                  <a:pt x="771525" y="1639545"/>
                  <a:pt x="792917" y="1637984"/>
                  <a:pt x="809625" y="1626845"/>
                </a:cubicBezTo>
                <a:cubicBezTo>
                  <a:pt x="846554" y="1602226"/>
                  <a:pt x="827340" y="1611415"/>
                  <a:pt x="866775" y="1598270"/>
                </a:cubicBezTo>
                <a:cubicBezTo>
                  <a:pt x="876300" y="1588745"/>
                  <a:pt x="885002" y="1578319"/>
                  <a:pt x="895350" y="1569695"/>
                </a:cubicBezTo>
                <a:cubicBezTo>
                  <a:pt x="904144" y="1562366"/>
                  <a:pt x="915830" y="1558740"/>
                  <a:pt x="923925" y="1550645"/>
                </a:cubicBezTo>
                <a:cubicBezTo>
                  <a:pt x="932020" y="1542550"/>
                  <a:pt x="934036" y="1529221"/>
                  <a:pt x="942975" y="1522070"/>
                </a:cubicBezTo>
                <a:cubicBezTo>
                  <a:pt x="950815" y="1515798"/>
                  <a:pt x="962322" y="1516500"/>
                  <a:pt x="971550" y="1512545"/>
                </a:cubicBezTo>
                <a:cubicBezTo>
                  <a:pt x="1088442" y="1462448"/>
                  <a:pt x="942566" y="1522274"/>
                  <a:pt x="1038225" y="1474445"/>
                </a:cubicBezTo>
                <a:cubicBezTo>
                  <a:pt x="1054230" y="1466442"/>
                  <a:pt x="1089641" y="1459973"/>
                  <a:pt x="1104900" y="1455395"/>
                </a:cubicBezTo>
                <a:cubicBezTo>
                  <a:pt x="1124134" y="1449625"/>
                  <a:pt x="1143000" y="1442695"/>
                  <a:pt x="1162050" y="1436345"/>
                </a:cubicBezTo>
                <a:cubicBezTo>
                  <a:pt x="1171575" y="1433170"/>
                  <a:pt x="1182271" y="1432389"/>
                  <a:pt x="1190625" y="1426820"/>
                </a:cubicBezTo>
                <a:cubicBezTo>
                  <a:pt x="1200150" y="1420470"/>
                  <a:pt x="1208739" y="1412419"/>
                  <a:pt x="1219200" y="1407770"/>
                </a:cubicBezTo>
                <a:cubicBezTo>
                  <a:pt x="1237550" y="1399615"/>
                  <a:pt x="1257300" y="1395070"/>
                  <a:pt x="1276350" y="1388720"/>
                </a:cubicBezTo>
                <a:lnTo>
                  <a:pt x="1304925" y="1379195"/>
                </a:lnTo>
                <a:lnTo>
                  <a:pt x="1362075" y="1360145"/>
                </a:lnTo>
                <a:cubicBezTo>
                  <a:pt x="1371600" y="1356970"/>
                  <a:pt x="1380910" y="1353055"/>
                  <a:pt x="1390650" y="1350620"/>
                </a:cubicBezTo>
                <a:lnTo>
                  <a:pt x="1428750" y="1341095"/>
                </a:lnTo>
                <a:cubicBezTo>
                  <a:pt x="1447800" y="1328395"/>
                  <a:pt x="1465422" y="1313234"/>
                  <a:pt x="1485900" y="1302995"/>
                </a:cubicBezTo>
                <a:cubicBezTo>
                  <a:pt x="1498600" y="1296645"/>
                  <a:pt x="1512446" y="1292198"/>
                  <a:pt x="1524000" y="1283945"/>
                </a:cubicBezTo>
                <a:cubicBezTo>
                  <a:pt x="1534961" y="1276115"/>
                  <a:pt x="1541942" y="1263640"/>
                  <a:pt x="1552575" y="1255370"/>
                </a:cubicBezTo>
                <a:cubicBezTo>
                  <a:pt x="1570647" y="1241314"/>
                  <a:pt x="1590675" y="1229970"/>
                  <a:pt x="1609725" y="1217270"/>
                </a:cubicBezTo>
                <a:cubicBezTo>
                  <a:pt x="1619250" y="1210920"/>
                  <a:pt x="1627440" y="1201840"/>
                  <a:pt x="1638300" y="1198220"/>
                </a:cubicBezTo>
                <a:lnTo>
                  <a:pt x="1695450" y="1179170"/>
                </a:lnTo>
                <a:cubicBezTo>
                  <a:pt x="1704975" y="1175995"/>
                  <a:pt x="1715671" y="1175214"/>
                  <a:pt x="1724025" y="1169645"/>
                </a:cubicBezTo>
                <a:lnTo>
                  <a:pt x="1781175" y="1131545"/>
                </a:lnTo>
                <a:cubicBezTo>
                  <a:pt x="1790700" y="1125195"/>
                  <a:pt x="1801655" y="1120590"/>
                  <a:pt x="1809750" y="1112495"/>
                </a:cubicBezTo>
                <a:cubicBezTo>
                  <a:pt x="1860259" y="1061986"/>
                  <a:pt x="1819764" y="1108505"/>
                  <a:pt x="1857375" y="1045820"/>
                </a:cubicBezTo>
                <a:cubicBezTo>
                  <a:pt x="1919279" y="942647"/>
                  <a:pt x="1869677" y="1025343"/>
                  <a:pt x="1924050" y="960095"/>
                </a:cubicBezTo>
                <a:cubicBezTo>
                  <a:pt x="1963737" y="912470"/>
                  <a:pt x="1919288" y="947395"/>
                  <a:pt x="1971675" y="912470"/>
                </a:cubicBezTo>
                <a:cubicBezTo>
                  <a:pt x="1978025" y="902945"/>
                  <a:pt x="1982630" y="891990"/>
                  <a:pt x="1990725" y="883895"/>
                </a:cubicBezTo>
                <a:cubicBezTo>
                  <a:pt x="2065650" y="808970"/>
                  <a:pt x="1969854" y="929895"/>
                  <a:pt x="2047875" y="836270"/>
                </a:cubicBezTo>
                <a:cubicBezTo>
                  <a:pt x="2055204" y="827476"/>
                  <a:pt x="2060271" y="817010"/>
                  <a:pt x="2066925" y="807695"/>
                </a:cubicBezTo>
                <a:cubicBezTo>
                  <a:pt x="2074116" y="797628"/>
                  <a:pt x="2107067" y="755985"/>
                  <a:pt x="2114550" y="741020"/>
                </a:cubicBezTo>
                <a:cubicBezTo>
                  <a:pt x="2153985" y="662150"/>
                  <a:pt x="2088530" y="765762"/>
                  <a:pt x="2143125" y="683870"/>
                </a:cubicBezTo>
                <a:cubicBezTo>
                  <a:pt x="2146300" y="671170"/>
                  <a:pt x="2145143" y="656494"/>
                  <a:pt x="2152650" y="645770"/>
                </a:cubicBezTo>
                <a:cubicBezTo>
                  <a:pt x="2168100" y="623699"/>
                  <a:pt x="2209800" y="588620"/>
                  <a:pt x="2209800" y="588620"/>
                </a:cubicBezTo>
                <a:cubicBezTo>
                  <a:pt x="2229919" y="528263"/>
                  <a:pt x="2228850" y="539171"/>
                  <a:pt x="2228850" y="436220"/>
                </a:cubicBezTo>
                <a:cubicBezTo>
                  <a:pt x="2228850" y="397988"/>
                  <a:pt x="2230569" y="358461"/>
                  <a:pt x="2219325" y="321920"/>
                </a:cubicBezTo>
                <a:cubicBezTo>
                  <a:pt x="2216372" y="312324"/>
                  <a:pt x="2178050" y="313983"/>
                  <a:pt x="2181225" y="302870"/>
                </a:cubicBezTo>
                <a:close/>
              </a:path>
            </a:pathLst>
          </a:custGeom>
          <a:solidFill>
            <a:srgbClr val="FFCC99">
              <a:alpha val="6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雲 8"/>
          <p:cNvSpPr/>
          <p:nvPr/>
        </p:nvSpPr>
        <p:spPr bwMode="auto">
          <a:xfrm>
            <a:off x="6669634" y="3200400"/>
            <a:ext cx="1600200" cy="838200"/>
          </a:xfrm>
          <a:prstGeom prst="cloud">
            <a:avLst/>
          </a:prstGeom>
          <a:solidFill>
            <a:srgbClr val="FFCC99"/>
          </a:solidFill>
          <a:ln>
            <a:solidFill>
              <a:srgbClr val="FF9933"/>
            </a:solidFill>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 name="雲 9"/>
          <p:cNvSpPr/>
          <p:nvPr/>
        </p:nvSpPr>
        <p:spPr bwMode="auto">
          <a:xfrm>
            <a:off x="2326234" y="3210947"/>
            <a:ext cx="1371600" cy="762000"/>
          </a:xfrm>
          <a:prstGeom prst="cloud">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2" name="テキスト ボックス 11"/>
          <p:cNvSpPr txBox="1"/>
          <p:nvPr/>
        </p:nvSpPr>
        <p:spPr>
          <a:xfrm>
            <a:off x="6568132" y="2554068"/>
            <a:ext cx="1941557" cy="646331"/>
          </a:xfrm>
          <a:prstGeom prst="rect">
            <a:avLst/>
          </a:prstGeom>
          <a:noFill/>
        </p:spPr>
        <p:txBody>
          <a:bodyPr wrap="none" rtlCol="0">
            <a:spAutoFit/>
          </a:bodyPr>
          <a:lstStyle/>
          <a:p>
            <a:r>
              <a:rPr kumimoji="1" lang="en-US" altLang="ja-JP" sz="1800" dirty="0" smtClean="0">
                <a:solidFill>
                  <a:schemeClr val="tx1"/>
                </a:solidFill>
              </a:rPr>
              <a:t>CM B for region B</a:t>
            </a:r>
          </a:p>
          <a:p>
            <a:r>
              <a:rPr kumimoji="1" lang="en-US" altLang="ja-JP" sz="1800" dirty="0" smtClean="0">
                <a:solidFill>
                  <a:schemeClr val="tx1"/>
                </a:solidFill>
              </a:rPr>
              <a:t>(Destination CM)</a:t>
            </a:r>
            <a:endParaRPr kumimoji="1" lang="ja-JP" altLang="en-US" sz="1800" dirty="0">
              <a:solidFill>
                <a:schemeClr val="tx1"/>
              </a:solidFill>
            </a:endParaRPr>
          </a:p>
        </p:txBody>
      </p:sp>
      <p:sp>
        <p:nvSpPr>
          <p:cNvPr id="13" name="フローチャート : 磁気ディスク 12"/>
          <p:cNvSpPr/>
          <p:nvPr/>
        </p:nvSpPr>
        <p:spPr bwMode="auto">
          <a:xfrm>
            <a:off x="2714337" y="3200400"/>
            <a:ext cx="595394" cy="559141"/>
          </a:xfrm>
          <a:prstGeom prst="flowChartMagneticDisk">
            <a:avLst/>
          </a:prstGeom>
          <a:ln w="9525" cap="flat" cmpd="sng" algn="ctr">
            <a:solidFill>
              <a:schemeClr val="tx1"/>
            </a:solidFill>
            <a:prstDash val="solid"/>
            <a:round/>
            <a:headEnd type="none" w="med" len="med"/>
            <a:tailEnd type="none" w="med" len="med"/>
          </a:ln>
          <a:effectLst/>
        </p:spPr>
        <p:style>
          <a:lnRef idx="0">
            <a:scrgbClr r="0" g="0" b="0"/>
          </a:lnRef>
          <a:fillRef idx="1002">
            <a:schemeClr val="lt1"/>
          </a:fillRef>
          <a:effectRef idx="0">
            <a:scrgbClr r="0" g="0" b="0"/>
          </a:effectRef>
          <a:fontRef idx="major"/>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 name="テキスト ボックス 13"/>
          <p:cNvSpPr txBox="1"/>
          <p:nvPr/>
        </p:nvSpPr>
        <p:spPr>
          <a:xfrm>
            <a:off x="1600200" y="2584846"/>
            <a:ext cx="1928926" cy="646331"/>
          </a:xfrm>
          <a:prstGeom prst="rect">
            <a:avLst/>
          </a:prstGeom>
          <a:noFill/>
        </p:spPr>
        <p:txBody>
          <a:bodyPr wrap="none" rtlCol="0">
            <a:spAutoFit/>
          </a:bodyPr>
          <a:lstStyle/>
          <a:p>
            <a:r>
              <a:rPr kumimoji="1" lang="en-US" altLang="ja-JP" sz="1800" dirty="0" smtClean="0">
                <a:solidFill>
                  <a:schemeClr val="tx1"/>
                </a:solidFill>
              </a:rPr>
              <a:t>CM A for region A</a:t>
            </a:r>
          </a:p>
          <a:p>
            <a:r>
              <a:rPr kumimoji="1" lang="en-US" altLang="ja-JP" sz="1800" dirty="0" smtClean="0">
                <a:solidFill>
                  <a:schemeClr val="tx1"/>
                </a:solidFill>
              </a:rPr>
              <a:t>(Source CM)</a:t>
            </a:r>
            <a:endParaRPr kumimoji="1" lang="ja-JP" altLang="en-US" sz="1800" dirty="0">
              <a:solidFill>
                <a:schemeClr val="tx1"/>
              </a:solidFill>
            </a:endParaRPr>
          </a:p>
        </p:txBody>
      </p:sp>
      <p:cxnSp>
        <p:nvCxnSpPr>
          <p:cNvPr id="15" name="直線コネクタ 14"/>
          <p:cNvCxnSpPr>
            <a:stCxn id="13" idx="4"/>
            <a:endCxn id="42" idx="2"/>
          </p:cNvCxnSpPr>
          <p:nvPr/>
        </p:nvCxnSpPr>
        <p:spPr bwMode="auto">
          <a:xfrm>
            <a:off x="3309731" y="3479971"/>
            <a:ext cx="3749034" cy="8194"/>
          </a:xfrm>
          <a:prstGeom prst="line">
            <a:avLst/>
          </a:prstGeom>
          <a:solidFill>
            <a:srgbClr val="00B8FF"/>
          </a:solidFill>
          <a:ln w="28575" cap="flat" cmpd="sng" algn="ctr">
            <a:solidFill>
              <a:schemeClr val="accent2"/>
            </a:solidFill>
            <a:prstDash val="solid"/>
            <a:round/>
            <a:headEnd type="arrow" w="med" len="med"/>
            <a:tailEnd type="none" w="med" len="med"/>
          </a:ln>
          <a:effectLst/>
        </p:spPr>
      </p:cxnSp>
      <p:sp>
        <p:nvSpPr>
          <p:cNvPr id="16" name="テキスト ボックス 15"/>
          <p:cNvSpPr txBox="1"/>
          <p:nvPr/>
        </p:nvSpPr>
        <p:spPr>
          <a:xfrm>
            <a:off x="2898791" y="6213032"/>
            <a:ext cx="1161152" cy="400110"/>
          </a:xfrm>
          <a:prstGeom prst="rect">
            <a:avLst/>
          </a:prstGeom>
          <a:noFill/>
        </p:spPr>
        <p:txBody>
          <a:bodyPr wrap="none" rtlCol="0">
            <a:spAutoFit/>
          </a:bodyPr>
          <a:lstStyle/>
          <a:p>
            <a:r>
              <a:rPr kumimoji="1" lang="en-US" altLang="ja-JP" sz="2000" dirty="0" smtClean="0">
                <a:solidFill>
                  <a:schemeClr val="tx1"/>
                </a:solidFill>
              </a:rPr>
              <a:t>Region A</a:t>
            </a:r>
            <a:endParaRPr kumimoji="1" lang="ja-JP" altLang="en-US" sz="2000" dirty="0">
              <a:solidFill>
                <a:schemeClr val="tx1"/>
              </a:solidFill>
            </a:endParaRPr>
          </a:p>
        </p:txBody>
      </p:sp>
      <p:sp>
        <p:nvSpPr>
          <p:cNvPr id="17" name="テキスト ボックス 16"/>
          <p:cNvSpPr txBox="1"/>
          <p:nvPr/>
        </p:nvSpPr>
        <p:spPr>
          <a:xfrm>
            <a:off x="6424151" y="6214432"/>
            <a:ext cx="1160895" cy="400110"/>
          </a:xfrm>
          <a:prstGeom prst="rect">
            <a:avLst/>
          </a:prstGeom>
          <a:noFill/>
        </p:spPr>
        <p:txBody>
          <a:bodyPr wrap="none" rtlCol="0">
            <a:spAutoFit/>
          </a:bodyPr>
          <a:lstStyle/>
          <a:p>
            <a:r>
              <a:rPr kumimoji="1" lang="en-US" altLang="ja-JP" sz="2000" dirty="0" smtClean="0">
                <a:solidFill>
                  <a:schemeClr val="tx1"/>
                </a:solidFill>
              </a:rPr>
              <a:t>Region B</a:t>
            </a:r>
            <a:endParaRPr kumimoji="1" lang="ja-JP" altLang="en-US" sz="2000" dirty="0">
              <a:solidFill>
                <a:schemeClr val="tx1"/>
              </a:solidFill>
            </a:endParaRPr>
          </a:p>
        </p:txBody>
      </p:sp>
      <p:pic>
        <p:nvPicPr>
          <p:cNvPr id="19" name="Picture 2" descr="C:\Users\0000139129\AppData\Local\Microsoft\Windows\Temporary Internet Files\Content.IE5\6RTTYR2V\gi01a20131111050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5727798" y="5001995"/>
            <a:ext cx="838200" cy="578128"/>
          </a:xfrm>
          <a:prstGeom prst="rect">
            <a:avLst/>
          </a:prstGeom>
          <a:noFill/>
          <a:extLst>
            <a:ext uri="{909E8E84-426E-40DD-AFC4-6F175D3DCCD1}">
              <a14:hiddenFill xmlns:a14="http://schemas.microsoft.com/office/drawing/2010/main">
                <a:solidFill>
                  <a:srgbClr val="FFFFFF"/>
                </a:solidFill>
              </a14:hiddenFill>
            </a:ext>
          </a:extLst>
        </p:spPr>
      </p:pic>
      <p:cxnSp>
        <p:nvCxnSpPr>
          <p:cNvPr id="20" name="直線コネクタ 19"/>
          <p:cNvCxnSpPr>
            <a:stCxn id="10" idx="1"/>
            <a:endCxn id="19" idx="0"/>
          </p:cNvCxnSpPr>
          <p:nvPr/>
        </p:nvCxnSpPr>
        <p:spPr bwMode="auto">
          <a:xfrm>
            <a:off x="3012034" y="3972136"/>
            <a:ext cx="3134864" cy="1029859"/>
          </a:xfrm>
          <a:prstGeom prst="line">
            <a:avLst/>
          </a:prstGeom>
          <a:solidFill>
            <a:srgbClr val="00B8FF"/>
          </a:solidFill>
          <a:ln w="28575" cap="flat" cmpd="sng" algn="ctr">
            <a:solidFill>
              <a:schemeClr val="accent2"/>
            </a:solidFill>
            <a:prstDash val="solid"/>
            <a:round/>
            <a:headEnd type="none" w="med" len="med"/>
            <a:tailEnd type="arrow" w="med" len="med"/>
          </a:ln>
          <a:effectLst/>
        </p:spPr>
      </p:cxnSp>
      <p:sp>
        <p:nvSpPr>
          <p:cNvPr id="21" name="テキスト ボックス 20"/>
          <p:cNvSpPr txBox="1"/>
          <p:nvPr/>
        </p:nvSpPr>
        <p:spPr>
          <a:xfrm>
            <a:off x="5503338" y="5587538"/>
            <a:ext cx="1208985" cy="338554"/>
          </a:xfrm>
          <a:prstGeom prst="rect">
            <a:avLst/>
          </a:prstGeom>
          <a:noFill/>
        </p:spPr>
        <p:txBody>
          <a:bodyPr wrap="none" rtlCol="0">
            <a:spAutoFit/>
          </a:bodyPr>
          <a:lstStyle/>
          <a:p>
            <a:r>
              <a:rPr kumimoji="1" lang="en-US" altLang="ja-JP" sz="1600" dirty="0" smtClean="0">
                <a:solidFill>
                  <a:schemeClr val="tx1"/>
                </a:solidFill>
              </a:rPr>
              <a:t>WSO w/ CE</a:t>
            </a:r>
            <a:endParaRPr kumimoji="1" lang="ja-JP" altLang="en-US" sz="1600" dirty="0">
              <a:solidFill>
                <a:schemeClr val="tx1"/>
              </a:solidFill>
            </a:endParaRPr>
          </a:p>
        </p:txBody>
      </p:sp>
      <p:sp>
        <p:nvSpPr>
          <p:cNvPr id="42" name="フローチャート : 磁気ディスク 41"/>
          <p:cNvSpPr/>
          <p:nvPr/>
        </p:nvSpPr>
        <p:spPr bwMode="auto">
          <a:xfrm>
            <a:off x="7058765" y="3208594"/>
            <a:ext cx="595394" cy="559141"/>
          </a:xfrm>
          <a:prstGeom prst="flowChartMagneticDisk">
            <a:avLst/>
          </a:prstGeom>
          <a:ln w="9525" cap="flat" cmpd="sng" algn="ctr">
            <a:solidFill>
              <a:schemeClr val="tx1"/>
            </a:solidFill>
            <a:prstDash val="solid"/>
            <a:round/>
            <a:headEnd type="none" w="med" len="med"/>
            <a:tailEnd type="none" w="med" len="med"/>
          </a:ln>
          <a:effectLst/>
        </p:spPr>
        <p:style>
          <a:lnRef idx="0">
            <a:scrgbClr r="0" g="0" b="0"/>
          </a:lnRef>
          <a:fillRef idx="1002">
            <a:schemeClr val="lt1"/>
          </a:fillRef>
          <a:effectRef idx="0">
            <a:scrgbClr r="0" g="0" b="0"/>
          </a:effectRef>
          <a:fontRef idx="major"/>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6" name="テキスト ボックス 45"/>
          <p:cNvSpPr txBox="1"/>
          <p:nvPr/>
        </p:nvSpPr>
        <p:spPr>
          <a:xfrm>
            <a:off x="3782862" y="2908012"/>
            <a:ext cx="2802772" cy="584775"/>
          </a:xfrm>
          <a:prstGeom prst="rect">
            <a:avLst/>
          </a:prstGeom>
          <a:noFill/>
        </p:spPr>
        <p:txBody>
          <a:bodyPr wrap="square" rtlCol="0">
            <a:spAutoFit/>
          </a:bodyPr>
          <a:lstStyle/>
          <a:p>
            <a:r>
              <a:rPr kumimoji="1" lang="en-US" altLang="ja-JP" sz="1600" dirty="0">
                <a:solidFill>
                  <a:schemeClr val="accent2"/>
                </a:solidFill>
              </a:rPr>
              <a:t>Coexistence set information in region B</a:t>
            </a:r>
            <a:endParaRPr kumimoji="1" lang="ja-JP" altLang="en-US" sz="1600" dirty="0">
              <a:solidFill>
                <a:schemeClr val="accent2"/>
              </a:solidFill>
            </a:endParaRPr>
          </a:p>
        </p:txBody>
      </p:sp>
      <p:sp>
        <p:nvSpPr>
          <p:cNvPr id="47" name="テキスト ボックス 46"/>
          <p:cNvSpPr txBox="1"/>
          <p:nvPr/>
        </p:nvSpPr>
        <p:spPr>
          <a:xfrm rot="1077886">
            <a:off x="3376143" y="4018428"/>
            <a:ext cx="2802772" cy="584775"/>
          </a:xfrm>
          <a:prstGeom prst="rect">
            <a:avLst/>
          </a:prstGeom>
          <a:noFill/>
        </p:spPr>
        <p:txBody>
          <a:bodyPr wrap="square" rtlCol="0">
            <a:spAutoFit/>
          </a:bodyPr>
          <a:lstStyle/>
          <a:p>
            <a:r>
              <a:rPr kumimoji="1" lang="en-US" altLang="ja-JP" sz="1600" dirty="0" smtClean="0">
                <a:solidFill>
                  <a:schemeClr val="accent2"/>
                </a:solidFill>
              </a:rPr>
              <a:t>Coexistence set information in region B</a:t>
            </a:r>
            <a:endParaRPr kumimoji="1" lang="ja-JP" altLang="en-US" sz="1600" dirty="0">
              <a:solidFill>
                <a:schemeClr val="accent2"/>
              </a:solidFill>
            </a:endParaRPr>
          </a:p>
        </p:txBody>
      </p:sp>
      <p:cxnSp>
        <p:nvCxnSpPr>
          <p:cNvPr id="48" name="直線コネクタ 47"/>
          <p:cNvCxnSpPr>
            <a:endCxn id="42" idx="3"/>
          </p:cNvCxnSpPr>
          <p:nvPr/>
        </p:nvCxnSpPr>
        <p:spPr bwMode="auto">
          <a:xfrm flipV="1">
            <a:off x="6324600" y="3767735"/>
            <a:ext cx="1031862" cy="1253446"/>
          </a:xfrm>
          <a:prstGeom prst="line">
            <a:avLst/>
          </a:prstGeom>
          <a:solidFill>
            <a:srgbClr val="00B8FF"/>
          </a:solidFill>
          <a:ln w="28575" cap="flat" cmpd="sng" algn="ctr">
            <a:solidFill>
              <a:schemeClr val="tx1"/>
            </a:solidFill>
            <a:prstDash val="dash"/>
            <a:round/>
            <a:headEnd type="arrow" w="med" len="med"/>
            <a:tailEnd type="none" w="med" len="med"/>
          </a:ln>
          <a:effectLst/>
        </p:spPr>
      </p:cxnSp>
      <p:sp>
        <p:nvSpPr>
          <p:cNvPr id="51" name="テキスト ボックス 50"/>
          <p:cNvSpPr txBox="1"/>
          <p:nvPr/>
        </p:nvSpPr>
        <p:spPr>
          <a:xfrm>
            <a:off x="6840531" y="4310815"/>
            <a:ext cx="2802772" cy="1077218"/>
          </a:xfrm>
          <a:prstGeom prst="rect">
            <a:avLst/>
          </a:prstGeom>
          <a:noFill/>
        </p:spPr>
        <p:txBody>
          <a:bodyPr wrap="square" rtlCol="0">
            <a:spAutoFit/>
          </a:bodyPr>
          <a:lstStyle/>
          <a:p>
            <a:r>
              <a:rPr kumimoji="1" lang="en-US" altLang="ja-JP" sz="1600" dirty="0" smtClean="0">
                <a:solidFill>
                  <a:schemeClr val="tx1"/>
                </a:solidFill>
              </a:rPr>
              <a:t>In a normal situation, destination CM has to serve the CE and WSO moving in region B.</a:t>
            </a:r>
          </a:p>
        </p:txBody>
      </p:sp>
      <p:pic>
        <p:nvPicPr>
          <p:cNvPr id="54" name="Picture 2" descr="C:\Users\0000139129\AppData\Local\Microsoft\Windows\Temporary Internet Files\Content.IE5\6RTTYR2V\gi01a20131111050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5727798" y="4993800"/>
            <a:ext cx="838200" cy="578128"/>
          </a:xfrm>
          <a:prstGeom prst="rect">
            <a:avLst/>
          </a:prstGeom>
          <a:noFill/>
          <a:extLst>
            <a:ext uri="{909E8E84-426E-40DD-AFC4-6F175D3DCCD1}">
              <a14:hiddenFill xmlns:a14="http://schemas.microsoft.com/office/drawing/2010/main">
                <a:solidFill>
                  <a:srgbClr val="FFFFFF"/>
                </a:solidFill>
              </a14:hiddenFill>
            </a:ext>
          </a:extLst>
        </p:spPr>
      </p:pic>
      <p:sp>
        <p:nvSpPr>
          <p:cNvPr id="59" name="右矢印 58"/>
          <p:cNvSpPr/>
          <p:nvPr/>
        </p:nvSpPr>
        <p:spPr bwMode="auto">
          <a:xfrm rot="913193">
            <a:off x="4609691" y="4769599"/>
            <a:ext cx="1066800" cy="533400"/>
          </a:xfrm>
          <a:prstGeom prst="rightArrow">
            <a:avLst/>
          </a:prstGeom>
          <a:solidFill>
            <a:srgbClr val="FF99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1" i="0" u="none" strike="noStrike" cap="none" normalizeH="0" baseline="0" dirty="0" smtClean="0">
                <a:ln>
                  <a:noFill/>
                </a:ln>
                <a:solidFill>
                  <a:schemeClr val="accent2"/>
                </a:solidFill>
                <a:effectLst/>
                <a:latin typeface="Times New Roman" pitchFamily="16" charset="0"/>
                <a:ea typeface="MS Gothic" charset="-128"/>
              </a:rPr>
              <a:t>Move</a:t>
            </a:r>
            <a:endParaRPr kumimoji="0" lang="ja-JP" altLang="en-US" sz="1400" b="1" i="0" u="none" strike="noStrike" cap="none" normalizeH="0" baseline="0" dirty="0" smtClean="0">
              <a:ln>
                <a:noFill/>
              </a:ln>
              <a:solidFill>
                <a:schemeClr val="accent2"/>
              </a:solidFill>
              <a:effectLst/>
              <a:latin typeface="Times New Roman" pitchFamily="16" charset="0"/>
              <a:ea typeface="MS Gothic" charset="-128"/>
            </a:endParaRPr>
          </a:p>
        </p:txBody>
      </p:sp>
      <p:sp>
        <p:nvSpPr>
          <p:cNvPr id="28" name="テキスト ボックス 27"/>
          <p:cNvSpPr txBox="1"/>
          <p:nvPr/>
        </p:nvSpPr>
        <p:spPr>
          <a:xfrm>
            <a:off x="667070" y="3972136"/>
            <a:ext cx="2802772" cy="1323439"/>
          </a:xfrm>
          <a:prstGeom prst="rect">
            <a:avLst/>
          </a:prstGeom>
          <a:noFill/>
        </p:spPr>
        <p:txBody>
          <a:bodyPr wrap="square" rtlCol="0">
            <a:spAutoFit/>
          </a:bodyPr>
          <a:lstStyle/>
          <a:p>
            <a:r>
              <a:rPr kumimoji="1" lang="en-US" altLang="ja-JP" sz="1600" dirty="0" smtClean="0">
                <a:solidFill>
                  <a:schemeClr val="tx1"/>
                </a:solidFill>
              </a:rPr>
              <a:t>Source CM provides coexistence service to moving WSO after retrieving coexistence set information from destination CM.</a:t>
            </a:r>
          </a:p>
        </p:txBody>
      </p:sp>
    </p:spTree>
    <p:extLst>
      <p:ext uri="{BB962C8B-B14F-4D97-AF65-F5344CB8AC3E}">
        <p14:creationId xmlns:p14="http://schemas.microsoft.com/office/powerpoint/2010/main" val="141575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7"/>
                                        </p:tgtEl>
                                        <p:attrNameLst>
                                          <p:attrName>style.visibility</p:attrName>
                                        </p:attrNameLst>
                                      </p:cBhvr>
                                      <p:to>
                                        <p:strVal val="visible"/>
                                      </p:to>
                                    </p:set>
                                    <p:animEffect transition="in" filter="fade">
                                      <p:cBhvr>
                                        <p:cTn id="10" dur="500"/>
                                        <p:tgtEl>
                                          <p:spTgt spid="4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6"/>
                                        </p:tgtEl>
                                        <p:attrNameLst>
                                          <p:attrName>style.visibility</p:attrName>
                                        </p:attrNameLst>
                                      </p:cBhvr>
                                      <p:to>
                                        <p:strVal val="visible"/>
                                      </p:to>
                                    </p:set>
                                    <p:animEffect transition="in" filter="fade">
                                      <p:cBhvr>
                                        <p:cTn id="13" dur="500"/>
                                        <p:tgtEl>
                                          <p:spTgt spid="46"/>
                                        </p:tgtEl>
                                      </p:cBhvr>
                                    </p:animEffect>
                                  </p:childTnLst>
                                </p:cTn>
                              </p:par>
                              <p:par>
                                <p:cTn id="14" presetID="10" presetClass="entr" presetSubtype="0" fill="hold"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500"/>
                                        <p:tgtEl>
                                          <p:spTgt spid="15"/>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8"/>
                                        </p:tgtEl>
                                        <p:attrNameLst>
                                          <p:attrName>style.visibility</p:attrName>
                                        </p:attrNameLst>
                                      </p:cBhvr>
                                      <p:to>
                                        <p:strVal val="visible"/>
                                      </p:to>
                                    </p:set>
                                    <p:animEffect transition="in" filter="fade">
                                      <p:cBhvr>
                                        <p:cTn id="19"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7" grpId="0"/>
      <p:bldP spid="2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Things to be defined</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en-US" altLang="ja-JP" dirty="0" smtClean="0"/>
              <a:t>For information service</a:t>
            </a:r>
          </a:p>
          <a:p>
            <a:pPr lvl="1"/>
            <a:r>
              <a:rPr kumimoji="1" lang="en-US" altLang="ja-JP" dirty="0"/>
              <a:t>Region-specific coexistence set information</a:t>
            </a:r>
          </a:p>
          <a:p>
            <a:pPr lvl="2"/>
            <a:r>
              <a:rPr kumimoji="1" lang="en-US" altLang="ja-JP" dirty="0"/>
              <a:t>Current standard includes only the location-specific information</a:t>
            </a:r>
            <a:r>
              <a:rPr kumimoji="1" lang="en-US" altLang="ja-JP" dirty="0" smtClean="0"/>
              <a:t>.</a:t>
            </a:r>
          </a:p>
          <a:p>
            <a:pPr lvl="2"/>
            <a:r>
              <a:rPr kumimoji="1" lang="en-US" altLang="ja-JP" dirty="0" smtClean="0"/>
              <a:t>Especially for moving WSO at high speed, overhead will be reduced.</a:t>
            </a:r>
            <a:endParaRPr kumimoji="1" lang="en-US" altLang="ja-JP" dirty="0"/>
          </a:p>
          <a:p>
            <a:pPr lvl="1"/>
            <a:endParaRPr kumimoji="1" lang="en-US" altLang="ja-JP" dirty="0"/>
          </a:p>
          <a:p>
            <a:r>
              <a:rPr kumimoji="1" lang="en-US" altLang="ja-JP" dirty="0" smtClean="0"/>
              <a:t>For management service</a:t>
            </a:r>
          </a:p>
          <a:p>
            <a:pPr lvl="1"/>
            <a:r>
              <a:rPr kumimoji="1" lang="en-US" altLang="ja-JP" dirty="0" smtClean="0"/>
              <a:t>Nothing special</a:t>
            </a:r>
          </a:p>
          <a:p>
            <a:pPr lvl="2"/>
            <a:r>
              <a:rPr kumimoji="1" lang="en-US" altLang="ja-JP" dirty="0" smtClean="0"/>
              <a:t>Basically, Annex D.4 (informative), where management service for moving WSO is introduced, will be utilized.</a:t>
            </a:r>
          </a:p>
          <a:p>
            <a:pPr lvl="2"/>
            <a:endParaRPr kumimoji="1" lang="en-US" altLang="ja-JP" dirty="0"/>
          </a:p>
          <a:p>
            <a:r>
              <a:rPr kumimoji="1" lang="en-US" altLang="ja-JP" dirty="0" smtClean="0"/>
              <a:t>For both services</a:t>
            </a:r>
          </a:p>
          <a:p>
            <a:pPr lvl="1"/>
            <a:r>
              <a:rPr kumimoji="1" lang="en-US" altLang="ja-JP" dirty="0">
                <a:solidFill>
                  <a:schemeClr val="bg2"/>
                </a:solidFill>
              </a:rPr>
              <a:t>CM discovery and association as CE </a:t>
            </a:r>
            <a:r>
              <a:rPr kumimoji="1" lang="en-US" altLang="ja-JP" dirty="0" smtClean="0">
                <a:solidFill>
                  <a:schemeClr val="bg2"/>
                </a:solidFill>
              </a:rPr>
              <a:t>operation</a:t>
            </a:r>
          </a:p>
          <a:p>
            <a:pPr lvl="2"/>
            <a:r>
              <a:rPr kumimoji="1" lang="en-US" altLang="ja-JP" dirty="0" smtClean="0">
                <a:solidFill>
                  <a:schemeClr val="bg2"/>
                </a:solidFill>
                <a:sym typeface="Wingdings" panose="05000000000000000000" pitchFamily="2" charset="2"/>
              </a:rPr>
              <a:t>See another submission </a:t>
            </a:r>
            <a:r>
              <a:rPr kumimoji="1" lang="en-US" altLang="ja-JP" dirty="0" smtClean="0">
                <a:solidFill>
                  <a:schemeClr val="bg2"/>
                </a:solidFill>
              </a:rPr>
              <a:t>19-16/0015r0</a:t>
            </a:r>
            <a:r>
              <a:rPr kumimoji="1" lang="en-US" altLang="ja-JP" dirty="0" smtClean="0">
                <a:solidFill>
                  <a:schemeClr val="bg2"/>
                </a:solidFill>
                <a:sym typeface="Wingdings" panose="05000000000000000000" pitchFamily="2" charset="2"/>
              </a:rPr>
              <a:t>.</a:t>
            </a:r>
          </a:p>
          <a:p>
            <a:pPr lvl="1"/>
            <a:r>
              <a:rPr kumimoji="1" lang="en-US" altLang="ja-JP" dirty="0" smtClean="0">
                <a:solidFill>
                  <a:schemeClr val="tx1"/>
                </a:solidFill>
              </a:rPr>
              <a:t>Procedure for starting proxy coexistence service as CE and/or CM operation</a:t>
            </a:r>
            <a:endParaRPr kumimoji="1" lang="ja-JP" altLang="en-US" dirty="0">
              <a:solidFill>
                <a:schemeClr val="tx1"/>
              </a:solidFill>
            </a:endParaRP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11310876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Next step</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To prepare text proposal.</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8008556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Reference</a:t>
            </a:r>
            <a:endParaRPr kumimoji="1" lang="ja-JP" altLang="en-US" dirty="0"/>
          </a:p>
        </p:txBody>
      </p:sp>
      <p:sp>
        <p:nvSpPr>
          <p:cNvPr id="3" name="コンテンツ プレースホルダー 2"/>
          <p:cNvSpPr>
            <a:spLocks noGrp="1"/>
          </p:cNvSpPr>
          <p:nvPr>
            <p:ph idx="1"/>
          </p:nvPr>
        </p:nvSpPr>
        <p:spPr/>
        <p:txBody>
          <a:bodyPr/>
          <a:lstStyle/>
          <a:p>
            <a:pPr marL="0" indent="0">
              <a:buNone/>
            </a:pPr>
            <a:r>
              <a:rPr kumimoji="1" lang="en-US" altLang="ja-JP" dirty="0" smtClean="0"/>
              <a:t>[1] </a:t>
            </a:r>
            <a:r>
              <a:rPr lang="en-US" altLang="ja-JP" dirty="0"/>
              <a:t>IEEE Standard Association, “IEEE </a:t>
            </a:r>
            <a:r>
              <a:rPr lang="en-US" altLang="ja-JP" dirty="0" err="1"/>
              <a:t>Std</a:t>
            </a:r>
            <a:r>
              <a:rPr lang="en-US" altLang="ja-JP" dirty="0"/>
              <a:t> 802.19.1-2014“, July 2014</a:t>
            </a:r>
            <a:endParaRPr kumimoji="1" lang="en-US" altLang="ja-JP" dirty="0"/>
          </a:p>
          <a:p>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Sho Furuichi, Sony</a:t>
            </a:r>
            <a:endParaRPr lang="en-GB" dirty="0"/>
          </a:p>
        </p:txBody>
      </p:sp>
      <p:sp>
        <p:nvSpPr>
          <p:cNvPr id="6" name="日付プレースホルダー 5"/>
          <p:cNvSpPr>
            <a:spLocks noGrp="1"/>
          </p:cNvSpPr>
          <p:nvPr>
            <p:ph type="dt" idx="15"/>
          </p:nvPr>
        </p:nvSpPr>
        <p:spPr/>
        <p:txBody>
          <a:bodyPr/>
          <a:lstStyle/>
          <a:p>
            <a:r>
              <a:rPr lang="en-US" altLang="ja-JP" smtClean="0"/>
              <a:t>January 2016</a:t>
            </a:r>
            <a:endParaRPr lang="en-GB" dirty="0"/>
          </a:p>
        </p:txBody>
      </p:sp>
    </p:spTree>
    <p:extLst>
      <p:ext uri="{BB962C8B-B14F-4D97-AF65-F5344CB8AC3E}">
        <p14:creationId xmlns:p14="http://schemas.microsoft.com/office/powerpoint/2010/main" val="8164797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22173</TotalTime>
  <Words>612</Words>
  <Application>Microsoft Office PowerPoint</Application>
  <PresentationFormat>Custom</PresentationFormat>
  <Paragraphs>99</Paragraphs>
  <Slides>9</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Office Theme</vt:lpstr>
      <vt:lpstr>Microsoft Word 97 - 2003 Document</vt:lpstr>
      <vt:lpstr>Proposal on proxy coexistence service  for moving WSO</vt:lpstr>
      <vt:lpstr>Abstract</vt:lpstr>
      <vt:lpstr>Background</vt:lpstr>
      <vt:lpstr>Background (graphic)</vt:lpstr>
      <vt:lpstr>Problem</vt:lpstr>
      <vt:lpstr>Solution</vt:lpstr>
      <vt:lpstr>Things to be defined</vt:lpstr>
      <vt:lpstr>Next step</vt:lpstr>
      <vt:lpstr>Reference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SF1</cp:lastModifiedBy>
  <cp:revision>253</cp:revision>
  <cp:lastPrinted>2014-11-08T20:15:38Z</cp:lastPrinted>
  <dcterms:created xsi:type="dcterms:W3CDTF">2014-10-30T17:06:39Z</dcterms:created>
  <dcterms:modified xsi:type="dcterms:W3CDTF">2016-01-20T12:45:37Z</dcterms:modified>
</cp:coreProperties>
</file>