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7"/>
  </p:notesMasterIdLst>
  <p:handoutMasterIdLst>
    <p:handoutMasterId r:id="rId8"/>
  </p:handoutMasterIdLst>
  <p:sldIdLst>
    <p:sldId id="373" r:id="rId2"/>
    <p:sldId id="377" r:id="rId3"/>
    <p:sldId id="378" r:id="rId4"/>
    <p:sldId id="379" r:id="rId5"/>
    <p:sldId id="380" r:id="rId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796" autoAdjust="0"/>
    <p:restoredTop sz="94660"/>
  </p:normalViewPr>
  <p:slideViewPr>
    <p:cSldViewPr>
      <p:cViewPr varScale="1">
        <p:scale>
          <a:sx n="63" d="100"/>
          <a:sy n="63" d="100"/>
        </p:scale>
        <p:origin x="684" y="60"/>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9/15/2016</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dirty="0" smtClean="0"/>
              <a:t>Click to edit Master title style</a:t>
            </a:r>
            <a:endParaRPr lang="en-GB" dirty="0"/>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7"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September 2016</a:t>
            </a:r>
            <a:endParaRPr lang="en-GB" dirty="0"/>
          </a:p>
        </p:txBody>
      </p:sp>
      <p:sp>
        <p:nvSpPr>
          <p:cNvPr id="8" name="Rectangle 4"/>
          <p:cNvSpPr>
            <a:spLocks noGrp="1" noChangeArrowheads="1"/>
          </p:cNvSpPr>
          <p:nvPr>
            <p:ph type="ftr" idx="16"/>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September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a:t>
            </a:r>
            <a:r>
              <a:rPr kumimoji="0" lang="en-GB" sz="1920" b="1" i="0" u="none" strike="noStrike" kern="1200" cap="none" spc="0" normalizeH="0" baseline="0" noProof="0" dirty="0" smtClean="0">
                <a:ln>
                  <a:noFill/>
                </a:ln>
                <a:solidFill>
                  <a:schemeClr val="tx1"/>
                </a:solidFill>
                <a:effectLst/>
                <a:uLnTx/>
                <a:uFillTx/>
                <a:latin typeface="Calibri" panose="020F0502020204030204" pitchFamily="34" charset="0"/>
                <a:ea typeface="MS Gothic" charset="-128"/>
                <a:cs typeface="Arial Unicode MS" charset="0"/>
              </a:rPr>
              <a:t>159</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WAC</a:t>
            </a:r>
            <a:r>
              <a:rPr lang="en-US" dirty="0" smtClean="0"/>
              <a:t> Sep. 2016 Warsaw </a:t>
            </a:r>
            <a:r>
              <a:rPr lang="en-US" dirty="0" smtClean="0"/>
              <a:t>Closing Report</a:t>
            </a:r>
            <a:endParaRPr lang="en-GB" dirty="0"/>
          </a:p>
        </p:txBody>
      </p:sp>
      <p:sp>
        <p:nvSpPr>
          <p:cNvPr id="8" name="Rectangle 2"/>
          <p:cNvSpPr txBox="1">
            <a:spLocks noChangeArrowheads="1"/>
          </p:cNvSpPr>
          <p:nvPr/>
        </p:nvSpPr>
        <p:spPr bwMode="auto">
          <a:xfrm>
            <a:off x="731520" y="1786466"/>
            <a:ext cx="8290560" cy="42333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spcBef>
                <a:spcPts val="533"/>
              </a:spcBef>
              <a:buFont typeface="Arial" panose="020B0604020202020204" pitchFamily="34" charse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kern="0" dirty="0" smtClean="0"/>
              <a:t>Date:</a:t>
            </a:r>
            <a:r>
              <a:rPr lang="en-GB" sz="2133" b="0" kern="0" dirty="0" smtClean="0"/>
              <a:t> 14/9/2016</a:t>
            </a:r>
            <a:endParaRPr lang="en-GB" sz="2133" b="0" kern="0" dirty="0"/>
          </a:p>
        </p:txBody>
      </p:sp>
      <p:graphicFrame>
        <p:nvGraphicFramePr>
          <p:cNvPr id="9" name="Object 3"/>
          <p:cNvGraphicFramePr>
            <a:graphicFrameLocks noChangeAspect="1"/>
          </p:cNvGraphicFramePr>
          <p:nvPr>
            <p:extLst>
              <p:ext uri="{D42A27DB-BD31-4B8C-83A1-F6EECF244321}">
                <p14:modId xmlns:p14="http://schemas.microsoft.com/office/powerpoint/2010/main" val="865174954"/>
              </p:ext>
            </p:extLst>
          </p:nvPr>
        </p:nvGraphicFramePr>
        <p:xfrm>
          <a:off x="609600" y="2979738"/>
          <a:ext cx="8348663" cy="2557462"/>
        </p:xfrm>
        <a:graphic>
          <a:graphicData uri="http://schemas.openxmlformats.org/presentationml/2006/ole">
            <mc:AlternateContent xmlns:mc="http://schemas.openxmlformats.org/markup-compatibility/2006">
              <mc:Choice xmlns:v="urn:schemas-microsoft-com:vml" Requires="v">
                <p:oleObj spid="_x0000_s4122" name="Document" r:id="rId3" imgW="8253286" imgH="2537736" progId="Word.Document.8">
                  <p:embed/>
                </p:oleObj>
              </mc:Choice>
              <mc:Fallback>
                <p:oleObj name="Document" r:id="rId3" imgW="8253286" imgH="2537736" progId="Word.Document.8">
                  <p:embed/>
                  <p:pic>
                    <p:nvPicPr>
                      <p:cNvPr id="0" name=""/>
                      <p:cNvPicPr>
                        <a:picLocks noChangeAspect="1" noChangeArrowheads="1"/>
                      </p:cNvPicPr>
                      <p:nvPr/>
                    </p:nvPicPr>
                    <p:blipFill>
                      <a:blip r:embed="rId4"/>
                      <a:srcRect/>
                      <a:stretch>
                        <a:fillRect/>
                      </a:stretch>
                    </p:blipFill>
                    <p:spPr bwMode="auto">
                      <a:xfrm>
                        <a:off x="609600" y="2979738"/>
                        <a:ext cx="8348663" cy="25574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 name="Rectangle 4"/>
          <p:cNvSpPr>
            <a:spLocks noChangeArrowheads="1"/>
          </p:cNvSpPr>
          <p:nvPr/>
        </p:nvSpPr>
        <p:spPr bwMode="auto">
          <a:xfrm>
            <a:off x="568960" y="2383578"/>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1" name="Group 10"/>
          <p:cNvGrpSpPr/>
          <p:nvPr/>
        </p:nvGrpSpPr>
        <p:grpSpPr>
          <a:xfrm>
            <a:off x="609600" y="6138102"/>
            <a:ext cx="8534400" cy="694109"/>
            <a:chOff x="571500" y="5449669"/>
            <a:chExt cx="8001000" cy="650727"/>
          </a:xfrm>
        </p:grpSpPr>
        <p:sp>
          <p:nvSpPr>
            <p:cNvPr id="12" name="TextBox 11"/>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13" name="Rectangle 12"/>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extLst>
      <p:ext uri="{BB962C8B-B14F-4D97-AF65-F5344CB8AC3E}">
        <p14:creationId xmlns:p14="http://schemas.microsoft.com/office/powerpoint/2010/main" val="2283888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731520" y="731523"/>
            <a:ext cx="8288868" cy="716277"/>
          </a:xfrm>
        </p:spPr>
        <p:txBody>
          <a:bodyPr/>
          <a:lstStyle/>
          <a:p>
            <a:r>
              <a:rPr kumimoji="1" lang="en-US" altLang="ja-JP" dirty="0" smtClean="0"/>
              <a:t>Agenda items for this week</a:t>
            </a:r>
            <a:endParaRPr kumimoji="1" lang="ja-JP" altLang="en-US" dirty="0"/>
          </a:p>
        </p:txBody>
      </p:sp>
      <p:sp>
        <p:nvSpPr>
          <p:cNvPr id="8" name="コンテンツ プレースホルダー 2"/>
          <p:cNvSpPr>
            <a:spLocks noGrp="1"/>
          </p:cNvSpPr>
          <p:nvPr>
            <p:ph idx="1"/>
          </p:nvPr>
        </p:nvSpPr>
        <p:spPr>
          <a:xfrm>
            <a:off x="731520" y="1600200"/>
            <a:ext cx="8288868" cy="5257800"/>
          </a:xfrm>
        </p:spPr>
        <p:txBody>
          <a:bodyPr>
            <a:normAutofit/>
          </a:bodyPr>
          <a:lstStyle/>
          <a:p>
            <a:r>
              <a:rPr kumimoji="1" lang="en-US" altLang="ja-JP" dirty="0" smtClean="0"/>
              <a:t>Technical submissions</a:t>
            </a:r>
          </a:p>
          <a:p>
            <a:pPr lvl="1"/>
            <a:r>
              <a:rPr kumimoji="1" lang="en-US" altLang="ja-JP" dirty="0">
                <a:solidFill>
                  <a:schemeClr val="tx1"/>
                </a:solidFill>
              </a:rPr>
              <a:t>Naotaka Sato, 19-16/0156r0</a:t>
            </a:r>
          </a:p>
          <a:p>
            <a:pPr lvl="2"/>
            <a:r>
              <a:rPr kumimoji="1" lang="en-US" altLang="ja-JP" dirty="0">
                <a:solidFill>
                  <a:schemeClr val="tx1"/>
                </a:solidFill>
              </a:rPr>
              <a:t>Straw Poll - passed</a:t>
            </a:r>
          </a:p>
          <a:p>
            <a:pPr lvl="1"/>
            <a:r>
              <a:rPr kumimoji="1" lang="en-US" altLang="ja-JP" dirty="0">
                <a:solidFill>
                  <a:schemeClr val="tx1"/>
                </a:solidFill>
              </a:rPr>
              <a:t>Igal Kotzer, </a:t>
            </a:r>
            <a:r>
              <a:rPr kumimoji="1" lang="en-US" altLang="ja-JP" dirty="0" smtClean="0">
                <a:solidFill>
                  <a:schemeClr val="tx1"/>
                </a:solidFill>
              </a:rPr>
              <a:t>19-16/0157r0</a:t>
            </a:r>
            <a:endParaRPr kumimoji="1" lang="en-US" altLang="ja-JP" dirty="0" smtClean="0"/>
          </a:p>
          <a:p>
            <a:r>
              <a:rPr kumimoji="1" lang="en-US" altLang="ja-JP" dirty="0" smtClean="0"/>
              <a:t>PAR </a:t>
            </a:r>
            <a:r>
              <a:rPr kumimoji="1" lang="en-US" altLang="ja-JP" dirty="0" smtClean="0"/>
              <a:t>document </a:t>
            </a:r>
            <a:r>
              <a:rPr kumimoji="1" lang="en-US" altLang="ja-JP" dirty="0" smtClean="0"/>
              <a:t>motion (</a:t>
            </a:r>
            <a:r>
              <a:rPr kumimoji="1" lang="en-US" altLang="ja-JP" dirty="0" smtClean="0">
                <a:solidFill>
                  <a:schemeClr val="tx1"/>
                </a:solidFill>
              </a:rPr>
              <a:t>19-16/0099r6</a:t>
            </a:r>
            <a:r>
              <a:rPr kumimoji="1" lang="en-US" altLang="ja-JP" dirty="0" smtClean="0"/>
              <a:t>)</a:t>
            </a:r>
            <a:endParaRPr kumimoji="1" lang="en-US" altLang="ja-JP" dirty="0" smtClean="0"/>
          </a:p>
          <a:p>
            <a:r>
              <a:rPr kumimoji="1" lang="en-US" altLang="ja-JP" dirty="0" smtClean="0"/>
              <a:t>CSD document motion </a:t>
            </a:r>
            <a:r>
              <a:rPr kumimoji="1" lang="en-US" altLang="ja-JP" dirty="0" smtClean="0"/>
              <a:t>(</a:t>
            </a:r>
            <a:r>
              <a:rPr kumimoji="1" lang="en-US" altLang="ja-JP" dirty="0" smtClean="0">
                <a:solidFill>
                  <a:schemeClr val="tx1"/>
                </a:solidFill>
              </a:rPr>
              <a:t>19-16/0130r4</a:t>
            </a:r>
            <a:r>
              <a:rPr kumimoji="1" lang="en-US" altLang="ja-JP" dirty="0" smtClean="0"/>
              <a:t>)</a:t>
            </a:r>
            <a:endParaRPr kumimoji="1" lang="en-US" altLang="ja-JP" dirty="0" smtClean="0"/>
          </a:p>
          <a:p>
            <a:r>
              <a:rPr kumimoji="1" lang="en-US" altLang="ja-JP" dirty="0" smtClean="0"/>
              <a:t>Motions</a:t>
            </a:r>
            <a:endParaRPr kumimoji="1" lang="en-US" altLang="ja-JP" dirty="0" smtClean="0"/>
          </a:p>
        </p:txBody>
      </p:sp>
    </p:spTree>
    <p:extLst>
      <p:ext uri="{BB962C8B-B14F-4D97-AF65-F5344CB8AC3E}">
        <p14:creationId xmlns:p14="http://schemas.microsoft.com/office/powerpoint/2010/main" val="17667235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9" name="タイトル 1"/>
          <p:cNvSpPr>
            <a:spLocks noGrp="1"/>
          </p:cNvSpPr>
          <p:nvPr>
            <p:ph type="title"/>
          </p:nvPr>
        </p:nvSpPr>
        <p:spPr>
          <a:xfrm>
            <a:off x="731520" y="731523"/>
            <a:ext cx="8288868" cy="716277"/>
          </a:xfrm>
        </p:spPr>
        <p:txBody>
          <a:bodyPr>
            <a:normAutofit/>
          </a:bodyPr>
          <a:lstStyle/>
          <a:p>
            <a:r>
              <a:rPr kumimoji="1" lang="en-US" altLang="ja-JP" dirty="0" smtClean="0"/>
              <a:t>Approval of PAR and CSD in the SG</a:t>
            </a:r>
            <a:endParaRPr kumimoji="1" lang="en-US" altLang="ja-JP" dirty="0"/>
          </a:p>
        </p:txBody>
      </p:sp>
      <p:sp>
        <p:nvSpPr>
          <p:cNvPr id="10" name="コンテンツ プレースホルダー 2"/>
          <p:cNvSpPr>
            <a:spLocks noGrp="1"/>
          </p:cNvSpPr>
          <p:nvPr>
            <p:ph idx="1"/>
          </p:nvPr>
        </p:nvSpPr>
        <p:spPr>
          <a:xfrm>
            <a:off x="731520" y="1600200"/>
            <a:ext cx="8288868" cy="5257800"/>
          </a:xfrm>
        </p:spPr>
        <p:txBody>
          <a:bodyPr>
            <a:normAutofit/>
          </a:bodyPr>
          <a:lstStyle/>
          <a:p>
            <a:r>
              <a:rPr kumimoji="1" lang="en-US" altLang="ja-JP" dirty="0"/>
              <a:t>Motion to approve the </a:t>
            </a:r>
            <a:r>
              <a:rPr kumimoji="1" lang="en-US" altLang="ja-JP" dirty="0" smtClean="0"/>
              <a:t>PAR document 19/16-0099r6 and CSD document 19/0130r4.</a:t>
            </a:r>
          </a:p>
          <a:p>
            <a:endParaRPr kumimoji="1" lang="en-US" altLang="ja-JP" dirty="0"/>
          </a:p>
          <a:p>
            <a:pPr lvl="1"/>
            <a:r>
              <a:rPr kumimoji="1" lang="en-US" altLang="ja-JP" dirty="0" smtClean="0"/>
              <a:t>Mover: Naotaka Sato</a:t>
            </a:r>
          </a:p>
          <a:p>
            <a:pPr lvl="1"/>
            <a:r>
              <a:rPr kumimoji="1" lang="en-US" altLang="ja-JP" dirty="0" smtClean="0"/>
              <a:t>Second: Steve Shellhammer</a:t>
            </a:r>
            <a:endParaRPr kumimoji="1" lang="en-US" altLang="ja-JP" dirty="0" smtClean="0"/>
          </a:p>
          <a:p>
            <a:pPr lvl="1"/>
            <a:endParaRPr kumimoji="1" lang="en-US" altLang="ja-JP" dirty="0" smtClean="0"/>
          </a:p>
          <a:p>
            <a:pPr lvl="1"/>
            <a:r>
              <a:rPr kumimoji="1" lang="en-US" altLang="ja-JP" dirty="0" smtClean="0"/>
              <a:t>Result (Y/N/A): 10/0/2</a:t>
            </a:r>
          </a:p>
          <a:p>
            <a:pPr lvl="2"/>
            <a:r>
              <a:rPr kumimoji="1" lang="en-US" altLang="ja-JP" dirty="0" smtClean="0"/>
              <a:t>Motion passes</a:t>
            </a:r>
            <a:endParaRPr kumimoji="1" lang="en-US" altLang="ja-JP" dirty="0"/>
          </a:p>
        </p:txBody>
      </p:sp>
    </p:spTree>
    <p:extLst>
      <p:ext uri="{BB962C8B-B14F-4D97-AF65-F5344CB8AC3E}">
        <p14:creationId xmlns:p14="http://schemas.microsoft.com/office/powerpoint/2010/main" val="25673355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9" name="タイトル 1"/>
          <p:cNvSpPr>
            <a:spLocks noGrp="1"/>
          </p:cNvSpPr>
          <p:nvPr>
            <p:ph type="title"/>
          </p:nvPr>
        </p:nvSpPr>
        <p:spPr>
          <a:xfrm>
            <a:off x="731520" y="731523"/>
            <a:ext cx="8288868" cy="716277"/>
          </a:xfrm>
        </p:spPr>
        <p:txBody>
          <a:bodyPr>
            <a:normAutofit/>
          </a:bodyPr>
          <a:lstStyle/>
          <a:p>
            <a:r>
              <a:rPr kumimoji="1" lang="en-US" altLang="ja-JP" dirty="0" smtClean="0"/>
              <a:t>Approval of PAR in the WG</a:t>
            </a:r>
            <a:endParaRPr kumimoji="1" lang="en-US" altLang="ja-JP" dirty="0"/>
          </a:p>
        </p:txBody>
      </p:sp>
      <p:sp>
        <p:nvSpPr>
          <p:cNvPr id="10" name="コンテンツ プレースホルダー 2"/>
          <p:cNvSpPr>
            <a:spLocks noGrp="1"/>
          </p:cNvSpPr>
          <p:nvPr>
            <p:ph idx="1"/>
          </p:nvPr>
        </p:nvSpPr>
        <p:spPr>
          <a:xfrm>
            <a:off x="731520" y="1600200"/>
            <a:ext cx="8288868" cy="5257800"/>
          </a:xfrm>
        </p:spPr>
        <p:txBody>
          <a:bodyPr>
            <a:normAutofit/>
          </a:bodyPr>
          <a:lstStyle/>
          <a:p>
            <a:r>
              <a:rPr kumimoji="1" lang="en-US" altLang="ja-JP" dirty="0"/>
              <a:t>Motion to approve the </a:t>
            </a:r>
            <a:r>
              <a:rPr kumimoji="1" lang="en-US" altLang="ja-JP" dirty="0" smtClean="0"/>
              <a:t>PAR document 19/16-0099r6</a:t>
            </a:r>
          </a:p>
          <a:p>
            <a:endParaRPr kumimoji="1" lang="en-US" altLang="ja-JP" dirty="0"/>
          </a:p>
          <a:p>
            <a:pPr lvl="1"/>
            <a:r>
              <a:rPr kumimoji="1" lang="en-US" altLang="ja-JP" dirty="0" smtClean="0"/>
              <a:t>Mover: Igal Kotzer</a:t>
            </a:r>
          </a:p>
          <a:p>
            <a:pPr lvl="1"/>
            <a:r>
              <a:rPr kumimoji="1" lang="en-US" altLang="ja-JP" dirty="0" smtClean="0"/>
              <a:t>Second: </a:t>
            </a:r>
            <a:r>
              <a:rPr kumimoji="1" lang="en-US" altLang="ja-JP" dirty="0" err="1" smtClean="0"/>
              <a:t>Tuncer</a:t>
            </a:r>
            <a:r>
              <a:rPr kumimoji="1" lang="en-US" altLang="ja-JP" dirty="0" smtClean="0"/>
              <a:t> </a:t>
            </a:r>
            <a:r>
              <a:rPr kumimoji="1" lang="en-US" altLang="ja-JP" dirty="0" err="1" smtClean="0"/>
              <a:t>Baykas</a:t>
            </a:r>
            <a:endParaRPr kumimoji="1" lang="en-US" altLang="ja-JP" dirty="0" smtClean="0"/>
          </a:p>
          <a:p>
            <a:pPr lvl="1"/>
            <a:endParaRPr kumimoji="1" lang="en-US" altLang="ja-JP" dirty="0" smtClean="0"/>
          </a:p>
          <a:p>
            <a:pPr lvl="1"/>
            <a:r>
              <a:rPr kumimoji="1" lang="en-US" altLang="ja-JP" dirty="0" smtClean="0"/>
              <a:t>Result (Y/N/A): 7/0/0</a:t>
            </a:r>
          </a:p>
          <a:p>
            <a:pPr lvl="2"/>
            <a:r>
              <a:rPr kumimoji="1" lang="en-US" altLang="ja-JP" dirty="0" smtClean="0"/>
              <a:t>Motion passes</a:t>
            </a:r>
            <a:endParaRPr kumimoji="1" lang="en-US" altLang="ja-JP" dirty="0" smtClean="0"/>
          </a:p>
        </p:txBody>
      </p:sp>
    </p:spTree>
    <p:extLst>
      <p:ext uri="{BB962C8B-B14F-4D97-AF65-F5344CB8AC3E}">
        <p14:creationId xmlns:p14="http://schemas.microsoft.com/office/powerpoint/2010/main" val="2817709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9" name="タイトル 1"/>
          <p:cNvSpPr>
            <a:spLocks noGrp="1"/>
          </p:cNvSpPr>
          <p:nvPr>
            <p:ph type="title"/>
          </p:nvPr>
        </p:nvSpPr>
        <p:spPr>
          <a:xfrm>
            <a:off x="731520" y="731523"/>
            <a:ext cx="8288868" cy="716277"/>
          </a:xfrm>
        </p:spPr>
        <p:txBody>
          <a:bodyPr>
            <a:normAutofit/>
          </a:bodyPr>
          <a:lstStyle/>
          <a:p>
            <a:r>
              <a:rPr kumimoji="1" lang="en-US" altLang="ja-JP" dirty="0" smtClean="0"/>
              <a:t>Approval of CSD in the WG</a:t>
            </a:r>
            <a:endParaRPr kumimoji="1" lang="en-US" altLang="ja-JP" dirty="0"/>
          </a:p>
        </p:txBody>
      </p:sp>
      <p:sp>
        <p:nvSpPr>
          <p:cNvPr id="10" name="コンテンツ プレースホルダー 2"/>
          <p:cNvSpPr>
            <a:spLocks noGrp="1"/>
          </p:cNvSpPr>
          <p:nvPr>
            <p:ph idx="1"/>
          </p:nvPr>
        </p:nvSpPr>
        <p:spPr>
          <a:xfrm>
            <a:off x="731520" y="1600200"/>
            <a:ext cx="8288868" cy="5257800"/>
          </a:xfrm>
        </p:spPr>
        <p:txBody>
          <a:bodyPr>
            <a:normAutofit/>
          </a:bodyPr>
          <a:lstStyle/>
          <a:p>
            <a:r>
              <a:rPr kumimoji="1" lang="en-US" altLang="ja-JP" dirty="0"/>
              <a:t>Motion to approve the </a:t>
            </a:r>
            <a:r>
              <a:rPr kumimoji="1" lang="en-US" altLang="ja-JP" dirty="0" smtClean="0"/>
              <a:t>CSD document 19/16-0130r4</a:t>
            </a:r>
          </a:p>
          <a:p>
            <a:endParaRPr kumimoji="1" lang="en-US" altLang="ja-JP" dirty="0"/>
          </a:p>
          <a:p>
            <a:pPr lvl="1"/>
            <a:r>
              <a:rPr kumimoji="1" lang="en-US" altLang="ja-JP" dirty="0" smtClean="0"/>
              <a:t>Mover: Igal Kotzer</a:t>
            </a:r>
          </a:p>
          <a:p>
            <a:pPr lvl="1"/>
            <a:r>
              <a:rPr kumimoji="1" lang="en-US" altLang="ja-JP" dirty="0" smtClean="0"/>
              <a:t>Second: </a:t>
            </a:r>
            <a:r>
              <a:rPr kumimoji="1" lang="en-US" altLang="ja-JP" dirty="0" err="1"/>
              <a:t>Tuncer</a:t>
            </a:r>
            <a:r>
              <a:rPr kumimoji="1" lang="en-US" altLang="ja-JP" dirty="0"/>
              <a:t> </a:t>
            </a:r>
            <a:r>
              <a:rPr kumimoji="1" lang="en-US" altLang="ja-JP" dirty="0" err="1"/>
              <a:t>Baykas</a:t>
            </a:r>
            <a:endParaRPr kumimoji="1" lang="en-US" altLang="ja-JP" dirty="0" smtClean="0"/>
          </a:p>
          <a:p>
            <a:pPr lvl="1"/>
            <a:endParaRPr kumimoji="1" lang="en-US" altLang="ja-JP" dirty="0" smtClean="0"/>
          </a:p>
          <a:p>
            <a:pPr lvl="1"/>
            <a:r>
              <a:rPr kumimoji="1" lang="en-US" altLang="ja-JP" dirty="0" smtClean="0"/>
              <a:t>Result (Y/N/A):  7/0/0</a:t>
            </a:r>
          </a:p>
          <a:p>
            <a:pPr lvl="2"/>
            <a:r>
              <a:rPr kumimoji="1" lang="en-US" altLang="ja-JP" dirty="0" smtClean="0"/>
              <a:t>Motion passes</a:t>
            </a:r>
            <a:endParaRPr kumimoji="1" lang="en-US" altLang="ja-JP" dirty="0" smtClean="0"/>
          </a:p>
        </p:txBody>
      </p:sp>
    </p:spTree>
    <p:extLst>
      <p:ext uri="{BB962C8B-B14F-4D97-AF65-F5344CB8AC3E}">
        <p14:creationId xmlns:p14="http://schemas.microsoft.com/office/powerpoint/2010/main" val="18994974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246</Words>
  <Application>Microsoft Office PowerPoint</Application>
  <PresentationFormat>Custom</PresentationFormat>
  <Paragraphs>51</Paragraphs>
  <Slides>5</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3" baseType="lpstr">
      <vt:lpstr>Arial Unicode MS</vt:lpstr>
      <vt:lpstr>MS Gothic</vt:lpstr>
      <vt:lpstr>Arial</vt:lpstr>
      <vt:lpstr>Calibri</vt:lpstr>
      <vt:lpstr>Courier New</vt:lpstr>
      <vt:lpstr>Times New Roman</vt:lpstr>
      <vt:lpstr>Office Theme</vt:lpstr>
      <vt:lpstr>Document</vt:lpstr>
      <vt:lpstr>WAC Sep. 2016 Warsaw Closing Report</vt:lpstr>
      <vt:lpstr>Agenda items for this week</vt:lpstr>
      <vt:lpstr>Approval of PAR and CSD in the SG</vt:lpstr>
      <vt:lpstr>Approval of PAR in the WG</vt:lpstr>
      <vt:lpstr>Approval of CSD in the WG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2016-09-14T01:15:47Z</dcterms:created>
  <dcterms:modified xsi:type="dcterms:W3CDTF">2016-09-15T14:20:45Z</dcterms:modified>
</cp:coreProperties>
</file>