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76" r:id="rId3"/>
    <p:sldId id="277" r:id="rId4"/>
    <p:sldId id="278" r:id="rId5"/>
    <p:sldId id="279" r:id="rId6"/>
    <p:sldId id="280" r:id="rId7"/>
    <p:sldId id="281" r:id="rId8"/>
    <p:sldId id="282" r:id="rId9"/>
    <p:sldId id="283"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4944"/>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11/9/2016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802.19-16/0184r0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PAR Comment Responses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8"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640078"/>
          </a:xfrm>
        </p:spPr>
        <p:txBody>
          <a:bodyPr/>
          <a:lstStyle/>
          <a:p>
            <a:r>
              <a:rPr lang="en-US" dirty="0" smtClean="0"/>
              <a:t>802.3 Comments</a:t>
            </a:r>
            <a:endParaRPr lang="en-US" dirty="0"/>
          </a:p>
        </p:txBody>
      </p:sp>
      <p:sp>
        <p:nvSpPr>
          <p:cNvPr id="3" name="Content Placeholder 2"/>
          <p:cNvSpPr>
            <a:spLocks noGrp="1"/>
          </p:cNvSpPr>
          <p:nvPr>
            <p:ph idx="1"/>
          </p:nvPr>
        </p:nvSpPr>
        <p:spPr>
          <a:xfrm>
            <a:off x="731520" y="1371602"/>
            <a:ext cx="8288868" cy="5333998"/>
          </a:xfrm>
        </p:spPr>
        <p:txBody>
          <a:bodyPr/>
          <a:lstStyle/>
          <a:p>
            <a:pPr marL="0" indent="0">
              <a:buNone/>
            </a:pPr>
            <a:r>
              <a:rPr lang="en-US" sz="2400" u="sng" dirty="0" smtClean="0"/>
              <a:t>Comment</a:t>
            </a:r>
          </a:p>
          <a:p>
            <a:r>
              <a:rPr lang="en-US" sz="2400" dirty="0" smtClean="0"/>
              <a:t>PAR</a:t>
            </a:r>
            <a:r>
              <a:rPr lang="en-US" sz="2400" dirty="0"/>
              <a:t>, General— We suggest the scope be broader </a:t>
            </a:r>
            <a:r>
              <a:rPr lang="en-US" sz="2400" dirty="0" smtClean="0"/>
              <a:t>and reflected </a:t>
            </a:r>
            <a:r>
              <a:rPr lang="en-US" sz="2400" dirty="0"/>
              <a:t>in the </a:t>
            </a:r>
            <a:r>
              <a:rPr lang="en-US" sz="2400" dirty="0" smtClean="0"/>
              <a:t>title. </a:t>
            </a:r>
            <a:r>
              <a:rPr lang="en-US" sz="2400" dirty="0"/>
              <a:t>The term vehicular </a:t>
            </a:r>
            <a:r>
              <a:rPr lang="en-US" sz="2400" dirty="0" smtClean="0"/>
              <a:t>environment would </a:t>
            </a:r>
            <a:r>
              <a:rPr lang="en-US" sz="2400" dirty="0"/>
              <a:t>be </a:t>
            </a:r>
            <a:r>
              <a:rPr lang="en-US" sz="2400" dirty="0" smtClean="0"/>
              <a:t>better </a:t>
            </a:r>
            <a:r>
              <a:rPr lang="en-US" sz="2400" dirty="0"/>
              <a:t>than </a:t>
            </a:r>
            <a:r>
              <a:rPr lang="en-US" sz="2400" dirty="0" smtClean="0"/>
              <a:t>automotive </a:t>
            </a:r>
            <a:r>
              <a:rPr lang="en-US" sz="2400" dirty="0"/>
              <a:t>environment. </a:t>
            </a:r>
            <a:r>
              <a:rPr lang="en-US" sz="2400" dirty="0" smtClean="0"/>
              <a:t>Need and </a:t>
            </a:r>
            <a:r>
              <a:rPr lang="en-US" sz="2400" dirty="0"/>
              <a:t>Stakeholders talk about vehicles. We believe </a:t>
            </a:r>
            <a:r>
              <a:rPr lang="en-US" sz="2400" dirty="0" smtClean="0"/>
              <a:t>the project </a:t>
            </a:r>
            <a:r>
              <a:rPr lang="en-US" sz="2400" dirty="0"/>
              <a:t>should address motor coaches and other </a:t>
            </a:r>
            <a:r>
              <a:rPr lang="en-US" sz="2400" dirty="0" smtClean="0"/>
              <a:t>non-automobile highway </a:t>
            </a:r>
            <a:r>
              <a:rPr lang="en-US" sz="2400" dirty="0"/>
              <a:t>vehicles? The Need (</a:t>
            </a:r>
            <a:r>
              <a:rPr lang="en-US" sz="2400" dirty="0" smtClean="0"/>
              <a:t>5.5 highlights </a:t>
            </a:r>
            <a:r>
              <a:rPr lang="en-US" sz="2400" dirty="0"/>
              <a:t>traffic jams as a </a:t>
            </a:r>
            <a:r>
              <a:rPr lang="en-US" sz="2400" dirty="0" smtClean="0"/>
              <a:t>potential problem</a:t>
            </a:r>
            <a:r>
              <a:rPr lang="en-US" sz="2400" dirty="0"/>
              <a:t>, </a:t>
            </a:r>
            <a:r>
              <a:rPr lang="en-US" sz="2400" dirty="0" smtClean="0"/>
              <a:t>and therefore</a:t>
            </a:r>
            <a:r>
              <a:rPr lang="en-US" sz="2400" dirty="0"/>
              <a:t>, a motor coach could be a </a:t>
            </a:r>
            <a:r>
              <a:rPr lang="en-US" sz="2400" dirty="0" smtClean="0"/>
              <a:t>coexistence challenge</a:t>
            </a:r>
            <a:r>
              <a:rPr lang="en-US" sz="2400" dirty="0"/>
              <a:t>. The Scope need an appropriate </a:t>
            </a:r>
            <a:r>
              <a:rPr lang="en-US" sz="2400" dirty="0" smtClean="0"/>
              <a:t>terminology change</a:t>
            </a:r>
            <a:r>
              <a:rPr lang="en-US" sz="2400" dirty="0"/>
              <a:t>. Further the note in 8.1 to 5.2 belongs in </a:t>
            </a:r>
            <a:r>
              <a:rPr lang="en-US" sz="2400" dirty="0" smtClean="0"/>
              <a:t>the scope.</a:t>
            </a:r>
          </a:p>
          <a:p>
            <a:pPr marL="0" indent="0">
              <a:buNone/>
            </a:pPr>
            <a:r>
              <a:rPr lang="en-US" sz="2400" u="sng" dirty="0" smtClean="0"/>
              <a:t>Response</a:t>
            </a:r>
            <a:endParaRPr lang="en-US" sz="2400" u="sng" dirty="0"/>
          </a:p>
          <a:p>
            <a:r>
              <a:rPr lang="en-US" sz="2400" dirty="0" smtClean="0"/>
              <a:t>Accept. Changed “automotive” to “vehicular”</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70505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lstStyle/>
          <a:p>
            <a:r>
              <a:rPr lang="en-US" dirty="0" smtClean="0"/>
              <a:t>802.3 Comments</a:t>
            </a:r>
            <a:endParaRPr lang="en-US" dirty="0"/>
          </a:p>
        </p:txBody>
      </p:sp>
      <p:sp>
        <p:nvSpPr>
          <p:cNvPr id="3" name="Content Placeholder 2"/>
          <p:cNvSpPr>
            <a:spLocks noGrp="1"/>
          </p:cNvSpPr>
          <p:nvPr>
            <p:ph idx="1"/>
          </p:nvPr>
        </p:nvSpPr>
        <p:spPr>
          <a:xfrm>
            <a:off x="731520" y="1447802"/>
            <a:ext cx="8288868" cy="5052908"/>
          </a:xfrm>
        </p:spPr>
        <p:txBody>
          <a:bodyPr/>
          <a:lstStyle/>
          <a:p>
            <a:pPr marL="0" indent="0">
              <a:buNone/>
            </a:pPr>
            <a:r>
              <a:rPr lang="en-US" sz="2400" u="sng" dirty="0" smtClean="0"/>
              <a:t>Comment</a:t>
            </a:r>
          </a:p>
          <a:p>
            <a:r>
              <a:rPr lang="en-US" sz="2400" dirty="0" smtClean="0"/>
              <a:t>PAR</a:t>
            </a:r>
            <a:r>
              <a:rPr lang="en-US" sz="2400" dirty="0"/>
              <a:t>, 5.4 Purpose — Because Purpose is </a:t>
            </a:r>
            <a:r>
              <a:rPr lang="en-US" sz="2400" dirty="0" smtClean="0"/>
              <a:t>included in </a:t>
            </a:r>
            <a:r>
              <a:rPr lang="en-US" sz="2400" dirty="0"/>
              <a:t>the standard, the statement should not </a:t>
            </a:r>
            <a:r>
              <a:rPr lang="en-US" sz="2400" dirty="0" smtClean="0"/>
              <a:t>include phrases </a:t>
            </a:r>
            <a:r>
              <a:rPr lang="en-US" sz="2400" dirty="0"/>
              <a:t>like “typical scenarios the </a:t>
            </a:r>
            <a:r>
              <a:rPr lang="en-US" sz="2400" dirty="0" smtClean="0"/>
              <a:t>recommended practice </a:t>
            </a:r>
            <a:r>
              <a:rPr lang="en-US" sz="2400" dirty="0"/>
              <a:t>will include:”. Could probably </a:t>
            </a:r>
            <a:r>
              <a:rPr lang="en-US" sz="2400" dirty="0" smtClean="0"/>
              <a:t>be rewritten </a:t>
            </a:r>
            <a:r>
              <a:rPr lang="en-US" sz="2400" dirty="0"/>
              <a:t>“typical scenarios include</a:t>
            </a:r>
            <a:r>
              <a:rPr lang="en-US" sz="2400" dirty="0" smtClean="0"/>
              <a:t>:”</a:t>
            </a:r>
          </a:p>
          <a:p>
            <a:pPr marL="0" indent="0">
              <a:buNone/>
            </a:pPr>
            <a:r>
              <a:rPr lang="en-US" sz="2400" u="sng" dirty="0" smtClean="0"/>
              <a:t>Response</a:t>
            </a:r>
          </a:p>
          <a:p>
            <a:r>
              <a:rPr lang="en-US" sz="2400" dirty="0" smtClean="0"/>
              <a:t>Accept in principle.  Used text provide by 802.11</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422682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0"/>
            <a:ext cx="8288868" cy="792478"/>
          </a:xfrm>
        </p:spPr>
        <p:txBody>
          <a:bodyPr/>
          <a:lstStyle/>
          <a:p>
            <a:r>
              <a:rPr lang="en-US" dirty="0" smtClean="0"/>
              <a:t>802.3 </a:t>
            </a:r>
            <a:r>
              <a:rPr lang="en-US" dirty="0"/>
              <a:t>Comments</a:t>
            </a:r>
          </a:p>
        </p:txBody>
      </p:sp>
      <p:sp>
        <p:nvSpPr>
          <p:cNvPr id="3" name="Content Placeholder 2"/>
          <p:cNvSpPr>
            <a:spLocks noGrp="1"/>
          </p:cNvSpPr>
          <p:nvPr>
            <p:ph idx="1"/>
          </p:nvPr>
        </p:nvSpPr>
        <p:spPr>
          <a:xfrm>
            <a:off x="731520" y="1905000"/>
            <a:ext cx="8288868" cy="4387427"/>
          </a:xfrm>
        </p:spPr>
        <p:txBody>
          <a:bodyPr/>
          <a:lstStyle/>
          <a:p>
            <a:pPr marL="0" indent="0">
              <a:buNone/>
            </a:pPr>
            <a:r>
              <a:rPr lang="en-US" sz="2400" u="sng" dirty="0" smtClean="0"/>
              <a:t>Comment</a:t>
            </a:r>
          </a:p>
          <a:p>
            <a:r>
              <a:rPr lang="en-US" sz="2400" dirty="0" smtClean="0"/>
              <a:t>CSD </a:t>
            </a:r>
            <a:r>
              <a:rPr lang="en-US" sz="2400" dirty="0"/>
              <a:t>— The CSD document uses both </a:t>
            </a:r>
            <a:r>
              <a:rPr lang="en-US" sz="2400" dirty="0" smtClean="0"/>
              <a:t>automotive environment </a:t>
            </a:r>
            <a:r>
              <a:rPr lang="en-US" sz="2400" dirty="0"/>
              <a:t>and vehicle, and therefore </a:t>
            </a:r>
            <a:r>
              <a:rPr lang="en-US" sz="2400" dirty="0" smtClean="0"/>
              <a:t>causes the </a:t>
            </a:r>
            <a:r>
              <a:rPr lang="en-US" sz="2400" dirty="0"/>
              <a:t>same concerns as expressed in the </a:t>
            </a:r>
            <a:r>
              <a:rPr lang="en-US" sz="2400" dirty="0" smtClean="0"/>
              <a:t>first general </a:t>
            </a:r>
            <a:r>
              <a:rPr lang="en-US" sz="2400" dirty="0"/>
              <a:t>comment. Please use </a:t>
            </a:r>
            <a:r>
              <a:rPr lang="en-US" sz="2400" dirty="0" smtClean="0"/>
              <a:t>vehicular environment.</a:t>
            </a:r>
          </a:p>
          <a:p>
            <a:endParaRPr lang="en-US" sz="2400" dirty="0"/>
          </a:p>
          <a:p>
            <a:pPr marL="0" indent="0">
              <a:buNone/>
            </a:pPr>
            <a:r>
              <a:rPr lang="en-US" sz="2400" u="sng" dirty="0"/>
              <a:t>Response</a:t>
            </a:r>
          </a:p>
          <a:p>
            <a:r>
              <a:rPr lang="en-US" sz="2400" dirty="0"/>
              <a:t>Accept. Changed “automotive” to “vehicular”</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404388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t>
            </a:r>
            <a:r>
              <a:rPr lang="en-US" dirty="0"/>
              <a:t> 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smtClean="0"/>
              <a:t>Change </a:t>
            </a:r>
            <a:r>
              <a:rPr lang="en-US" sz="2400" dirty="0"/>
              <a:t>scope 5.2 to “This recommended practice recommends dynamic parameter values for IEEE 802 and Bluetooth devices operating in the 2.4 GHz band to enhance their performance in the automotive environment.”</a:t>
            </a:r>
          </a:p>
          <a:p>
            <a:pPr marL="0" indent="0">
              <a:buNone/>
            </a:pPr>
            <a:r>
              <a:rPr lang="en-US" sz="2400" u="sng" dirty="0" smtClean="0"/>
              <a:t>Response</a:t>
            </a:r>
          </a:p>
          <a:p>
            <a:r>
              <a:rPr lang="en-US" sz="2400" dirty="0" smtClean="0"/>
              <a:t>Accept in principle.  Used this text except replaced “automotive” with “vehicular”</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49314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a:t>5.4 request to quantify “improvements in throughput, latency, reliability, PESQ (Perceptual Evaluation Speech Quality) score </a:t>
            </a:r>
            <a:r>
              <a:rPr lang="en-US" sz="2400" dirty="0" smtClean="0"/>
              <a:t>etc.”</a:t>
            </a:r>
            <a:endParaRPr lang="en-US" sz="2400" dirty="0"/>
          </a:p>
          <a:p>
            <a:pPr marL="0" indent="0">
              <a:buNone/>
            </a:pPr>
            <a:r>
              <a:rPr lang="en-US" sz="2400" u="sng" dirty="0" smtClean="0"/>
              <a:t>Response</a:t>
            </a:r>
          </a:p>
          <a:p>
            <a:r>
              <a:rPr lang="en-US" sz="2400" dirty="0" smtClean="0"/>
              <a:t>Reject.  Since this is a Recommended Practice, the document cannot quantify the performance improvement.</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224291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a:t>5.4 change “for example” to “such as”</a:t>
            </a:r>
          </a:p>
          <a:p>
            <a:r>
              <a:rPr lang="en-US" sz="2400" dirty="0"/>
              <a:t>5.4 delete “the” prior to physical layer and medium access…(two instances</a:t>
            </a:r>
            <a:r>
              <a:rPr lang="en-US" sz="2400" dirty="0" smtClean="0"/>
              <a:t>)</a:t>
            </a:r>
            <a:endParaRPr lang="en-US" sz="2400" dirty="0"/>
          </a:p>
          <a:p>
            <a:pPr marL="0" indent="0">
              <a:buNone/>
            </a:pPr>
            <a:r>
              <a:rPr lang="en-US" sz="2400" u="sng" dirty="0" smtClean="0"/>
              <a:t>Response</a:t>
            </a:r>
          </a:p>
          <a:p>
            <a:r>
              <a:rPr lang="en-US" sz="2400" dirty="0" smtClean="0"/>
              <a:t>Accept</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364654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63878"/>
          </a:xfrm>
        </p:spPr>
        <p:txBody>
          <a:bodyPr/>
          <a:lstStyle/>
          <a:p>
            <a:r>
              <a:rPr lang="en-US" dirty="0" smtClean="0"/>
              <a:t>802.11 </a:t>
            </a:r>
            <a:r>
              <a:rPr lang="en-US" dirty="0"/>
              <a:t>Comments</a:t>
            </a:r>
          </a:p>
        </p:txBody>
      </p:sp>
      <p:sp>
        <p:nvSpPr>
          <p:cNvPr id="3" name="Content Placeholder 2"/>
          <p:cNvSpPr>
            <a:spLocks noGrp="1"/>
          </p:cNvSpPr>
          <p:nvPr>
            <p:ph idx="1"/>
          </p:nvPr>
        </p:nvSpPr>
        <p:spPr>
          <a:xfrm>
            <a:off x="228600" y="1295400"/>
            <a:ext cx="9296400" cy="5611709"/>
          </a:xfrm>
        </p:spPr>
        <p:txBody>
          <a:bodyPr/>
          <a:lstStyle/>
          <a:p>
            <a:pPr marL="0" indent="0">
              <a:buNone/>
            </a:pPr>
            <a:r>
              <a:rPr lang="en-US" sz="2400" u="sng" dirty="0" smtClean="0"/>
              <a:t>Comment</a:t>
            </a:r>
          </a:p>
          <a:p>
            <a:r>
              <a:rPr lang="en-US" sz="2400" dirty="0"/>
              <a:t>5.4 change </a:t>
            </a:r>
            <a:r>
              <a:rPr lang="en-US" sz="2400" dirty="0" smtClean="0"/>
              <a:t>  “The </a:t>
            </a:r>
            <a:r>
              <a:rPr lang="en-US" sz="2400" dirty="0"/>
              <a:t>typical scenarios the recommended practice will include</a:t>
            </a:r>
            <a:r>
              <a:rPr lang="en-US" sz="2400" dirty="0" smtClean="0"/>
              <a:t>: Interference </a:t>
            </a:r>
            <a:r>
              <a:rPr lang="en-US" sz="2400" dirty="0"/>
              <a:t>among IEEE 802.11 devices in the 2.4 GHz band</a:t>
            </a:r>
            <a:r>
              <a:rPr lang="en-US" sz="2400" dirty="0" smtClean="0"/>
              <a:t>. Interference </a:t>
            </a:r>
            <a:r>
              <a:rPr lang="en-US" sz="2400" dirty="0"/>
              <a:t>between IEEE 802.11 devices and non IEEE 802.11 devices in the 2.4 GHz band</a:t>
            </a:r>
            <a:r>
              <a:rPr lang="en-US" sz="2400" dirty="0" smtClean="0"/>
              <a:t>. Non-IEEE </a:t>
            </a:r>
            <a:r>
              <a:rPr lang="en-US" sz="2400" dirty="0"/>
              <a:t>802.11 devices in the 2.4 GHz band include but are not limited to Bluetooth devices</a:t>
            </a:r>
            <a:r>
              <a:rPr lang="en-US" sz="2400" dirty="0" smtClean="0"/>
              <a:t>.” To </a:t>
            </a:r>
            <a:endParaRPr lang="en-US" sz="2400" dirty="0"/>
          </a:p>
          <a:p>
            <a:r>
              <a:rPr lang="en-US" sz="2400" dirty="0"/>
              <a:t>“The recommended practice addresses interference scenarios among and between 2.4 GHz IEEE 802 and non-IEEE 802 devices (e.g. Bluetooth).”</a:t>
            </a:r>
          </a:p>
          <a:p>
            <a:pPr marL="0" indent="0">
              <a:buNone/>
            </a:pPr>
            <a:r>
              <a:rPr lang="en-US" sz="2400" u="sng" dirty="0" smtClean="0"/>
              <a:t>Response</a:t>
            </a:r>
          </a:p>
          <a:p>
            <a:r>
              <a:rPr lang="en-US" sz="2400" dirty="0" smtClean="0"/>
              <a:t>Accept in Principle.  Changed to “</a:t>
            </a:r>
            <a:r>
              <a:rPr lang="en-US" sz="2400" dirty="0"/>
              <a:t>The recommended practice addresses interference scenarios </a:t>
            </a:r>
            <a:r>
              <a:rPr lang="en-US" sz="2400" dirty="0" smtClean="0"/>
              <a:t>among </a:t>
            </a:r>
            <a:r>
              <a:rPr lang="en-US" sz="2400" dirty="0"/>
              <a:t>2.4 GHz IEEE </a:t>
            </a:r>
            <a:r>
              <a:rPr lang="en-US" sz="2400" dirty="0" smtClean="0"/>
              <a:t>802 devices. It also addresses interference between </a:t>
            </a:r>
            <a:r>
              <a:rPr lang="en-US" sz="2400" dirty="0"/>
              <a:t>2.4 GHz IEEE 802 and non-IEEE 802 devices (e.g. Bluetooth).”</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868464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55322"/>
            <a:ext cx="8288868" cy="716278"/>
          </a:xfrm>
        </p:spPr>
        <p:txBody>
          <a:bodyPr/>
          <a:lstStyle/>
          <a:p>
            <a:r>
              <a:rPr lang="en-US" dirty="0" smtClean="0"/>
              <a:t>802.11 </a:t>
            </a:r>
            <a:r>
              <a:rPr lang="en-US" dirty="0"/>
              <a:t>Comments</a:t>
            </a:r>
          </a:p>
        </p:txBody>
      </p:sp>
      <p:sp>
        <p:nvSpPr>
          <p:cNvPr id="3" name="Content Placeholder 2"/>
          <p:cNvSpPr>
            <a:spLocks noGrp="1"/>
          </p:cNvSpPr>
          <p:nvPr>
            <p:ph idx="1"/>
          </p:nvPr>
        </p:nvSpPr>
        <p:spPr>
          <a:xfrm>
            <a:off x="456354" y="981377"/>
            <a:ext cx="8839200" cy="5925732"/>
          </a:xfrm>
        </p:spPr>
        <p:txBody>
          <a:bodyPr/>
          <a:lstStyle/>
          <a:p>
            <a:pPr marL="0" indent="0">
              <a:buNone/>
            </a:pPr>
            <a:r>
              <a:rPr lang="en-US" sz="2400" u="sng" dirty="0" smtClean="0"/>
              <a:t>Comment </a:t>
            </a:r>
          </a:p>
          <a:p>
            <a:r>
              <a:rPr lang="en-US" sz="2400" dirty="0"/>
              <a:t>5.5 replace the Need for Project with </a:t>
            </a:r>
          </a:p>
          <a:p>
            <a:r>
              <a:rPr lang="en-US" sz="2400" dirty="0"/>
              <a:t>“The  automotive environment is one of the 2.4 GHz wireless environments with rapidly increasing deployment. This environment differs from the enterprise or residential environments. Automotive environments are characterized by high density of access points and stations (e.g. in traffic jams) with inter-AP distance of 2m-3m and dynamically changing interference conditions. There is extensive use of non IEEE 802 technologies in the 2.4 GHz band, which require consideration of coexistence issues. This recommended practice aims to improve coexistence and performance in 2.4 GHz. </a:t>
            </a:r>
          </a:p>
          <a:p>
            <a:pPr marL="0" indent="0">
              <a:buNone/>
            </a:pPr>
            <a:r>
              <a:rPr lang="en-US" sz="2400" u="sng" dirty="0" smtClean="0"/>
              <a:t>Response</a:t>
            </a:r>
          </a:p>
          <a:p>
            <a:r>
              <a:rPr lang="en-US" sz="2400" dirty="0"/>
              <a:t>Accept in principle.  Used this text except replaced “automotive” with “vehicular”</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648390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546</TotalTime>
  <Words>731</Words>
  <Application>Microsoft Office PowerPoint</Application>
  <PresentationFormat>Custom</PresentationFormat>
  <Paragraphs>79</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PAR Comment Responses</vt:lpstr>
      <vt:lpstr>802.3 Comments</vt:lpstr>
      <vt:lpstr>802.3 Comments</vt:lpstr>
      <vt:lpstr>802.3 Comments</vt:lpstr>
      <vt:lpstr>802.11 Comments</vt:lpstr>
      <vt:lpstr>802.11 Comments</vt:lpstr>
      <vt:lpstr>802.11 Comments</vt:lpstr>
      <vt:lpstr>802.11 Comments</vt:lpstr>
      <vt:lpstr>802.11 Comments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110</cp:revision>
  <cp:lastPrinted>2015-01-08T23:35:49Z</cp:lastPrinted>
  <dcterms:created xsi:type="dcterms:W3CDTF">2014-10-30T17:06:39Z</dcterms:created>
  <dcterms:modified xsi:type="dcterms:W3CDTF">2016-11-09T15:08:31Z</dcterms:modified>
</cp:coreProperties>
</file>