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17" r:id="rId3"/>
    <p:sldId id="327" r:id="rId4"/>
    <p:sldId id="323" r:id="rId5"/>
    <p:sldId id="328" r:id="rId6"/>
    <p:sldId id="330" r:id="rId7"/>
    <p:sldId id="331" r:id="rId8"/>
    <p:sldId id="320" r:id="rId9"/>
    <p:sldId id="321"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11/11/2016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802.19-16/0188r0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November 2016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66"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November 2016 IEEE 802.19 meeting in San Antonio, TX.</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smtClean="0"/>
              <a:t>Technical contributions were discussed</a:t>
            </a:r>
          </a:p>
          <a:p>
            <a:pPr lvl="1"/>
            <a:r>
              <a:rPr kumimoji="1" lang="en-US" altLang="ja-JP" dirty="0"/>
              <a:t>DCN 19-16/0173r0: Comment resolution on CID89 in 1st TG review (S. Furuichi)</a:t>
            </a:r>
          </a:p>
          <a:p>
            <a:pPr lvl="1"/>
            <a:r>
              <a:rPr kumimoji="1" lang="en-US" altLang="ja-JP" dirty="0"/>
              <a:t>DCN 19-16/0174r0: Supplemental Document for Comment Resolution on CID89 in 1st TG Review (S. Furuichi)</a:t>
            </a:r>
          </a:p>
          <a:p>
            <a:pPr lvl="1"/>
            <a:r>
              <a:rPr kumimoji="1" lang="en-US" altLang="ja-JP" dirty="0"/>
              <a:t>DCN 19-16/0171r0: Proposed resolution of comment 109 for D0.4 (C. Sun)</a:t>
            </a:r>
          </a:p>
          <a:p>
            <a:pPr lvl="1"/>
            <a:r>
              <a:rPr kumimoji="1" lang="en-US" altLang="ja-JP" dirty="0"/>
              <a:t>DCN 19-16/0175r0: Profile 1 based CM Operation (H. Kang)</a:t>
            </a:r>
          </a:p>
          <a:p>
            <a:pPr lvl="1"/>
            <a:r>
              <a:rPr kumimoji="1" lang="en-US" altLang="ja-JP" dirty="0"/>
              <a:t>DCN 19-16/0176r0: Profile 1 based CE Operation (H. Kang)</a:t>
            </a:r>
          </a:p>
          <a:p>
            <a:pPr lvl="1"/>
            <a:r>
              <a:rPr kumimoji="1" lang="en-US" altLang="ja-JP" dirty="0"/>
              <a:t>DCN 19-16/0177r0: Profile 1 based CDIS Operation (H. Kang)</a:t>
            </a:r>
          </a:p>
          <a:p>
            <a:pPr lvl="1"/>
            <a:r>
              <a:rPr kumimoji="1" lang="en-US" altLang="ja-JP" dirty="0"/>
              <a:t>DCN 19-16/0178r0: Messages for profile 1 (H. Kang)</a:t>
            </a:r>
          </a:p>
          <a:p>
            <a:pPr lvl="1"/>
            <a:r>
              <a:rPr kumimoji="1" lang="en-US" altLang="ja-JP" dirty="0"/>
              <a:t>DCN 19-16/0179r0: Primitives for profile 1 (H. Kang)</a:t>
            </a:r>
          </a:p>
          <a:p>
            <a:pPr lvl="1"/>
            <a:r>
              <a:rPr kumimoji="1" lang="en-US" altLang="ja-JP" dirty="0"/>
              <a:t>DCN 19-16/0180r0: Data types for profile 1 (H. Kang)</a:t>
            </a:r>
          </a:p>
          <a:p>
            <a:pPr lvl="1"/>
            <a:r>
              <a:rPr kumimoji="1" lang="en-US" altLang="ja-JP" dirty="0"/>
              <a:t>DCN 19-16/0181r0: A coexistence discovery algorithm for GCOs under inaccurate geo-location information (H. Kang)</a:t>
            </a:r>
          </a:p>
          <a:p>
            <a:pPr lvl="1"/>
            <a:r>
              <a:rPr kumimoji="1" lang="en-US" altLang="ja-JP" dirty="0"/>
              <a:t>DCN 19-16/0182r0: A coexistence discovery algorithm for multi-band operating GCOs under inaccurate geo-location information (H. Kang)</a:t>
            </a:r>
          </a:p>
          <a:p>
            <a:pPr lvl="1"/>
            <a:r>
              <a:rPr kumimoji="1" lang="en-US" altLang="ja-JP" dirty="0"/>
              <a:t>DCN 19-16/0183r0: A coexistence decision algorithm for GCOs operating over overlapped service coverage area (H. Kang</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No remaining comments from TG reviews</a:t>
            </a:r>
          </a:p>
          <a:p>
            <a:pPr lvl="1"/>
            <a:r>
              <a:rPr kumimoji="1" lang="en-US" altLang="ja-JP" dirty="0" smtClean="0"/>
              <a:t>First TG review</a:t>
            </a:r>
          </a:p>
          <a:p>
            <a:pPr lvl="2"/>
            <a:r>
              <a:rPr kumimoji="1" lang="en-US" altLang="ja-JP" dirty="0" smtClean="0"/>
              <a:t>Resolved 10 remaining technical comments</a:t>
            </a:r>
          </a:p>
          <a:p>
            <a:pPr lvl="1"/>
            <a:r>
              <a:rPr kumimoji="1" lang="en-US" altLang="ja-JP" dirty="0" smtClean="0"/>
              <a:t>Second TG review</a:t>
            </a:r>
          </a:p>
          <a:p>
            <a:pPr lvl="2"/>
            <a:r>
              <a:rPr kumimoji="1" lang="en-US" altLang="ja-JP" dirty="0" smtClean="0"/>
              <a:t>Resolve all 18 technical comments</a:t>
            </a:r>
          </a:p>
          <a:p>
            <a:pPr lvl="1"/>
            <a:endParaRPr kumimoji="1" lang="en-US" altLang="ja-JP" dirty="0" smtClean="0"/>
          </a:p>
          <a:p>
            <a:r>
              <a:rPr kumimoji="1" lang="en-US" altLang="ja-JP" dirty="0" smtClean="0"/>
              <a:t>Project time line was reviewed</a:t>
            </a:r>
          </a:p>
          <a:p>
            <a:pPr lvl="1"/>
            <a:r>
              <a:rPr kumimoji="1" lang="en-US" altLang="ja-JP" dirty="0" smtClean="0"/>
              <a:t>No change (DCN 19-15/0096r0) and move to WG Letter Ballot after this meeting</a:t>
            </a:r>
          </a:p>
          <a:p>
            <a:pPr lvl="1"/>
            <a:endParaRPr kumimoji="1" lang="en-US" altLang="ja-JP" dirty="0" smtClean="0"/>
          </a:p>
          <a:p>
            <a:r>
              <a:rPr kumimoji="1" lang="en-US" altLang="ja-JP" dirty="0" smtClean="0"/>
              <a:t>Run some TG motions</a:t>
            </a:r>
          </a:p>
          <a:p>
            <a:pPr lvl="1"/>
            <a:r>
              <a:rPr kumimoji="1" lang="en-US" altLang="ja-JP" dirty="0" smtClean="0"/>
              <a:t>Please see following slides;</a:t>
            </a:r>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Instruct the TG editor to resolve editorial comments, and implement the resolutions for general and technical comments according to column K of DCN 19-16/0170r2</a:t>
            </a:r>
          </a:p>
          <a:p>
            <a:endParaRPr kumimoji="1" lang="en-US" altLang="ja-JP" dirty="0"/>
          </a:p>
          <a:p>
            <a:pPr lvl="1"/>
            <a:r>
              <a:rPr kumimoji="1" lang="en-US" altLang="ja-JP" dirty="0"/>
              <a:t>Move:  S. Furuichi</a:t>
            </a:r>
          </a:p>
          <a:p>
            <a:pPr lvl="1"/>
            <a:r>
              <a:rPr kumimoji="1" lang="en-US" altLang="ja-JP" dirty="0"/>
              <a:t>Second: H. Kang</a:t>
            </a:r>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105708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DCN 19-16/0171r0, 19-16/0173r1, 19-16/0175r1, 19-16/0176r1, 19-16/0177r1, 19-16/0178r1, 19-16/0179r2, 19-16/0180r1, 19-16/0181r2, 19-16/0182r2 and 19-16/0183r2 instruct the TG editor to implement approved text proposals and update to the IEEE P802.19.1a candidate draft D1.0 by December 6, 2016</a:t>
            </a:r>
          </a:p>
          <a:p>
            <a:pPr lvl="1"/>
            <a:endParaRPr kumimoji="1" lang="en-US" altLang="ja-JP" dirty="0"/>
          </a:p>
          <a:p>
            <a:pPr lvl="1"/>
            <a:r>
              <a:rPr kumimoji="1" lang="en-US" altLang="ja-JP" dirty="0"/>
              <a:t>Move: H. Kang</a:t>
            </a:r>
          </a:p>
          <a:p>
            <a:pPr lvl="1"/>
            <a:r>
              <a:rPr kumimoji="1" lang="en-US" altLang="ja-JP" dirty="0"/>
              <a:t>Second: C. Sun</a:t>
            </a:r>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8771553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working letter ballot using the IEEE P802.19.1a candidate draft D1.0 no later than December 9, 2016</a:t>
            </a:r>
          </a:p>
          <a:p>
            <a:endParaRPr kumimoji="1" lang="en-US" altLang="ja-JP" dirty="0"/>
          </a:p>
          <a:p>
            <a:pPr lvl="1"/>
            <a:r>
              <a:rPr kumimoji="1" lang="en-US" altLang="ja-JP" dirty="0"/>
              <a:t>Move: C. Sun</a:t>
            </a:r>
          </a:p>
          <a:p>
            <a:pPr lvl="1"/>
            <a:r>
              <a:rPr kumimoji="1" lang="en-US" altLang="ja-JP" dirty="0"/>
              <a:t>Second: H. Kang</a:t>
            </a:r>
          </a:p>
          <a:p>
            <a:pPr lvl="1"/>
            <a:r>
              <a:rPr kumimoji="1" lang="en-US" altLang="ja-JP" dirty="0"/>
              <a:t>Approved by unanimous consent</a:t>
            </a:r>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556354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1130590260"/>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baseline="0" dirty="0" smtClean="0">
                          <a:latin typeface="Calibri" panose="020F0502020204030204" pitchFamily="34" charset="0"/>
                        </a:rPr>
                        <a:t>Jan. 10</a:t>
                      </a:r>
                    </a:p>
                  </a:txBody>
                  <a:tcPr/>
                </a:tc>
                <a:tc>
                  <a:txBody>
                    <a:bodyPr/>
                    <a:lstStyle/>
                    <a:p>
                      <a:r>
                        <a:rPr kumimoji="1" lang="en-US" altLang="ja-JP" sz="1800" dirty="0" smtClean="0">
                          <a:latin typeface="Calibri" panose="020F0502020204030204" pitchFamily="34" charset="0"/>
                        </a:rPr>
                        <a:t>8:00PM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9:00PM</a:t>
                      </a:r>
                      <a:r>
                        <a:rPr kumimoji="1" lang="en-US" altLang="ja-JP" sz="1800" baseline="0" dirty="0" smtClean="0">
                          <a:latin typeface="Calibri" panose="020F0502020204030204" pitchFamily="34" charset="0"/>
                        </a:rPr>
                        <a:t> ET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January 2017 meeting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Start to resolve comments from WG Letter Ballot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2016</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6255</TotalTime>
  <Words>623</Words>
  <Application>Microsoft Office PowerPoint</Application>
  <PresentationFormat>ユーザー設定</PresentationFormat>
  <Paragraphs>98</Paragraphs>
  <Slides>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Office Theme</vt:lpstr>
      <vt:lpstr>Document</vt:lpstr>
      <vt:lpstr>November 2016 TG1a Closing Report</vt:lpstr>
      <vt:lpstr>Abstract</vt:lpstr>
      <vt:lpstr>Results of the week (1/2)</vt:lpstr>
      <vt:lpstr>Results of the week (2/2)</vt:lpstr>
      <vt:lpstr>TG Motion</vt:lpstr>
      <vt:lpstr>TG Motion</vt:lpstr>
      <vt:lpstr>TG Motion</vt:lpstr>
      <vt:lpstr>Conference calls</vt:lpstr>
      <vt:lpstr>January 2017 meeting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227</cp:revision>
  <cp:lastPrinted>2014-11-08T20:15:38Z</cp:lastPrinted>
  <dcterms:created xsi:type="dcterms:W3CDTF">2014-10-30T17:06:39Z</dcterms:created>
  <dcterms:modified xsi:type="dcterms:W3CDTF">2016-11-10T20:32:39Z</dcterms:modified>
</cp:coreProperties>
</file>