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6" r:id="rId2"/>
    <p:sldId id="276" r:id="rId3"/>
    <p:sldId id="277" r:id="rId4"/>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61" d="100"/>
          <a:sy n="61" d="100"/>
        </p:scale>
        <p:origin x="1795" y="6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11/10/2016</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Steve Shellhammer, Qualcomm</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November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November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Steve Shellhammer, Qualcomm</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802.19-16/0189r0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9/dcn/16/19-16-0130-05-Auto-csd-document.docx" TargetMode="External"/><Relationship Id="rId2" Type="http://schemas.openxmlformats.org/officeDocument/2006/relationships/hyperlink" Target="https://mentor.ieee.org/802.19/dcn/16/19-16-0187-00-Auto-802-19-2-par.pdf" TargetMode="External"/><Relationship Id="rId1" Type="http://schemas.openxmlformats.org/officeDocument/2006/relationships/slideLayout" Target="../slideLayouts/slideLayout1.xml"/><Relationship Id="rId4" Type="http://schemas.openxmlformats.org/officeDocument/2006/relationships/hyperlink" Target="https://mentor.ieee.org/802.19/dcn/16/19-16-0184-01-Auto-par-comment-responses.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smtClean="0"/>
              <a:t>November 2016</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smtClean="0"/>
              <a:t>Steve Shellhammer,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Executive Committee Motions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2016-11-10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189" name="Document" r:id="rId5" imgW="8238348" imgH="2556850" progId="Word.Document.8">
                  <p:embed/>
                </p:oleObj>
              </mc:Choice>
              <mc:Fallback>
                <p:oleObj name="Document" r:id="rId5" imgW="8238348" imgH="2556850" progId="Word.Document.8">
                  <p:embed/>
                  <p:pic>
                    <p:nvPicPr>
                      <p:cNvPr id="0" name="Picture 3"/>
                      <p:cNvPicPr>
                        <a:picLocks noChangeAspect="1" noChangeArrowheads="1"/>
                      </p:cNvPicPr>
                      <p:nvPr/>
                    </p:nvPicPr>
                    <p:blipFill>
                      <a:blip r:embed="rId6"/>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Study Group Extension</a:t>
            </a:r>
            <a:endParaRPr lang="en-US" dirty="0"/>
          </a:p>
        </p:txBody>
      </p:sp>
      <p:sp>
        <p:nvSpPr>
          <p:cNvPr id="3" name="Content Placeholder 2"/>
          <p:cNvSpPr>
            <a:spLocks noGrp="1"/>
          </p:cNvSpPr>
          <p:nvPr>
            <p:ph idx="1"/>
          </p:nvPr>
        </p:nvSpPr>
        <p:spPr/>
        <p:txBody>
          <a:bodyPr/>
          <a:lstStyle/>
          <a:p>
            <a:pPr marL="0" indent="0">
              <a:buNone/>
            </a:pPr>
            <a:r>
              <a:rPr lang="en-US" sz="2400" u="sng" dirty="0" smtClean="0"/>
              <a:t>Motion</a:t>
            </a:r>
          </a:p>
          <a:p>
            <a:r>
              <a:rPr lang="en-US" sz="2400" dirty="0"/>
              <a:t>Grant the second extension of the </a:t>
            </a:r>
            <a:r>
              <a:rPr lang="en-US" sz="2400" dirty="0" smtClean="0"/>
              <a:t>IEEE 802.19 Wireless Automotive Coexistence </a:t>
            </a:r>
            <a:r>
              <a:rPr lang="en-US" sz="2400" dirty="0"/>
              <a:t>study </a:t>
            </a:r>
            <a:r>
              <a:rPr lang="en-US" sz="2400" dirty="0" smtClean="0"/>
              <a:t>group</a:t>
            </a:r>
          </a:p>
          <a:p>
            <a:r>
              <a:rPr lang="en-US" sz="2400" dirty="0" smtClean="0"/>
              <a:t>Move:	Steve Shellhammer</a:t>
            </a:r>
          </a:p>
          <a:p>
            <a:r>
              <a:rPr lang="en-US" sz="2400" dirty="0" smtClean="0"/>
              <a:t>Second:	Subir Das</a:t>
            </a:r>
            <a:endParaRPr lang="en-US" sz="2400" dirty="0"/>
          </a:p>
          <a:p>
            <a:endParaRPr lang="en-US" sz="2400" dirty="0"/>
          </a:p>
          <a:p>
            <a:pPr marL="0" indent="0">
              <a:buNone/>
            </a:pPr>
            <a:r>
              <a:rPr lang="en-US" sz="2400" u="sng" dirty="0" smtClean="0"/>
              <a:t>WG Vote</a:t>
            </a:r>
          </a:p>
          <a:p>
            <a:r>
              <a:rPr lang="en-US" sz="2400" dirty="0" smtClean="0"/>
              <a:t>5/0/0</a:t>
            </a:r>
            <a:endParaRPr lang="en-US" sz="24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3018112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685800"/>
            <a:ext cx="8288868" cy="716278"/>
          </a:xfrm>
        </p:spPr>
        <p:txBody>
          <a:bodyPr/>
          <a:lstStyle/>
          <a:p>
            <a:r>
              <a:rPr lang="en-US" dirty="0" smtClean="0"/>
              <a:t>802.19.2 PAR/CSD</a:t>
            </a:r>
            <a:endParaRPr lang="en-US" dirty="0"/>
          </a:p>
        </p:txBody>
      </p:sp>
      <p:sp>
        <p:nvSpPr>
          <p:cNvPr id="3" name="Content Placeholder 2"/>
          <p:cNvSpPr>
            <a:spLocks noGrp="1"/>
          </p:cNvSpPr>
          <p:nvPr>
            <p:ph idx="1"/>
          </p:nvPr>
        </p:nvSpPr>
        <p:spPr>
          <a:xfrm>
            <a:off x="731520" y="1295400"/>
            <a:ext cx="8183880" cy="5205309"/>
          </a:xfrm>
        </p:spPr>
        <p:txBody>
          <a:bodyPr/>
          <a:lstStyle/>
          <a:p>
            <a:pPr marL="0" indent="0">
              <a:buNone/>
            </a:pPr>
            <a:r>
              <a:rPr lang="en-US" sz="2000" u="sng" dirty="0" smtClean="0"/>
              <a:t>Motion</a:t>
            </a:r>
          </a:p>
          <a:p>
            <a:r>
              <a:rPr lang="en-US" sz="2000" dirty="0"/>
              <a:t>Approve forwarding 802.19.2 PAR documentation in </a:t>
            </a:r>
            <a:r>
              <a:rPr lang="en-US" sz="2000" dirty="0">
                <a:hlinkClick r:id="rId2"/>
              </a:rPr>
              <a:t>https://</a:t>
            </a:r>
            <a:r>
              <a:rPr lang="en-US" sz="2000" dirty="0" smtClean="0">
                <a:hlinkClick r:id="rId2"/>
              </a:rPr>
              <a:t>mentor.ieee.org/802.19/dcn/16/19-16-0187-00-Auto-802-19-2-par.pdf</a:t>
            </a:r>
            <a:r>
              <a:rPr lang="en-US" sz="2000" dirty="0" smtClean="0"/>
              <a:t>  </a:t>
            </a:r>
            <a:r>
              <a:rPr lang="en-US" sz="2000" dirty="0"/>
              <a:t>to NesCom</a:t>
            </a:r>
          </a:p>
          <a:p>
            <a:r>
              <a:rPr lang="en-US" sz="2000" dirty="0"/>
              <a:t>Approve CSD documentation in </a:t>
            </a:r>
            <a:r>
              <a:rPr lang="en-US" sz="2000" dirty="0">
                <a:hlinkClick r:id="rId3"/>
              </a:rPr>
              <a:t>https://</a:t>
            </a:r>
            <a:r>
              <a:rPr lang="en-US" sz="2000" dirty="0" smtClean="0">
                <a:hlinkClick r:id="rId3"/>
              </a:rPr>
              <a:t>mentor.ieee.org/802.19/dcn/16/19-16-0130-05-Auto-csd-document.docx</a:t>
            </a:r>
            <a:r>
              <a:rPr lang="en-US" sz="2000" dirty="0" smtClean="0"/>
              <a:t> </a:t>
            </a:r>
          </a:p>
          <a:p>
            <a:r>
              <a:rPr lang="en-US" sz="2000" dirty="0" smtClean="0"/>
              <a:t>Move: Steve Shellhammer</a:t>
            </a:r>
          </a:p>
          <a:p>
            <a:r>
              <a:rPr lang="en-US" sz="2000" dirty="0" smtClean="0"/>
              <a:t>Second: Subir Das</a:t>
            </a:r>
            <a:endParaRPr lang="en-US" sz="2000" dirty="0"/>
          </a:p>
          <a:p>
            <a:pPr marL="0" indent="0">
              <a:buNone/>
            </a:pPr>
            <a:r>
              <a:rPr lang="en-US" sz="2000" u="sng" dirty="0" smtClean="0"/>
              <a:t>WG Vote</a:t>
            </a:r>
          </a:p>
          <a:p>
            <a:r>
              <a:rPr lang="en-US" sz="2000" dirty="0" smtClean="0"/>
              <a:t>Comment Responses </a:t>
            </a:r>
          </a:p>
          <a:p>
            <a:pPr lvl="1"/>
            <a:r>
              <a:rPr lang="en-US" sz="2000" dirty="0">
                <a:hlinkClick r:id="rId4"/>
              </a:rPr>
              <a:t>https://</a:t>
            </a:r>
            <a:r>
              <a:rPr lang="en-US" sz="2000" dirty="0" smtClean="0">
                <a:hlinkClick r:id="rId4"/>
              </a:rPr>
              <a:t>mentor.ieee.org/802.19/dcn/16/19-16-0184-01-Auto-par-comment-responses.pptx</a:t>
            </a:r>
            <a:r>
              <a:rPr lang="en-US" sz="2000" dirty="0" smtClean="0"/>
              <a:t> </a:t>
            </a:r>
            <a:endParaRPr lang="en-US" sz="2000" dirty="0"/>
          </a:p>
          <a:p>
            <a:r>
              <a:rPr lang="en-US" sz="2000" dirty="0" smtClean="0"/>
              <a:t>In </a:t>
            </a:r>
            <a:r>
              <a:rPr lang="en-US" sz="2000" dirty="0"/>
              <a:t>the WG, PAR (y/n/a</a:t>
            </a:r>
            <a:r>
              <a:rPr lang="en-US" sz="2000"/>
              <a:t>): </a:t>
            </a:r>
            <a:r>
              <a:rPr lang="en-US" sz="2000" smtClean="0"/>
              <a:t>5/0/0;  </a:t>
            </a:r>
            <a:r>
              <a:rPr lang="en-US" sz="2000" dirty="0" smtClean="0"/>
              <a:t>CSD </a:t>
            </a:r>
            <a:r>
              <a:rPr lang="en-US" sz="2000" dirty="0"/>
              <a:t>(y/n/a</a:t>
            </a:r>
            <a:r>
              <a:rPr lang="en-US" sz="2000" dirty="0" smtClean="0"/>
              <a:t>): 5/0/0</a:t>
            </a:r>
            <a:endParaRPr lang="en-US" sz="2000" dirty="0"/>
          </a:p>
          <a:p>
            <a:endParaRPr lang="en-US" sz="200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Steve Shellhammer, Qualcomm</a:t>
            </a:r>
            <a:endParaRPr lang="en-GB" dirty="0"/>
          </a:p>
        </p:txBody>
      </p:sp>
      <p:sp>
        <p:nvSpPr>
          <p:cNvPr id="6" name="Date Placeholder 5"/>
          <p:cNvSpPr>
            <a:spLocks noGrp="1"/>
          </p:cNvSpPr>
          <p:nvPr>
            <p:ph type="dt" idx="15"/>
          </p:nvPr>
        </p:nvSpPr>
        <p:spPr/>
        <p:txBody>
          <a:bodyPr/>
          <a:lstStyle/>
          <a:p>
            <a:r>
              <a:rPr lang="en-US" dirty="0" smtClean="0"/>
              <a:t>November 2016</a:t>
            </a:r>
            <a:endParaRPr lang="en-GB" dirty="0"/>
          </a:p>
        </p:txBody>
      </p:sp>
    </p:spTree>
    <p:extLst>
      <p:ext uri="{BB962C8B-B14F-4D97-AF65-F5344CB8AC3E}">
        <p14:creationId xmlns:p14="http://schemas.microsoft.com/office/powerpoint/2010/main" val="29573479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525</TotalTime>
  <Words>181</Words>
  <Application>Microsoft Office PowerPoint</Application>
  <PresentationFormat>Custom</PresentationFormat>
  <Paragraphs>35</Paragraphs>
  <Slides>3</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1" baseType="lpstr">
      <vt:lpstr>Arial Unicode MS</vt:lpstr>
      <vt:lpstr>MS Gothic</vt:lpstr>
      <vt:lpstr>Arial</vt:lpstr>
      <vt:lpstr>Calibri</vt:lpstr>
      <vt:lpstr>Courier New</vt:lpstr>
      <vt:lpstr>Times New Roman</vt:lpstr>
      <vt:lpstr>Office Theme</vt:lpstr>
      <vt:lpstr>Document</vt:lpstr>
      <vt:lpstr>Executive Committee Motions</vt:lpstr>
      <vt:lpstr>Study Group Extension</vt:lpstr>
      <vt:lpstr>802.19.2 PAR/CSD</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Shellhammer, Steve</cp:lastModifiedBy>
  <cp:revision>111</cp:revision>
  <cp:lastPrinted>2015-01-08T23:35:49Z</cp:lastPrinted>
  <dcterms:created xsi:type="dcterms:W3CDTF">2014-10-30T17:06:39Z</dcterms:created>
  <dcterms:modified xsi:type="dcterms:W3CDTF">2016-11-11T03:54:23Z</dcterms:modified>
</cp:coreProperties>
</file>