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17" r:id="rId3"/>
    <p:sldId id="327" r:id="rId4"/>
    <p:sldId id="332" r:id="rId5"/>
    <p:sldId id="333" r:id="rId6"/>
    <p:sldId id="334"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802.19-17/0020r0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PAR title change</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2017-01-19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75"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a proposal of changing the title of IEEE 802.19.1.</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10697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802.19.1 title</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Standard for Information Technology - Telecommunications and Information Exchange Between Systems - Local and </a:t>
            </a:r>
            <a:r>
              <a:rPr kumimoji="1" lang="en-US" altLang="ja-JP" dirty="0" smtClean="0"/>
              <a:t>Metropolitan Area </a:t>
            </a:r>
            <a:r>
              <a:rPr kumimoji="1" lang="en-US" altLang="ja-JP" dirty="0"/>
              <a:t>Networks - Specific Requirements - Part 19: TV White Space Coexistence </a:t>
            </a:r>
            <a:r>
              <a:rPr kumimoji="1" lang="en-US" altLang="ja-JP" dirty="0" smtClean="0"/>
              <a:t>Methods</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329587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Proposal of </a:t>
            </a:r>
            <a:r>
              <a:rPr kumimoji="1" lang="en-US" altLang="ja-JP" dirty="0"/>
              <a:t>IEEE 802.19.1 title</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Standard for Information Technology - Telecommunications and Information Exchange Between Systems - Local and </a:t>
            </a:r>
            <a:r>
              <a:rPr kumimoji="1" lang="en-US" altLang="ja-JP" dirty="0" smtClean="0"/>
              <a:t>Metropolitan Area </a:t>
            </a:r>
            <a:r>
              <a:rPr kumimoji="1" lang="en-US" altLang="ja-JP" dirty="0"/>
              <a:t>Networks - Specific Requirements - Part 19: </a:t>
            </a:r>
            <a:r>
              <a:rPr kumimoji="1" lang="en-US" altLang="ja-JP" dirty="0" smtClean="0">
                <a:solidFill>
                  <a:srgbClr val="FF0000"/>
                </a:solidFill>
              </a:rPr>
              <a:t>Wireless Network</a:t>
            </a:r>
            <a:r>
              <a:rPr kumimoji="1" lang="en-US" altLang="ja-JP" dirty="0" smtClean="0"/>
              <a:t> Coexistence Methods</a:t>
            </a:r>
          </a:p>
          <a:p>
            <a:endParaRPr kumimoji="1" lang="en-US" altLang="ja-JP" dirty="0"/>
          </a:p>
          <a:p>
            <a:r>
              <a:rPr kumimoji="1" lang="en-US" altLang="ja-JP" dirty="0"/>
              <a:t>Scope of IEEE 802.19.1 (Section 5.2)</a:t>
            </a:r>
          </a:p>
          <a:p>
            <a:pPr lvl="1"/>
            <a:r>
              <a:rPr kumimoji="1" lang="en-US" altLang="ja-JP" dirty="0"/>
              <a:t>The standard specifies radio technology independent methods for coexistence among dissimilar or independently operated TV Band Device (TVBD) networks and dissimilar TV Band Devices</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764846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P802.19.1a title</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a:t>Standard for Information Technology - Telecommunications and Information Exchange Between Systems - Local and </a:t>
            </a:r>
            <a:r>
              <a:rPr kumimoji="1" lang="en-US" altLang="ja-JP" dirty="0" smtClean="0"/>
              <a:t>Metropolitan Area </a:t>
            </a:r>
            <a:r>
              <a:rPr kumimoji="1" lang="en-US" altLang="ja-JP" dirty="0"/>
              <a:t>Networks - Specific Requirements - Part 19: </a:t>
            </a:r>
            <a:r>
              <a:rPr kumimoji="1" lang="en-US" altLang="ja-JP" dirty="0" smtClean="0">
                <a:solidFill>
                  <a:srgbClr val="FF0000"/>
                </a:solidFill>
              </a:rPr>
              <a:t>Wireless Network</a:t>
            </a:r>
            <a:r>
              <a:rPr kumimoji="1" lang="en-US" altLang="ja-JP" dirty="0" smtClean="0"/>
              <a:t> </a:t>
            </a:r>
            <a:r>
              <a:rPr kumimoji="1" lang="en-US" altLang="ja-JP" dirty="0"/>
              <a:t>Coexistence Methods Amendment: Coexistence Methods for </a:t>
            </a:r>
            <a:r>
              <a:rPr kumimoji="1" lang="en-US" altLang="ja-JP" dirty="0" smtClean="0"/>
              <a:t>Geo-Location Capable </a:t>
            </a:r>
            <a:r>
              <a:rPr kumimoji="1" lang="en-US" altLang="ja-JP" dirty="0"/>
              <a:t>Devices Operating Under General </a:t>
            </a:r>
            <a:r>
              <a:rPr kumimoji="1" lang="en-US" altLang="ja-JP" dirty="0" smtClean="0"/>
              <a:t>Authorization</a:t>
            </a:r>
          </a:p>
          <a:p>
            <a:endParaRPr kumimoji="1" lang="en-US" altLang="ja-JP" dirty="0"/>
          </a:p>
          <a:p>
            <a:r>
              <a:rPr kumimoji="1" lang="en-US" altLang="ja-JP" dirty="0"/>
              <a:t>Scope of IEEE </a:t>
            </a:r>
            <a:r>
              <a:rPr kumimoji="1" lang="en-US" altLang="ja-JP" dirty="0" smtClean="0"/>
              <a:t>802.19.1a </a:t>
            </a:r>
            <a:r>
              <a:rPr kumimoji="1" lang="en-US" altLang="ja-JP" dirty="0"/>
              <a:t>(Section 5.2)</a:t>
            </a:r>
          </a:p>
          <a:p>
            <a:pPr lvl="1"/>
            <a:r>
              <a:rPr lang="en-US" altLang="ja-JP" b="0" dirty="0" smtClean="0"/>
              <a:t>This </a:t>
            </a:r>
            <a:r>
              <a:rPr lang="en-US" altLang="ja-JP" b="0" dirty="0"/>
              <a:t>standard specifies radio </a:t>
            </a:r>
            <a:r>
              <a:rPr lang="en-US" altLang="ja-JP" b="0" dirty="0" smtClean="0"/>
              <a:t>technology independent </a:t>
            </a:r>
            <a:r>
              <a:rPr lang="en-US" altLang="ja-JP" b="0" dirty="0"/>
              <a:t>methods for network-based coexistence among </a:t>
            </a:r>
            <a:r>
              <a:rPr lang="en-US" altLang="ja-JP" b="0" dirty="0" smtClean="0"/>
              <a:t>dissimilar or independently operated networks of unlicensed </a:t>
            </a:r>
            <a:r>
              <a:rPr lang="en-US" altLang="ja-JP" b="0" dirty="0"/>
              <a:t>devices and dissimilar </a:t>
            </a:r>
            <a:r>
              <a:rPr lang="en-US" altLang="ja-JP" b="0" dirty="0" smtClean="0"/>
              <a:t>unlicensed devices. The standard is defined </a:t>
            </a:r>
            <a:r>
              <a:rPr lang="en-US" altLang="ja-JP" b="0" dirty="0"/>
              <a:t>for </a:t>
            </a:r>
            <a:r>
              <a:rPr lang="en-US" altLang="ja-JP" b="0" dirty="0" smtClean="0"/>
              <a:t>geo-location capable </a:t>
            </a:r>
            <a:r>
              <a:rPr lang="en-US" altLang="ja-JP" b="0" dirty="0"/>
              <a:t>devices operating under general authorization such as the </a:t>
            </a:r>
            <a:r>
              <a:rPr lang="en-US" altLang="ja-JP" b="0" dirty="0" smtClean="0"/>
              <a:t>TV band </a:t>
            </a:r>
            <a:r>
              <a:rPr lang="en-US" altLang="ja-JP" b="0" dirty="0"/>
              <a:t>White Spaces, the 5 GHz license-exempt bands and the </a:t>
            </a:r>
            <a:r>
              <a:rPr lang="en-US" altLang="ja-JP" b="0" dirty="0" smtClean="0"/>
              <a:t>general authorized </a:t>
            </a:r>
            <a:r>
              <a:rPr lang="en-US" altLang="ja-JP" b="0" dirty="0"/>
              <a:t>access in 3.5 GHz bands.</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110443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P802.19.1a title</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a:t>Standard for Information Technology - Telecommunications and Information Exchange Between Systems - Local and </a:t>
            </a:r>
            <a:r>
              <a:rPr kumimoji="1" lang="en-US" altLang="ja-JP" dirty="0" smtClean="0"/>
              <a:t>Metropolitan Area </a:t>
            </a:r>
            <a:r>
              <a:rPr kumimoji="1" lang="en-US" altLang="ja-JP" dirty="0"/>
              <a:t>Networks - Specific Requirements - Part 19: </a:t>
            </a:r>
            <a:r>
              <a:rPr kumimoji="1" lang="en-US" altLang="ja-JP" dirty="0" smtClean="0">
                <a:solidFill>
                  <a:srgbClr val="FF0000"/>
                </a:solidFill>
              </a:rPr>
              <a:t>Wireless Network</a:t>
            </a:r>
            <a:r>
              <a:rPr kumimoji="1" lang="en-US" altLang="ja-JP" dirty="0" smtClean="0"/>
              <a:t> </a:t>
            </a:r>
            <a:r>
              <a:rPr kumimoji="1" lang="en-US" altLang="ja-JP" dirty="0"/>
              <a:t>Coexistence Methods Amendment: Coexistence Methods for </a:t>
            </a:r>
            <a:r>
              <a:rPr kumimoji="1" lang="en-US" altLang="ja-JP" dirty="0" smtClean="0"/>
              <a:t>Geo-Location Capable </a:t>
            </a:r>
            <a:r>
              <a:rPr kumimoji="1" lang="en-US" altLang="ja-JP" dirty="0"/>
              <a:t>Devices Operating Under General </a:t>
            </a:r>
            <a:r>
              <a:rPr kumimoji="1" lang="en-US" altLang="ja-JP" dirty="0" smtClean="0"/>
              <a:t>Authorization</a:t>
            </a:r>
          </a:p>
          <a:p>
            <a:endParaRPr kumimoji="1" lang="en-US" altLang="ja-JP" dirty="0"/>
          </a:p>
          <a:p>
            <a:r>
              <a:rPr kumimoji="1" lang="en-US" altLang="ja-JP" dirty="0"/>
              <a:t>Scope of IEEE </a:t>
            </a:r>
            <a:r>
              <a:rPr kumimoji="1" lang="en-US" altLang="ja-JP" dirty="0" smtClean="0"/>
              <a:t>802.19.1a </a:t>
            </a:r>
            <a:r>
              <a:rPr kumimoji="1" lang="en-US" altLang="ja-JP" dirty="0"/>
              <a:t>(Section 5.2)</a:t>
            </a:r>
          </a:p>
          <a:p>
            <a:pPr lvl="1"/>
            <a:r>
              <a:rPr lang="en-US" altLang="ja-JP" b="0" dirty="0" smtClean="0"/>
              <a:t>This </a:t>
            </a:r>
            <a:r>
              <a:rPr lang="en-US" altLang="ja-JP" b="0" dirty="0"/>
              <a:t>standard specifies radio </a:t>
            </a:r>
            <a:r>
              <a:rPr lang="en-US" altLang="ja-JP" b="0" dirty="0" smtClean="0"/>
              <a:t>technology independent </a:t>
            </a:r>
            <a:r>
              <a:rPr lang="en-US" altLang="ja-JP" b="0" dirty="0"/>
              <a:t>methods for network-based coexistence among </a:t>
            </a:r>
            <a:r>
              <a:rPr lang="en-US" altLang="ja-JP" b="0" dirty="0" smtClean="0"/>
              <a:t>dissimilar or independently operated networks of unlicensed </a:t>
            </a:r>
            <a:r>
              <a:rPr lang="en-US" altLang="ja-JP" b="0" dirty="0"/>
              <a:t>devices and dissimilar </a:t>
            </a:r>
            <a:r>
              <a:rPr lang="en-US" altLang="ja-JP" b="0" dirty="0" smtClean="0"/>
              <a:t>unlicensed devices. The standard is defined </a:t>
            </a:r>
            <a:r>
              <a:rPr lang="en-US" altLang="ja-JP" b="0" dirty="0"/>
              <a:t>for </a:t>
            </a:r>
            <a:r>
              <a:rPr lang="en-US" altLang="ja-JP" b="0" dirty="0" smtClean="0"/>
              <a:t>geo-location capable </a:t>
            </a:r>
            <a:r>
              <a:rPr lang="en-US" altLang="ja-JP" b="0" dirty="0"/>
              <a:t>devices operating under general authorization such as the </a:t>
            </a:r>
            <a:r>
              <a:rPr lang="en-US" altLang="ja-JP" b="0" dirty="0" smtClean="0"/>
              <a:t>TV band </a:t>
            </a:r>
            <a:r>
              <a:rPr lang="en-US" altLang="ja-JP" b="0" dirty="0"/>
              <a:t>White Spaces, the 5 GHz license-exempt bands and the </a:t>
            </a:r>
            <a:r>
              <a:rPr lang="en-US" altLang="ja-JP" b="0" dirty="0" smtClean="0"/>
              <a:t>general authorized </a:t>
            </a:r>
            <a:r>
              <a:rPr lang="en-US" altLang="ja-JP" b="0" dirty="0"/>
              <a:t>access in 3.5 GHz bands.</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5692459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6274</TotalTime>
  <Words>468</Words>
  <Application>Microsoft Office PowerPoint</Application>
  <PresentationFormat>ユーザー設定</PresentationFormat>
  <Paragraphs>45</Paragraphs>
  <Slides>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8" baseType="lpstr">
      <vt:lpstr>Office Theme</vt:lpstr>
      <vt:lpstr>Document</vt:lpstr>
      <vt:lpstr>PAR title change</vt:lpstr>
      <vt:lpstr>Abstract</vt:lpstr>
      <vt:lpstr>IEEE 802.19.1 title</vt:lpstr>
      <vt:lpstr>Proposal of IEEE 802.19.1 title</vt:lpstr>
      <vt:lpstr>IEEE P802.19.1a title</vt:lpstr>
      <vt:lpstr>IEEE P802.19.1a title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233</cp:revision>
  <cp:lastPrinted>2014-11-08T20:15:38Z</cp:lastPrinted>
  <dcterms:created xsi:type="dcterms:W3CDTF">2014-10-30T17:06:39Z</dcterms:created>
  <dcterms:modified xsi:type="dcterms:W3CDTF">2017-01-19T18:15:01Z</dcterms:modified>
</cp:coreProperties>
</file>