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410" r:id="rId3"/>
    <p:sldId id="415" r:id="rId4"/>
    <p:sldId id="416" r:id="rId5"/>
    <p:sldId id="417"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410"/>
            <p14:sldId id="415"/>
            <p14:sldId id="416"/>
            <p14:sldId id="417"/>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varScale="1">
        <p:scale>
          <a:sx n="93" d="100"/>
          <a:sy n="93" d="100"/>
        </p:scale>
        <p:origin x="91"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March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March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802.19-17/0035r0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March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a:t>Title modification of standard</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2017-03-13</a:t>
            </a:r>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696"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This is the way to title modification of IEEE 802.19.1 Standard</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4087544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Motion result in January meeting</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pic>
        <p:nvPicPr>
          <p:cNvPr id="7" name="図 6"/>
          <p:cNvPicPr>
            <a:picLocks noChangeAspect="1"/>
          </p:cNvPicPr>
          <p:nvPr/>
        </p:nvPicPr>
        <p:blipFill>
          <a:blip r:embed="rId2"/>
          <a:stretch>
            <a:fillRect/>
          </a:stretch>
        </p:blipFill>
        <p:spPr>
          <a:xfrm>
            <a:off x="1346626" y="1524322"/>
            <a:ext cx="7111574" cy="5333678"/>
          </a:xfrm>
          <a:prstGeom prst="rect">
            <a:avLst/>
          </a:prstGeom>
        </p:spPr>
      </p:pic>
    </p:spTree>
    <p:extLst>
      <p:ext uri="{BB962C8B-B14F-4D97-AF65-F5344CB8AC3E}">
        <p14:creationId xmlns:p14="http://schemas.microsoft.com/office/powerpoint/2010/main" val="3513805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Title Modification Options</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a:t>Jon </a:t>
            </a:r>
            <a:r>
              <a:rPr kumimoji="1" lang="en-US" altLang="ja-JP" dirty="0" err="1"/>
              <a:t>Rosdahl</a:t>
            </a:r>
            <a:r>
              <a:rPr kumimoji="1" lang="en-US" altLang="ja-JP" dirty="0"/>
              <a:t> and Steve </a:t>
            </a:r>
            <a:r>
              <a:rPr kumimoji="1" lang="en-US" altLang="ja-JP" dirty="0" err="1"/>
              <a:t>Shellhammer</a:t>
            </a:r>
            <a:r>
              <a:rPr kumimoji="1" lang="en-US" altLang="ja-JP" dirty="0"/>
              <a:t> discussed the way to title modification</a:t>
            </a:r>
          </a:p>
          <a:p>
            <a:pPr lvl="1"/>
            <a:endParaRPr kumimoji="1" lang="en-US" altLang="ja-JP" dirty="0"/>
          </a:p>
          <a:p>
            <a:r>
              <a:rPr kumimoji="1" lang="en-US" altLang="ja-JP" dirty="0"/>
              <a:t>Option A</a:t>
            </a:r>
          </a:p>
          <a:p>
            <a:pPr lvl="1"/>
            <a:r>
              <a:rPr kumimoji="1" lang="en-US" altLang="ja-JP" dirty="0"/>
              <a:t>Complete the 802.19.1a amendment project</a:t>
            </a:r>
          </a:p>
          <a:p>
            <a:pPr lvl="1"/>
            <a:r>
              <a:rPr kumimoji="1" lang="en-US" altLang="ja-JP" dirty="0"/>
              <a:t>Approve a PAR for a Revision Project for 802.19.1</a:t>
            </a:r>
          </a:p>
          <a:p>
            <a:pPr lvl="1"/>
            <a:r>
              <a:rPr kumimoji="1" lang="en-US" altLang="ja-JP" dirty="0"/>
              <a:t>Incorporate 802.19.1a amendment into the 802.19.1 revision and change the title at the same time</a:t>
            </a:r>
          </a:p>
          <a:p>
            <a:r>
              <a:rPr kumimoji="1" lang="en-US" altLang="ja-JP" dirty="0"/>
              <a:t>Option B</a:t>
            </a:r>
          </a:p>
          <a:p>
            <a:pPr lvl="1"/>
            <a:r>
              <a:rPr kumimoji="1" lang="en-US" altLang="ja-JP" dirty="0"/>
              <a:t>Withdraw the 802.19.1a PAR and approve a revision PAR for 802.19.1</a:t>
            </a:r>
          </a:p>
          <a:p>
            <a:pPr lvl="1"/>
            <a:r>
              <a:rPr kumimoji="1" lang="en-US" altLang="ja-JP" dirty="0"/>
              <a:t>Cancel the 802.19.1 Sponsor Ballot Pool Formation</a:t>
            </a:r>
          </a:p>
          <a:p>
            <a:pPr lvl="1"/>
            <a:r>
              <a:rPr kumimoji="1" lang="en-US" altLang="ja-JP" dirty="0"/>
              <a:t>Complete the work on the amendment and the title change as part of the revision</a:t>
            </a:r>
          </a:p>
          <a:p>
            <a:pPr lvl="1"/>
            <a:endParaRPr kumimoji="1" lang="en-US" altLang="ja-JP" dirty="0"/>
          </a:p>
          <a:p>
            <a:r>
              <a:rPr kumimoji="1" lang="en-US" altLang="ja-JP" dirty="0"/>
              <a:t>Option A is the only way</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2334888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802.19.1 revision project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Need to prepare PAR for a revision project for IEEE 802.19.1</a:t>
            </a:r>
          </a:p>
          <a:p>
            <a:pPr lvl="1"/>
            <a:endParaRPr kumimoji="1" lang="en-US" altLang="ja-JP" dirty="0"/>
          </a:p>
          <a:p>
            <a:r>
              <a:rPr kumimoji="1" lang="en-US" altLang="ja-JP" dirty="0"/>
              <a:t>Timeline proposal</a:t>
            </a:r>
          </a:p>
          <a:p>
            <a:pPr lvl="1"/>
            <a:r>
              <a:rPr kumimoji="1" lang="en-US" altLang="ja-JP" dirty="0"/>
              <a:t>Submit PAR during Sponsor Ballot of IEEE P802.19.1a</a:t>
            </a:r>
          </a:p>
          <a:p>
            <a:pPr lvl="2"/>
            <a:r>
              <a:rPr kumimoji="1" lang="en-US" altLang="ja-JP" dirty="0"/>
              <a:t>Approve in EC (earliest case): July meeting 2017</a:t>
            </a:r>
          </a:p>
          <a:p>
            <a:pPr lvl="1"/>
            <a:r>
              <a:rPr kumimoji="1" lang="en-US" altLang="ja-JP" dirty="0"/>
              <a:t>The first meeting will take place after submitting the draft IEEE P802.19.1a to EC</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260942086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9414</TotalTime>
  <Words>280</Words>
  <Application>Microsoft Office PowerPoint</Application>
  <PresentationFormat>ユーザー設定</PresentationFormat>
  <Paragraphs>46</Paragraphs>
  <Slides>5</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3" baseType="lpstr">
      <vt:lpstr>Arial Unicode MS</vt:lpstr>
      <vt:lpstr>MS Gothic</vt:lpstr>
      <vt:lpstr>Arial</vt:lpstr>
      <vt:lpstr>Calibri</vt:lpstr>
      <vt:lpstr>Courier New</vt:lpstr>
      <vt:lpstr>Times New Roman</vt:lpstr>
      <vt:lpstr>Office Theme</vt:lpstr>
      <vt:lpstr>Document</vt:lpstr>
      <vt:lpstr>Title modification of standard</vt:lpstr>
      <vt:lpstr>Abstract</vt:lpstr>
      <vt:lpstr>Motion result in January meeting</vt:lpstr>
      <vt:lpstr>Title Modification Options</vt:lpstr>
      <vt:lpstr>IEEE 802.19.1 revision project</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541</cp:revision>
  <cp:lastPrinted>2014-11-08T20:15:38Z</cp:lastPrinted>
  <dcterms:created xsi:type="dcterms:W3CDTF">2014-10-30T17:06:39Z</dcterms:created>
  <dcterms:modified xsi:type="dcterms:W3CDTF">2017-03-13T22:31:39Z</dcterms:modified>
</cp:coreProperties>
</file>