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17" r:id="rId3"/>
    <p:sldId id="323" r:id="rId4"/>
    <p:sldId id="320" r:id="rId5"/>
    <p:sldId id="321"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33"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802.19-17/0037r0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March 2017 TG1a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82"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TG1a closing report from March 2017 IEEE 802.19 meeting in Vancouver, BC, Canada.</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Approved meeting </a:t>
            </a:r>
            <a:r>
              <a:rPr kumimoji="1" lang="en-US" altLang="ja-JP" dirty="0"/>
              <a:t>minutes</a:t>
            </a:r>
          </a:p>
          <a:p>
            <a:endParaRPr kumimoji="1" lang="en-US" altLang="ja-JP" dirty="0"/>
          </a:p>
          <a:p>
            <a:r>
              <a:rPr kumimoji="1" lang="en-US" altLang="ja-JP" dirty="0"/>
              <a:t>Information of sponsor ballot was reviewed</a:t>
            </a:r>
          </a:p>
          <a:p>
            <a:pPr lvl="1"/>
            <a:endParaRPr kumimoji="1" lang="en-US" altLang="ja-JP" dirty="0"/>
          </a:p>
          <a:p>
            <a:r>
              <a:rPr kumimoji="1" lang="en-US" altLang="ja-JP" dirty="0"/>
              <a:t>Project time line was reviewed</a:t>
            </a:r>
          </a:p>
          <a:p>
            <a:pPr lvl="1"/>
            <a:r>
              <a:rPr kumimoji="1" lang="en-US" altLang="ja-JP" dirty="0"/>
              <a:t>Update to DCN 19-15/0096r2</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No 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01800839"/>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gridCol w="1781172">
                  <a:extLst>
                    <a:ext uri="{9D8B030D-6E8A-4147-A177-3AD203B41FA5}">
                      <a16:colId xmlns:a16="http://schemas.microsoft.com/office/drawing/2014/main" val="20004"/>
                    </a:ext>
                  </a:extLst>
                </a:gridCol>
              </a:tblGrid>
              <a:tr h="370840">
                <a:tc>
                  <a:txBody>
                    <a:bodyPr/>
                    <a:lstStyle/>
                    <a:p>
                      <a:r>
                        <a:rPr kumimoji="1" lang="en-US" altLang="ja-JP" sz="2000" dirty="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Start</a:t>
                      </a:r>
                      <a:r>
                        <a:rPr kumimoji="1" lang="en-US" altLang="ja-JP" sz="2000" baseline="0" dirty="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End</a:t>
                      </a:r>
                      <a:r>
                        <a:rPr kumimoji="1" lang="en-US" altLang="ja-JP" sz="2000" baseline="0" dirty="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Call Host</a:t>
                      </a:r>
                      <a:endParaRPr kumimoji="1" lang="ja-JP" altLang="en-US" sz="2000" dirty="0">
                        <a:latin typeface="Calibri" panose="020F0502020204030204" pitchFamily="34" charset="0"/>
                      </a:endParaRPr>
                    </a:p>
                  </a:txBody>
                  <a:tcPr/>
                </a:tc>
                <a:extLst>
                  <a:ext uri="{0D108BD9-81ED-4DB2-BD59-A6C34878D82A}">
                    <a16:rowId xmlns:a16="http://schemas.microsoft.com/office/drawing/2014/main" val="10000"/>
                  </a:ext>
                </a:extLst>
              </a:tr>
              <a:tr h="370840">
                <a:tc>
                  <a:txBody>
                    <a:bodyPr/>
                    <a:lstStyle/>
                    <a:p>
                      <a:r>
                        <a:rPr kumimoji="1" lang="en-US" altLang="ja-JP" sz="1800" dirty="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baseline="0" dirty="0">
                          <a:latin typeface="Calibri" panose="020F0502020204030204" pitchFamily="34" charset="0"/>
                        </a:rPr>
                        <a:t>xxx. xx</a:t>
                      </a:r>
                    </a:p>
                  </a:txBody>
                  <a:tcPr/>
                </a:tc>
                <a:tc>
                  <a:txBody>
                    <a:bodyPr/>
                    <a:lstStyle/>
                    <a:p>
                      <a:r>
                        <a:rPr kumimoji="1" lang="en-US" altLang="ja-JP" sz="1800" dirty="0">
                          <a:latin typeface="Calibri" panose="020F0502020204030204" pitchFamily="34" charset="0"/>
                        </a:rPr>
                        <a:t>2:00AM</a:t>
                      </a:r>
                      <a:r>
                        <a:rPr kumimoji="1" lang="en-US" altLang="ja-JP" sz="1800" baseline="0" dirty="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a:latin typeface="Calibri" panose="020F0502020204030204" pitchFamily="34" charset="0"/>
                        </a:rPr>
                        <a:t>3:00AM</a:t>
                      </a:r>
                      <a:r>
                        <a:rPr kumimoji="1" lang="en-US" altLang="ja-JP" sz="1800" baseline="0" dirty="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err="1">
                          <a:latin typeface="Calibri" panose="020F0502020204030204" pitchFamily="34" charset="0"/>
                        </a:rPr>
                        <a:t>Naotaka</a:t>
                      </a:r>
                      <a:r>
                        <a:rPr kumimoji="1" lang="en-US" altLang="ja-JP" sz="1800" dirty="0">
                          <a:latin typeface="Calibri" panose="020F0502020204030204" pitchFamily="34" charset="0"/>
                        </a:rPr>
                        <a:t> Sato</a:t>
                      </a:r>
                      <a:endParaRPr kumimoji="1" lang="ja-JP" altLang="en-US" sz="1800" dirty="0">
                        <a:latin typeface="Calibri" panose="020F0502020204030204" pitchFamily="34" charset="0"/>
                      </a:endParaRPr>
                    </a:p>
                  </a:txBody>
                  <a:tcPr/>
                </a:tc>
                <a:extLst>
                  <a:ext uri="{0D108BD9-81ED-4DB2-BD59-A6C34878D82A}">
                    <a16:rowId xmlns:a16="http://schemas.microsoft.com/office/drawing/2014/main" val="10001"/>
                  </a:ext>
                </a:extLst>
              </a:tr>
            </a:tbl>
          </a:graphicData>
        </a:graphic>
      </p:graphicFrame>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a:p>
          <a:p>
            <a:endParaRPr kumimoji="1" lang="en-US" altLang="ja-JP" kern="0" dirty="0"/>
          </a:p>
        </p:txBody>
      </p:sp>
    </p:spTree>
    <p:extLst>
      <p:ext uri="{BB962C8B-B14F-4D97-AF65-F5344CB8AC3E}">
        <p14:creationId xmlns:p14="http://schemas.microsoft.com/office/powerpoint/2010/main" val="3762135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May 2017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Start to resolve comments from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3623717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6300</TotalTime>
  <Words>213</Words>
  <Application>Microsoft Office PowerPoint</Application>
  <PresentationFormat>ユーザー設定</PresentationFormat>
  <Paragraphs>49</Paragraphs>
  <Slides>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March 2017 TG1a Closing Report</vt:lpstr>
      <vt:lpstr>Abstract</vt:lpstr>
      <vt:lpstr>Results of the week</vt:lpstr>
      <vt:lpstr>No Conference calls</vt:lpstr>
      <vt:lpstr>May 2017 meeting Objectives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241</cp:revision>
  <cp:lastPrinted>2014-11-08T20:15:38Z</cp:lastPrinted>
  <dcterms:created xsi:type="dcterms:W3CDTF">2014-10-30T17:06:39Z</dcterms:created>
  <dcterms:modified xsi:type="dcterms:W3CDTF">2017-03-14T16:06:45Z</dcterms:modified>
</cp:coreProperties>
</file>