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4"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90" d="100"/>
          <a:sy n="90" d="100"/>
        </p:scale>
        <p:origin x="-854" y="-1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Hyunduk Kang, ETRI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Hyunduk Kang, ETRI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802.19-17/0049r0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Hyunduk Kang, ETRI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May </a:t>
            </a:r>
            <a:r>
              <a:rPr lang="en-GB" dirty="0"/>
              <a:t>2017 TG1a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2017-05-11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9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TG1a closing report from </a:t>
            </a:r>
            <a:r>
              <a:rPr kumimoji="1" lang="en-US" altLang="ja-JP" dirty="0" smtClean="0"/>
              <a:t>May </a:t>
            </a:r>
            <a:r>
              <a:rPr kumimoji="1" lang="en-US" altLang="ja-JP" dirty="0"/>
              <a:t>2017 IEEE 802.19 meeting in </a:t>
            </a:r>
            <a:r>
              <a:rPr kumimoji="1" lang="en-US" altLang="ja-JP" dirty="0" err="1" smtClean="0"/>
              <a:t>Daejeon</a:t>
            </a:r>
            <a:r>
              <a:rPr kumimoji="1" lang="en-US" altLang="ja-JP" dirty="0" smtClean="0"/>
              <a:t>, Korea.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Approved meeting minutes</a:t>
            </a:r>
          </a:p>
          <a:p>
            <a:endParaRPr kumimoji="1" lang="en-US" altLang="ja-JP" dirty="0"/>
          </a:p>
          <a:p>
            <a:r>
              <a:rPr kumimoji="1" lang="en-US" altLang="ja-JP" dirty="0"/>
              <a:t>Information of sponsor ballot was reviewed</a:t>
            </a:r>
          </a:p>
          <a:p>
            <a:pPr lvl="1"/>
            <a:r>
              <a:rPr lang="en-US" dirty="0"/>
              <a:t>Response Rate = 84%</a:t>
            </a:r>
          </a:p>
          <a:p>
            <a:pPr lvl="1"/>
            <a:r>
              <a:rPr lang="en-US" dirty="0"/>
              <a:t>Approval Rate = 96%</a:t>
            </a:r>
          </a:p>
          <a:p>
            <a:pPr lvl="1"/>
            <a:r>
              <a:rPr lang="en-US" dirty="0"/>
              <a:t>Abstain Rate = 5</a:t>
            </a:r>
            <a:r>
              <a:rPr lang="en-US" dirty="0" smtClean="0"/>
              <a:t>%</a:t>
            </a:r>
          </a:p>
          <a:p>
            <a:pPr lvl="1"/>
            <a:endParaRPr kumimoji="1" lang="en-SG" altLang="ja-JP" dirty="0"/>
          </a:p>
          <a:p>
            <a:pPr lvl="1"/>
            <a:r>
              <a:rPr kumimoji="1" lang="en-US" altLang="ja-JP" dirty="0"/>
              <a:t>7 technical comments</a:t>
            </a:r>
          </a:p>
          <a:p>
            <a:pPr lvl="1"/>
            <a:r>
              <a:rPr kumimoji="1" lang="en-US" altLang="ja-JP" dirty="0"/>
              <a:t>13 editorial comments</a:t>
            </a:r>
          </a:p>
          <a:p>
            <a:pPr lvl="1"/>
            <a:r>
              <a:rPr kumimoji="1" lang="en-US" altLang="ja-JP" dirty="0"/>
              <a:t>6 general </a:t>
            </a:r>
            <a:r>
              <a:rPr kumimoji="1" lang="en-US" altLang="ja-JP" dirty="0" smtClean="0"/>
              <a:t>comments</a:t>
            </a:r>
            <a:endParaRPr kumimoji="1" lang="en-US" altLang="ja-JP" dirty="0"/>
          </a:p>
          <a:p>
            <a:r>
              <a:rPr kumimoji="1" lang="en-US" altLang="ja-JP" dirty="0"/>
              <a:t>Project time line was reviewed</a:t>
            </a:r>
          </a:p>
          <a:p>
            <a:pPr lvl="1"/>
            <a:r>
              <a:rPr kumimoji="1" lang="en-US" altLang="ja-JP" dirty="0"/>
              <a:t>Update to DCN </a:t>
            </a:r>
            <a:r>
              <a:rPr kumimoji="1" lang="en-US" altLang="ja-JP" dirty="0" smtClean="0"/>
              <a:t>19-15/0096r3</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Motions</a:t>
            </a:r>
            <a:endParaRPr lang="en-US" dirty="0"/>
          </a:p>
        </p:txBody>
      </p:sp>
      <p:sp>
        <p:nvSpPr>
          <p:cNvPr id="3" name="Content Placeholder 2"/>
          <p:cNvSpPr>
            <a:spLocks noGrp="1"/>
          </p:cNvSpPr>
          <p:nvPr>
            <p:ph idx="1"/>
          </p:nvPr>
        </p:nvSpPr>
        <p:spPr/>
        <p:txBody>
          <a:bodyPr/>
          <a:lstStyle/>
          <a:p>
            <a:r>
              <a:rPr kumimoji="1" lang="en-US" altLang="ja-JP" dirty="0"/>
              <a:t>Motion to approve the resolutions given in IEEE 19-17-0045-04-001a and implement the changes in draft standard D3.0</a:t>
            </a:r>
          </a:p>
          <a:p>
            <a:pPr lvl="1"/>
            <a:r>
              <a:rPr kumimoji="1" lang="en-US" altLang="ja-JP" dirty="0"/>
              <a:t>Move: Sho</a:t>
            </a:r>
          </a:p>
          <a:p>
            <a:pPr lvl="1"/>
            <a:r>
              <a:rPr kumimoji="1" lang="en-US" altLang="ja-JP" dirty="0"/>
              <a:t>Second: Alireza</a:t>
            </a:r>
          </a:p>
          <a:p>
            <a:pPr lvl="1"/>
            <a:r>
              <a:rPr kumimoji="1" lang="en-US" altLang="ja-JP" dirty="0"/>
              <a:t>Approved with unanimous consent </a:t>
            </a:r>
          </a:p>
          <a:p>
            <a:endParaRPr lang="en-SG" dirty="0" smtClean="0"/>
          </a:p>
          <a:p>
            <a:r>
              <a:rPr kumimoji="1" lang="en-US" altLang="ja-JP" dirty="0"/>
              <a:t>Motion to ask the Chair of the working group to initiate sponsor ballot recirculation</a:t>
            </a:r>
          </a:p>
          <a:p>
            <a:pPr lvl="1"/>
            <a:r>
              <a:rPr kumimoji="1" lang="en-US" altLang="ja-JP" dirty="0"/>
              <a:t>Move: Sho</a:t>
            </a:r>
          </a:p>
          <a:p>
            <a:pPr lvl="1"/>
            <a:r>
              <a:rPr kumimoji="1" lang="en-US" altLang="ja-JP" dirty="0"/>
              <a:t>Second: Alireza</a:t>
            </a:r>
          </a:p>
          <a:p>
            <a:pPr lvl="1"/>
            <a:r>
              <a:rPr kumimoji="1" lang="en-US" altLang="ja-JP" dirty="0"/>
              <a:t>Approved with unanimous consent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Hyunduk Kang, ETRI</a:t>
            </a:r>
            <a:endParaRPr lang="en-GB" dirty="0"/>
          </a:p>
        </p:txBody>
      </p:sp>
      <p:sp>
        <p:nvSpPr>
          <p:cNvPr id="6" name="Date Placeholder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72664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smtClean="0">
                <a:solidFill>
                  <a:schemeClr val="tx1"/>
                </a:solidFill>
              </a:rPr>
              <a:t>Friday, Jun. 16, </a:t>
            </a:r>
            <a:r>
              <a:rPr kumimoji="1" lang="en-US" altLang="ja-JP" dirty="0">
                <a:solidFill>
                  <a:schemeClr val="tx1"/>
                </a:solidFill>
              </a:rPr>
              <a:t>2017: </a:t>
            </a:r>
            <a:r>
              <a:rPr kumimoji="1" lang="en-US" altLang="ja-JP" dirty="0" smtClean="0">
                <a:solidFill>
                  <a:schemeClr val="tx1"/>
                </a:solidFill>
              </a:rPr>
              <a:t>2am </a:t>
            </a:r>
            <a:r>
              <a:rPr kumimoji="1" lang="en-US" altLang="ja-JP" dirty="0">
                <a:solidFill>
                  <a:schemeClr val="tx1"/>
                </a:solidFill>
              </a:rPr>
              <a:t>ET </a:t>
            </a:r>
            <a:r>
              <a:rPr kumimoji="1" lang="en-US" altLang="ja-JP" dirty="0" smtClean="0">
                <a:solidFill>
                  <a:schemeClr val="tx1"/>
                </a:solidFill>
              </a:rPr>
              <a:t>(Thursday, Jun. 15, </a:t>
            </a:r>
            <a:r>
              <a:rPr kumimoji="1" lang="en-US" altLang="ja-JP" dirty="0">
                <a:solidFill>
                  <a:schemeClr val="tx1"/>
                </a:solidFill>
              </a:rPr>
              <a:t>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856182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July </a:t>
            </a:r>
            <a:r>
              <a:rPr kumimoji="1" lang="en-US" altLang="ja-JP" dirty="0"/>
              <a:t>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SG" altLang="ja-JP" dirty="0" smtClean="0"/>
              <a:t>Finish comment resolution by teleconference in Jun</a:t>
            </a:r>
          </a:p>
          <a:p>
            <a:r>
              <a:rPr kumimoji="1" lang="en-SG" altLang="ja-JP" dirty="0" smtClean="0"/>
              <a:t>Start the 2</a:t>
            </a:r>
            <a:r>
              <a:rPr kumimoji="1" lang="en-SG" altLang="ja-JP" baseline="30000" dirty="0" smtClean="0"/>
              <a:t>nd</a:t>
            </a:r>
            <a:r>
              <a:rPr kumimoji="1" lang="en-SG" altLang="ja-JP" dirty="0" smtClean="0"/>
              <a:t> recirculation in Jun</a:t>
            </a:r>
            <a:endParaRPr kumimoji="1" lang="en-US" altLang="ja-JP" dirty="0" smtClean="0"/>
          </a:p>
          <a:p>
            <a:r>
              <a:rPr kumimoji="1" lang="en-US" altLang="ja-JP" dirty="0" smtClean="0"/>
              <a:t>Resolve comments from 2</a:t>
            </a:r>
            <a:r>
              <a:rPr kumimoji="1" lang="en-US" altLang="ja-JP" baseline="30000" dirty="0" smtClean="0"/>
              <a:t>nd</a:t>
            </a:r>
            <a:r>
              <a:rPr kumimoji="1" lang="en-US" altLang="ja-JP" dirty="0" smtClean="0"/>
              <a:t> recirculation</a:t>
            </a:r>
          </a:p>
          <a:p>
            <a:r>
              <a:rPr kumimoji="1" lang="en-SG" altLang="ja-JP" dirty="0" smtClean="0"/>
              <a:t>If no comments, move to EC</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6394</TotalTime>
  <Words>324</Words>
  <Application>Microsoft Office PowerPoint</Application>
  <PresentationFormat>Custom</PresentationFormat>
  <Paragraphs>64</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May 2017 TG1a Closing Report</vt:lpstr>
      <vt:lpstr>Abstract</vt:lpstr>
      <vt:lpstr>Results of the week</vt:lpstr>
      <vt:lpstr>Motions</vt:lpstr>
      <vt:lpstr>Teleconference</vt:lpstr>
      <vt:lpstr>July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252</cp:revision>
  <cp:lastPrinted>2014-11-08T20:15:38Z</cp:lastPrinted>
  <dcterms:created xsi:type="dcterms:W3CDTF">2014-10-30T17:06:39Z</dcterms:created>
  <dcterms:modified xsi:type="dcterms:W3CDTF">2017-05-11T05:35:25Z</dcterms:modified>
</cp:coreProperties>
</file>