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317" r:id="rId3"/>
    <p:sldId id="323" r:id="rId4"/>
    <p:sldId id="326" r:id="rId5"/>
    <p:sldId id="321" r:id="rId6"/>
    <p:sldId id="327" r:id="rId7"/>
    <p:sldId id="328" r:id="rId8"/>
    <p:sldId id="329" r:id="rId9"/>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4" d="100"/>
          <a:sy n="94" d="100"/>
        </p:scale>
        <p:origin x="528" y="77"/>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2861" y="6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7</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54645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 Corporation</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January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January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 Corporation</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802.19-18/0007r1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January 2018</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January 2018 Revision TG Closing Report</a:t>
            </a:r>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2018-01-16</a:t>
            </a:r>
          </a:p>
        </p:txBody>
      </p:sp>
      <p:graphicFrame>
        <p:nvGraphicFramePr>
          <p:cNvPr id="3075" name="Object 3"/>
          <p:cNvGraphicFramePr>
            <a:graphicFrameLocks noChangeAspect="1"/>
          </p:cNvGraphicFramePr>
          <p:nvPr>
            <p:extLst>
              <p:ext uri="{D42A27DB-BD31-4B8C-83A1-F6EECF244321}">
                <p14:modId xmlns:p14="http://schemas.microsoft.com/office/powerpoint/2010/main" val="945334081"/>
              </p:ext>
            </p:extLst>
          </p:nvPr>
        </p:nvGraphicFramePr>
        <p:xfrm>
          <a:off x="539750" y="2438400"/>
          <a:ext cx="8386763" cy="2578100"/>
        </p:xfrm>
        <a:graphic>
          <a:graphicData uri="http://schemas.openxmlformats.org/presentationml/2006/ole">
            <mc:AlternateContent xmlns:mc="http://schemas.openxmlformats.org/markup-compatibility/2006">
              <mc:Choice xmlns:v="urn:schemas-microsoft-com:vml" Requires="v">
                <p:oleObj spid="_x0000_s3301" name="Document" r:id="rId4" imgW="8250056" imgH="2538294" progId="Word.Document.8">
                  <p:embed/>
                </p:oleObj>
              </mc:Choice>
              <mc:Fallback>
                <p:oleObj name="Document" r:id="rId4" imgW="8250056" imgH="2538294" progId="Word.Document.8">
                  <p:embed/>
                  <p:pic>
                    <p:nvPicPr>
                      <p:cNvPr id="0" name="Picture 3"/>
                      <p:cNvPicPr>
                        <a:picLocks noChangeAspect="1" noChangeArrowheads="1"/>
                      </p:cNvPicPr>
                      <p:nvPr/>
                    </p:nvPicPr>
                    <p:blipFill>
                      <a:blip r:embed="rId5"/>
                      <a:srcRect/>
                      <a:stretch>
                        <a:fillRect/>
                      </a:stretch>
                    </p:blipFill>
                    <p:spPr bwMode="auto">
                      <a:xfrm>
                        <a:off x="539750" y="2438400"/>
                        <a:ext cx="8386763" cy="25781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This is Revision TG closing report from January 2018 IEEE 802.19 meeting in Irvine, CA.</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1106970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Results of the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Resolved all comments from the working group letter ballot</a:t>
            </a:r>
          </a:p>
          <a:p>
            <a:pPr lvl="1"/>
            <a:endParaRPr kumimoji="1" lang="en-US" altLang="ja-JP" dirty="0"/>
          </a:p>
          <a:p>
            <a:r>
              <a:rPr kumimoji="1" lang="en-US" altLang="ja-JP" dirty="0"/>
              <a:t>Approved draft D2.0</a:t>
            </a:r>
          </a:p>
          <a:p>
            <a:pPr lvl="1"/>
            <a:r>
              <a:rPr kumimoji="1" lang="en-US" altLang="ja-JP" dirty="0"/>
              <a:t>This draft will use for recirculation ballot</a:t>
            </a:r>
          </a:p>
          <a:p>
            <a:pPr lvl="1"/>
            <a:endParaRPr kumimoji="1" lang="en-US" altLang="ja-JP" dirty="0"/>
          </a:p>
          <a:p>
            <a:r>
              <a:rPr kumimoji="1" lang="en-US" altLang="ja-JP" dirty="0"/>
              <a:t>Project time line for the revision work was no changed</a:t>
            </a:r>
          </a:p>
          <a:p>
            <a:pPr lvl="1"/>
            <a:r>
              <a:rPr kumimoji="1" lang="en-US" altLang="ja-JP" dirty="0"/>
              <a:t>DCN 19-17/0064r1</a:t>
            </a:r>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1073501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TG Motion</a:t>
            </a:r>
          </a:p>
        </p:txBody>
      </p:sp>
      <p:sp>
        <p:nvSpPr>
          <p:cNvPr id="3" name="コンテンツ プレースホルダー 2"/>
          <p:cNvSpPr>
            <a:spLocks noGrp="1"/>
          </p:cNvSpPr>
          <p:nvPr>
            <p:ph idx="1"/>
          </p:nvPr>
        </p:nvSpPr>
        <p:spPr/>
        <p:txBody>
          <a:bodyPr>
            <a:normAutofit/>
          </a:bodyPr>
          <a:lstStyle/>
          <a:p>
            <a:r>
              <a:rPr kumimoji="1" lang="en-US" altLang="ja-JP" dirty="0"/>
              <a:t>Approve to ask working group chairman to start the working group recirculation ballot for 15 days using the IEEE P802.19.1 revision draft D2.0 no later than January 26, 2018</a:t>
            </a:r>
          </a:p>
          <a:p>
            <a:endParaRPr kumimoji="1" lang="en-US" altLang="ja-JP" dirty="0"/>
          </a:p>
          <a:p>
            <a:pPr lvl="1"/>
            <a:r>
              <a:rPr kumimoji="1" lang="en-US" altLang="ja-JP" dirty="0"/>
              <a:t>Move: C. Sun</a:t>
            </a:r>
          </a:p>
          <a:p>
            <a:pPr lvl="1"/>
            <a:r>
              <a:rPr kumimoji="1" lang="en-US" altLang="ja-JP" dirty="0"/>
              <a:t>Second: M. </a:t>
            </a:r>
            <a:r>
              <a:rPr kumimoji="1" lang="en-US" altLang="ja-JP" dirty="0" err="1"/>
              <a:t>Takai</a:t>
            </a:r>
            <a:endParaRPr kumimoji="1" lang="en-US" altLang="ja-JP" dirty="0"/>
          </a:p>
          <a:p>
            <a:pPr lvl="1"/>
            <a:endParaRPr kumimoji="1" lang="en-US" altLang="ja-JP" dirty="0"/>
          </a:p>
          <a:p>
            <a:pPr lvl="1"/>
            <a:r>
              <a:rPr kumimoji="1" lang="en-US" altLang="ja-JP" dirty="0"/>
              <a:t>Y: 3/N: 0/A: 0 </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1269817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March 2018 meeting Objectives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Comments resolution from recirculation ballot</a:t>
            </a:r>
          </a:p>
          <a:p>
            <a:r>
              <a:rPr kumimoji="1" lang="en-US" altLang="ja-JP" dirty="0"/>
              <a:t>Move to sponsor ballot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3623717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Teleconference</a:t>
            </a:r>
          </a:p>
        </p:txBody>
      </p:sp>
      <p:sp>
        <p:nvSpPr>
          <p:cNvPr id="3" name="コンテンツ プレースホルダー 2"/>
          <p:cNvSpPr>
            <a:spLocks noGrp="1"/>
          </p:cNvSpPr>
          <p:nvPr>
            <p:ph idx="1"/>
          </p:nvPr>
        </p:nvSpPr>
        <p:spPr/>
        <p:txBody>
          <a:bodyPr>
            <a:normAutofit lnSpcReduction="10000"/>
          </a:bodyPr>
          <a:lstStyle/>
          <a:p>
            <a:r>
              <a:rPr kumimoji="1" lang="en-US" altLang="ja-JP" dirty="0"/>
              <a:t>Schedule (1hour)</a:t>
            </a:r>
          </a:p>
          <a:p>
            <a:pPr lvl="1"/>
            <a:r>
              <a:rPr kumimoji="1" lang="en-US" altLang="ja-JP" dirty="0">
                <a:solidFill>
                  <a:schemeClr val="tx1"/>
                </a:solidFill>
              </a:rPr>
              <a:t>Wednesday, Feb. 14, 2018: 1am ET (Wednesday, Feb. 14, 2018 7am CET, 2pm CST, 3pm JST/KST)</a:t>
            </a:r>
          </a:p>
          <a:p>
            <a:pPr lvl="1"/>
            <a:endParaRPr kumimoji="1" lang="en-US" altLang="ja-JP" dirty="0"/>
          </a:p>
          <a:p>
            <a:r>
              <a:rPr kumimoji="1" lang="en-US" altLang="ja-JP" dirty="0"/>
              <a:t>Meeting Logistics</a:t>
            </a:r>
          </a:p>
          <a:p>
            <a:pPr lvl="1"/>
            <a:r>
              <a:rPr kumimoji="1" lang="en-US" altLang="ja-JP" dirty="0"/>
              <a:t>Use “Join Me”</a:t>
            </a:r>
          </a:p>
          <a:p>
            <a:pPr lvl="2"/>
            <a:r>
              <a:rPr lang="en-US" altLang="ja-JP" dirty="0"/>
              <a:t>Join the meeting: </a:t>
            </a:r>
            <a:r>
              <a:rPr lang="en-US" altLang="ja-JP" dirty="0">
                <a:hlinkClick r:id="rId2"/>
              </a:rPr>
              <a:t>https://join.me/ieeesawg802.19</a:t>
            </a:r>
            <a:r>
              <a:rPr lang="en-US" altLang="ja-JP" dirty="0"/>
              <a:t> </a:t>
            </a:r>
            <a:br>
              <a:rPr lang="en-US" altLang="ja-JP" dirty="0"/>
            </a:b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a:p>
          <a:p>
            <a:pPr lvl="1"/>
            <a:r>
              <a:rPr kumimoji="1" lang="en-US" altLang="ja-JP" dirty="0"/>
              <a:t>The chair will send out a notification to IEEE 802.19 reflector in advance of the meeting</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4202477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January 2018</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7</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Motion slide for WG</a:t>
            </a:r>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2018-01-16</a:t>
            </a:r>
          </a:p>
        </p:txBody>
      </p:sp>
      <p:graphicFrame>
        <p:nvGraphicFramePr>
          <p:cNvPr id="3075" name="Object 3"/>
          <p:cNvGraphicFramePr>
            <a:graphicFrameLocks noChangeAspect="1"/>
          </p:cNvGraphicFramePr>
          <p:nvPr>
            <p:extLst/>
          </p:nvPr>
        </p:nvGraphicFramePr>
        <p:xfrm>
          <a:off x="539750" y="2438400"/>
          <a:ext cx="8386763" cy="2578100"/>
        </p:xfrm>
        <a:graphic>
          <a:graphicData uri="http://schemas.openxmlformats.org/presentationml/2006/ole">
            <mc:AlternateContent xmlns:mc="http://schemas.openxmlformats.org/markup-compatibility/2006">
              <mc:Choice xmlns:v="urn:schemas-microsoft-com:vml" Requires="v">
                <p:oleObj spid="_x0000_s4099" name="Document" r:id="rId4" imgW="8250056" imgH="2538294" progId="Word.Document.8">
                  <p:embed/>
                </p:oleObj>
              </mc:Choice>
              <mc:Fallback>
                <p:oleObj name="Document" r:id="rId4" imgW="8250056" imgH="2538294" progId="Word.Document.8">
                  <p:embed/>
                  <p:pic>
                    <p:nvPicPr>
                      <p:cNvPr id="3075" name="Object 3"/>
                      <p:cNvPicPr>
                        <a:picLocks noChangeAspect="1" noChangeArrowheads="1"/>
                      </p:cNvPicPr>
                      <p:nvPr/>
                    </p:nvPicPr>
                    <p:blipFill>
                      <a:blip r:embed="rId5"/>
                      <a:srcRect/>
                      <a:stretch>
                        <a:fillRect/>
                      </a:stretch>
                    </p:blipFill>
                    <p:spPr bwMode="auto">
                      <a:xfrm>
                        <a:off x="539750" y="2438400"/>
                        <a:ext cx="8386763" cy="25781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extLst>
      <p:ext uri="{BB962C8B-B14F-4D97-AF65-F5344CB8AC3E}">
        <p14:creationId xmlns:p14="http://schemas.microsoft.com/office/powerpoint/2010/main" val="2463428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Motion</a:t>
            </a:r>
          </a:p>
        </p:txBody>
      </p:sp>
      <p:sp>
        <p:nvSpPr>
          <p:cNvPr id="3" name="コンテンツ プレースホルダー 2"/>
          <p:cNvSpPr>
            <a:spLocks noGrp="1"/>
          </p:cNvSpPr>
          <p:nvPr>
            <p:ph idx="1"/>
          </p:nvPr>
        </p:nvSpPr>
        <p:spPr/>
        <p:txBody>
          <a:bodyPr>
            <a:normAutofit/>
          </a:bodyPr>
          <a:lstStyle/>
          <a:p>
            <a:r>
              <a:rPr kumimoji="1" lang="en-US" altLang="ja-JP" dirty="0"/>
              <a:t>Kindly ask working group chairman to start the working group recirculation ballot for 15 days using the IEEE P802.19.1 revision draft D2.0 no later than January 26, 2018</a:t>
            </a:r>
          </a:p>
          <a:p>
            <a:pPr marL="0" indent="0">
              <a:buNone/>
            </a:pPr>
            <a:endParaRPr kumimoji="1" lang="en-US" altLang="ja-JP" dirty="0"/>
          </a:p>
          <a:p>
            <a:pPr lvl="1"/>
            <a:r>
              <a:rPr kumimoji="1" lang="en-US" altLang="ja-JP" dirty="0"/>
              <a:t>Move: </a:t>
            </a:r>
            <a:r>
              <a:rPr kumimoji="1" lang="en-US" altLang="ja-JP" dirty="0" err="1"/>
              <a:t>Naotaka</a:t>
            </a:r>
            <a:r>
              <a:rPr kumimoji="1" lang="en-US" altLang="ja-JP" dirty="0"/>
              <a:t> Sato (on behalf of TG)</a:t>
            </a:r>
          </a:p>
          <a:p>
            <a:pPr lvl="1"/>
            <a:r>
              <a:rPr kumimoji="1" lang="en-US" altLang="ja-JP" dirty="0"/>
              <a:t>Second: Chen Sun</a:t>
            </a:r>
          </a:p>
          <a:p>
            <a:pPr lvl="1"/>
            <a:r>
              <a:rPr kumimoji="1" lang="en-US" altLang="ja-JP" dirty="0"/>
              <a:t>Vote: Y</a:t>
            </a:r>
            <a:r>
              <a:rPr kumimoji="1" lang="en-US" altLang="ja-JP"/>
              <a:t>: 6/</a:t>
            </a:r>
            <a:r>
              <a:rPr kumimoji="1" lang="en-US" altLang="ja-JP" dirty="0"/>
              <a:t>N</a:t>
            </a:r>
            <a:r>
              <a:rPr kumimoji="1" lang="en-US" altLang="ja-JP"/>
              <a:t>: 0/</a:t>
            </a:r>
            <a:r>
              <a:rPr kumimoji="1" lang="en-US" altLang="ja-JP" dirty="0"/>
              <a:t>A</a:t>
            </a:r>
            <a:r>
              <a:rPr kumimoji="1" lang="en-US" altLang="ja-JP"/>
              <a:t>: 0</a:t>
            </a:r>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375397328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6385</TotalTime>
  <Words>491</Words>
  <Application>Microsoft Office PowerPoint</Application>
  <PresentationFormat>ユーザー設定</PresentationFormat>
  <Paragraphs>74</Paragraphs>
  <Slides>8</Slides>
  <Notes>2</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6" baseType="lpstr">
      <vt:lpstr>Arial Unicode MS</vt:lpstr>
      <vt:lpstr>MS Gothic</vt:lpstr>
      <vt:lpstr>Arial</vt:lpstr>
      <vt:lpstr>Calibri</vt:lpstr>
      <vt:lpstr>Courier New</vt:lpstr>
      <vt:lpstr>Times New Roman</vt:lpstr>
      <vt:lpstr>Office Theme</vt:lpstr>
      <vt:lpstr>Document</vt:lpstr>
      <vt:lpstr>January 2018 Revision TG Closing Report</vt:lpstr>
      <vt:lpstr>Abstract</vt:lpstr>
      <vt:lpstr>Results of the week</vt:lpstr>
      <vt:lpstr>TG Motion</vt:lpstr>
      <vt:lpstr>March 2018 meeting Objectives</vt:lpstr>
      <vt:lpstr>Teleconference</vt:lpstr>
      <vt:lpstr>Motion slide for WG</vt:lpstr>
      <vt:lpstr>Motion</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Sato, Naotaka</cp:lastModifiedBy>
  <cp:revision>256</cp:revision>
  <cp:lastPrinted>2014-11-08T20:15:38Z</cp:lastPrinted>
  <dcterms:created xsi:type="dcterms:W3CDTF">2014-10-30T17:06:39Z</dcterms:created>
  <dcterms:modified xsi:type="dcterms:W3CDTF">2018-01-17T00:20:12Z</dcterms:modified>
</cp:coreProperties>
</file>