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0" r:id="rId3"/>
    <p:sldId id="269" r:id="rId4"/>
    <p:sldId id="279" r:id="rId5"/>
    <p:sldId id="281"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5/7/2018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802.19-18/0029r0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2018 </a:t>
            </a:r>
            <a:r>
              <a:rPr lang="en-GB" sz="3600" dirty="0" smtClean="0"/>
              <a:t>Sub 1 GHz Interest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2018-05-07</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077647459"/>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22" name="Document" r:id="rId4" imgW="8866603" imgH="4691446" progId="Word.Document.8">
                  <p:embed/>
                </p:oleObj>
              </mc:Choice>
              <mc:Fallback>
                <p:oleObj name="Document" r:id="rId4" imgW="8866603" imgH="469144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a:t>Sub-1GHz Coexistence Interest Group</a:t>
            </a:r>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p:txBody>
          <a:bodyPr/>
          <a:lstStyle/>
          <a:p>
            <a:r>
              <a:rPr lang="en-US" sz="2400" dirty="0"/>
              <a:t>At the March Plenary interest was shown in forming an Interest Group on Coexistence in the sub-1GHz frequency bands</a:t>
            </a:r>
          </a:p>
          <a:p>
            <a:r>
              <a:rPr lang="en-US" sz="2400" dirty="0"/>
              <a:t>The Interest Group will hold its first meetings this week</a:t>
            </a:r>
          </a:p>
          <a:p>
            <a:pPr lvl="1"/>
            <a:r>
              <a:rPr lang="en-US" sz="2400" dirty="0"/>
              <a:t>Tuesday AM2</a:t>
            </a:r>
          </a:p>
          <a:p>
            <a:pPr lvl="1"/>
            <a:r>
              <a:rPr lang="en-US" sz="2400" dirty="0"/>
              <a:t>Wednesday AM1</a:t>
            </a:r>
          </a:p>
          <a:p>
            <a:r>
              <a:rPr lang="en-US" sz="2400" dirty="0" smtClean="0"/>
              <a:t>IG </a:t>
            </a:r>
            <a:r>
              <a:rPr lang="en-US" sz="2400" dirty="0"/>
              <a:t>Chair</a:t>
            </a:r>
            <a:r>
              <a:rPr lang="en-US" sz="2400" dirty="0"/>
              <a:t>: Benjamin Rolfe, </a:t>
            </a:r>
            <a:r>
              <a:rPr lang="en-US" sz="2400" dirty="0" smtClean="0"/>
              <a:t>BCA, </a:t>
            </a:r>
            <a:r>
              <a:rPr lang="en-US" sz="2400" dirty="0"/>
              <a:t>MERL</a:t>
            </a:r>
          </a:p>
          <a:p>
            <a:r>
              <a:rPr lang="en-US" sz="2400" dirty="0"/>
              <a:t>Recording Secretary: TBD</a:t>
            </a:r>
          </a:p>
          <a:p>
            <a:endParaRPr lang="en-US" sz="2400" dirty="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extBox 6"/>
          <p:cNvSpPr txBox="1"/>
          <p:nvPr/>
        </p:nvSpPr>
        <p:spPr>
          <a:xfrm>
            <a:off x="1066800" y="1981200"/>
            <a:ext cx="5848076" cy="3046988"/>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Hear technical presentations</a:t>
            </a:r>
          </a:p>
          <a:p>
            <a:pPr marL="457200" indent="-457200">
              <a:buFont typeface="Arial" panose="020B0604020202020204" pitchFamily="34" charset="0"/>
              <a:buChar char="•"/>
            </a:pPr>
            <a:r>
              <a:rPr lang="en-US" sz="3200" dirty="0" smtClean="0">
                <a:solidFill>
                  <a:schemeClr val="accent2">
                    <a:lumMod val="75000"/>
                  </a:schemeClr>
                </a:solidFill>
              </a:rPr>
              <a:t>Discussion</a:t>
            </a:r>
          </a:p>
          <a:p>
            <a:pPr marL="457200" indent="-457200">
              <a:buFont typeface="Arial" panose="020B0604020202020204" pitchFamily="34" charset="0"/>
              <a:buChar char="•"/>
            </a:pPr>
            <a:r>
              <a:rPr lang="en-US" sz="3200" dirty="0" smtClean="0">
                <a:solidFill>
                  <a:schemeClr val="accent2">
                    <a:lumMod val="75000"/>
                  </a:schemeClr>
                </a:solidFill>
              </a:rPr>
              <a:t>Conclusions/Recommendations</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2234CD-F7FE-4209-AB5C-722DE4C2D9A9}"/>
              </a:ext>
            </a:extLst>
          </p:cNvPr>
          <p:cNvSpPr>
            <a:spLocks noGrp="1"/>
          </p:cNvSpPr>
          <p:nvPr>
            <p:ph type="title"/>
          </p:nvPr>
        </p:nvSpPr>
        <p:spPr/>
        <p:txBody>
          <a:bodyPr/>
          <a:lstStyle/>
          <a:p>
            <a:r>
              <a:rPr lang="en-US" sz="3600" dirty="0" smtClean="0"/>
              <a:t>Objectives of the IG</a:t>
            </a:r>
            <a:endParaRPr lang="en-US" sz="3600" dirty="0"/>
          </a:p>
        </p:txBody>
      </p:sp>
      <p:sp>
        <p:nvSpPr>
          <p:cNvPr id="3" name="Content Placeholder 2">
            <a:extLst>
              <a:ext uri="{FF2B5EF4-FFF2-40B4-BE49-F238E27FC236}">
                <a16:creationId xmlns="" xmlns:a16="http://schemas.microsoft.com/office/drawing/2014/main" id="{E681A7BA-E28D-4313-9904-D4EEC5ED2F20}"/>
              </a:ext>
            </a:extLst>
          </p:cNvPr>
          <p:cNvSpPr>
            <a:spLocks noGrp="1"/>
          </p:cNvSpPr>
          <p:nvPr>
            <p:ph idx="1"/>
          </p:nvPr>
        </p:nvSpPr>
        <p:spPr>
          <a:xfrm>
            <a:off x="731520" y="1676400"/>
            <a:ext cx="8288868" cy="4824310"/>
          </a:xfrm>
        </p:spPr>
        <p:txBody>
          <a:bodyPr/>
          <a:lstStyle/>
          <a:p>
            <a:r>
              <a:rPr lang="en-US" sz="2400" dirty="0" smtClean="0"/>
              <a:t>Examine coexistence situation </a:t>
            </a:r>
            <a:r>
              <a:rPr lang="en-US" sz="2400" dirty="0" smtClean="0"/>
              <a:t>with respect to 802.15.4 and 802.11 based systems operating in Sub-1GHz frequency bands</a:t>
            </a:r>
            <a:endParaRPr lang="en-US" sz="2400" dirty="0"/>
          </a:p>
          <a:p>
            <a:r>
              <a:rPr lang="en-US" sz="2400" dirty="0" smtClean="0"/>
              <a:t>Evaluate possible actions in 802 to improve coexistence characteristics</a:t>
            </a:r>
          </a:p>
          <a:p>
            <a:pPr lvl="1"/>
            <a:r>
              <a:rPr lang="en-US" sz="2400" dirty="0" smtClean="0"/>
              <a:t>Review and discuss coexistence results</a:t>
            </a:r>
          </a:p>
          <a:p>
            <a:pPr lvl="1"/>
            <a:r>
              <a:rPr lang="en-US" sz="2400" dirty="0" smtClean="0"/>
              <a:t>Review possible mitigation techniques</a:t>
            </a:r>
            <a:r>
              <a:rPr lang="en-US" sz="2400" dirty="0"/>
              <a:t> </a:t>
            </a:r>
            <a:r>
              <a:rPr lang="en-US" sz="2400" dirty="0" smtClean="0"/>
              <a:t>and strategies</a:t>
            </a:r>
          </a:p>
          <a:p>
            <a:pPr lvl="2"/>
            <a:r>
              <a:rPr lang="en-US" sz="2067" dirty="0" smtClean="0"/>
              <a:t>Standard changes?</a:t>
            </a:r>
          </a:p>
          <a:p>
            <a:pPr lvl="2"/>
            <a:r>
              <a:rPr lang="en-US" sz="2067" dirty="0" smtClean="0"/>
              <a:t>Implementation Strategies?</a:t>
            </a:r>
          </a:p>
          <a:p>
            <a:pPr lvl="2"/>
            <a:r>
              <a:rPr lang="en-US" sz="2067" dirty="0" smtClean="0"/>
              <a:t>Operational/deployment guidance?</a:t>
            </a:r>
          </a:p>
          <a:p>
            <a:pPr lvl="2"/>
            <a:r>
              <a:rPr lang="en-US" sz="2067" dirty="0" smtClean="0"/>
              <a:t>Other options?</a:t>
            </a:r>
          </a:p>
          <a:p>
            <a:r>
              <a:rPr lang="en-US" sz="2827" dirty="0" smtClean="0"/>
              <a:t>Make recommendation(s) to the Working Group(s)</a:t>
            </a:r>
            <a:endParaRPr lang="en-US" sz="2827" dirty="0"/>
          </a:p>
        </p:txBody>
      </p:sp>
      <p:sp>
        <p:nvSpPr>
          <p:cNvPr id="4" name="Slide Number Placeholder 3">
            <a:extLst>
              <a:ext uri="{FF2B5EF4-FFF2-40B4-BE49-F238E27FC236}">
                <a16:creationId xmlns="" xmlns:a16="http://schemas.microsoft.com/office/drawing/2014/main" id="{C711973C-B85C-4B31-BECE-D7BBF6B41D4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8F9885FD-848B-4F22-AFB6-B6169A8D993F}"/>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B13FE938-6519-4958-91C6-A195F9378531}"/>
              </a:ext>
            </a:extLst>
          </p:cNvPr>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1066800"/>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8000" y="3078426"/>
            <a:ext cx="4145376" cy="233177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sp>
        <p:nvSpPr>
          <p:cNvPr id="9" name="TextBox 8"/>
          <p:cNvSpPr txBox="1"/>
          <p:nvPr/>
        </p:nvSpPr>
        <p:spPr>
          <a:xfrm>
            <a:off x="4648200" y="3276600"/>
            <a:ext cx="952734" cy="2554545"/>
          </a:xfrm>
          <a:prstGeom prst="rect">
            <a:avLst/>
          </a:prstGeom>
          <a:noFill/>
        </p:spPr>
        <p:txBody>
          <a:bodyPr wrap="square" rtlCol="0">
            <a:spAutoFit/>
          </a:bodyPr>
          <a:lstStyle/>
          <a:p>
            <a:pPr algn="ctr"/>
            <a:r>
              <a:rPr lang="en-US" sz="4000" dirty="0" smtClean="0">
                <a:solidFill>
                  <a:schemeClr val="accent2">
                    <a:lumMod val="75000"/>
                  </a:schemeClr>
                </a:solidFill>
              </a:rPr>
              <a:t>OR</a:t>
            </a:r>
            <a:endParaRPr lang="en-US" sz="4000" dirty="0">
              <a:solidFill>
                <a:schemeClr val="accent2">
                  <a:lumMod val="75000"/>
                </a:schemeClr>
              </a:solidFill>
            </a:endParaRPr>
          </a:p>
          <a:p>
            <a:pPr algn="ctr"/>
            <a:endParaRPr lang="en-US" sz="4000" dirty="0">
              <a:solidFill>
                <a:schemeClr val="accent2">
                  <a:lumMod val="75000"/>
                </a:schemeClr>
              </a:solidFill>
            </a:endParaRPr>
          </a:p>
          <a:p>
            <a:pPr algn="ctr"/>
            <a:endParaRPr lang="en-US" sz="4000" dirty="0" smtClean="0">
              <a:solidFill>
                <a:schemeClr val="accent2">
                  <a:lumMod val="75000"/>
                </a:schemeClr>
              </a:solidFill>
            </a:endParaRPr>
          </a:p>
          <a:p>
            <a:pPr algn="ctr"/>
            <a:r>
              <a:rPr lang="en-US" sz="4000" dirty="0">
                <a:solidFill>
                  <a:schemeClr val="accent2">
                    <a:lumMod val="75000"/>
                  </a:schemeClr>
                </a:solidFill>
              </a:rPr>
              <a:t>?</a:t>
            </a:r>
          </a:p>
        </p:txBody>
      </p:sp>
    </p:spTree>
    <p:extLst>
      <p:ext uri="{BB962C8B-B14F-4D97-AF65-F5344CB8AC3E}">
        <p14:creationId xmlns:p14="http://schemas.microsoft.com/office/powerpoint/2010/main" val="20040919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763</TotalTime>
  <Words>272</Words>
  <Application>Microsoft Office PowerPoint</Application>
  <PresentationFormat>Custom</PresentationFormat>
  <Paragraphs>54</Paragraphs>
  <Slides>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Microsoft Word 97 - 2003 Document</vt:lpstr>
      <vt:lpstr>May 2018 Sub 1 GHz Interest Group</vt:lpstr>
      <vt:lpstr>Sub-1GHz Coexistence Interest Group</vt:lpstr>
      <vt:lpstr>Opening</vt:lpstr>
      <vt:lpstr>Objectives of the IG</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146</cp:revision>
  <cp:lastPrinted>2015-01-08T23:35:49Z</cp:lastPrinted>
  <dcterms:created xsi:type="dcterms:W3CDTF">2014-10-30T17:06:39Z</dcterms:created>
  <dcterms:modified xsi:type="dcterms:W3CDTF">2018-05-08T07:44:15Z</dcterms:modified>
</cp:coreProperties>
</file>