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80" r:id="rId3"/>
    <p:sldId id="269" r:id="rId4"/>
    <p:sldId id="283" r:id="rId5"/>
    <p:sldId id="279" r:id="rId6"/>
    <p:sldId id="284" r:id="rId7"/>
    <p:sldId id="281"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9" d="100"/>
          <a:sy n="79" d="100"/>
        </p:scale>
        <p:origin x="1099"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7/9/2018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 0054r0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board/pat/pat-slideset.pp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2018 </a:t>
            </a:r>
            <a:r>
              <a:rPr lang="en-GB" sz="3600" dirty="0" smtClean="0"/>
              <a:t>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2018-07-09</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3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a:t>Sub-1GHz Coexistence Interest Group</a:t>
            </a:r>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p:txBody>
          <a:bodyPr/>
          <a:lstStyle/>
          <a:p>
            <a:r>
              <a:rPr lang="en-US" sz="2400" dirty="0"/>
              <a:t>At the March Plenary interest was shown in forming an Interest Group on Coexistence in the sub-1GHz frequency </a:t>
            </a:r>
            <a:r>
              <a:rPr lang="en-US" sz="2400" dirty="0" smtClean="0"/>
              <a:t>bands</a:t>
            </a:r>
          </a:p>
          <a:p>
            <a:r>
              <a:rPr lang="en-US" sz="2400" dirty="0" smtClean="0"/>
              <a:t>Met in May as IG.  </a:t>
            </a:r>
            <a:endParaRPr lang="en-US" sz="2400" dirty="0"/>
          </a:p>
          <a:p>
            <a:r>
              <a:rPr lang="en-US" sz="2400" dirty="0"/>
              <a:t>The Interest Group will hold its first meetings this week</a:t>
            </a:r>
          </a:p>
          <a:p>
            <a:pPr lvl="1"/>
            <a:r>
              <a:rPr lang="en-US" sz="2400" dirty="0"/>
              <a:t>Tuesday </a:t>
            </a:r>
            <a:r>
              <a:rPr lang="en-US" sz="2400" dirty="0" smtClean="0"/>
              <a:t>PM1</a:t>
            </a:r>
            <a:endParaRPr lang="en-US" sz="2400" dirty="0"/>
          </a:p>
          <a:p>
            <a:pPr lvl="1"/>
            <a:r>
              <a:rPr lang="en-US" sz="2400" dirty="0" smtClean="0"/>
              <a:t>Thursday</a:t>
            </a:r>
            <a:r>
              <a:rPr lang="en-US" sz="2400" dirty="0" smtClean="0"/>
              <a:t> PM1</a:t>
            </a:r>
            <a:endParaRPr lang="en-US" sz="2400" dirty="0"/>
          </a:p>
          <a:p>
            <a:r>
              <a:rPr lang="en-US" sz="2400" dirty="0" smtClean="0"/>
              <a:t>IG </a:t>
            </a:r>
            <a:r>
              <a:rPr lang="en-US" sz="2400" dirty="0"/>
              <a:t>Chair: Benjamin Rolfe, </a:t>
            </a:r>
            <a:r>
              <a:rPr lang="en-US" sz="2400" dirty="0" smtClean="0"/>
              <a:t>BCA, </a:t>
            </a:r>
            <a:r>
              <a:rPr lang="en-US" sz="2400" dirty="0"/>
              <a:t>MERL</a:t>
            </a:r>
          </a:p>
          <a:p>
            <a:r>
              <a:rPr lang="en-US" sz="2400" dirty="0"/>
              <a:t>Recording Secretary: TBD</a:t>
            </a:r>
          </a:p>
          <a:p>
            <a:endParaRPr lang="en-US" sz="2400"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extBox 6"/>
          <p:cNvSpPr txBox="1"/>
          <p:nvPr/>
        </p:nvSpPr>
        <p:spPr>
          <a:xfrm>
            <a:off x="1066800" y="1981200"/>
            <a:ext cx="5848076" cy="304698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Hear technical presentations</a:t>
            </a:r>
          </a:p>
          <a:p>
            <a:pPr marL="457200" indent="-457200">
              <a:buFont typeface="Arial" panose="020B0604020202020204" pitchFamily="34" charset="0"/>
              <a:buChar char="•"/>
            </a:pPr>
            <a:r>
              <a:rPr lang="en-US" sz="3200" dirty="0" smtClean="0">
                <a:solidFill>
                  <a:schemeClr val="accent2">
                    <a:lumMod val="75000"/>
                  </a:schemeClr>
                </a:solidFill>
              </a:rPr>
              <a:t>Discussion</a:t>
            </a:r>
          </a:p>
          <a:p>
            <a:pPr marL="457200" indent="-457200">
              <a:buFont typeface="Arial" panose="020B0604020202020204" pitchFamily="34" charset="0"/>
              <a:buChar char="•"/>
            </a:pPr>
            <a:r>
              <a:rPr lang="en-US" sz="3200" dirty="0" smtClean="0">
                <a:solidFill>
                  <a:schemeClr val="accent2">
                    <a:lumMod val="75000"/>
                  </a:schemeClr>
                </a:solidFill>
              </a:rPr>
              <a:t>Conclusions/Recommendations</a:t>
            </a: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smtClean="0">
                <a:hlinkClick r:id="rId2"/>
              </a:rPr>
              <a:t>http</a:t>
            </a:r>
            <a:r>
              <a:rPr lang="en-US" dirty="0">
                <a:hlinkClick r:id="rId2"/>
              </a:rPr>
              <a:t>://</a:t>
            </a:r>
            <a:r>
              <a:rPr lang="en-US" dirty="0" smtClean="0">
                <a:hlinkClick r:id="rId2"/>
              </a:rPr>
              <a:t>standards.ieee.org/board/pat/pat-slideset.ppt</a:t>
            </a: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2234CD-F7FE-4209-AB5C-722DE4C2D9A9}"/>
              </a:ext>
            </a:extLst>
          </p:cNvPr>
          <p:cNvSpPr>
            <a:spLocks noGrp="1"/>
          </p:cNvSpPr>
          <p:nvPr>
            <p:ph type="title"/>
          </p:nvPr>
        </p:nvSpPr>
        <p:spPr/>
        <p:txBody>
          <a:bodyPr/>
          <a:lstStyle/>
          <a:p>
            <a:r>
              <a:rPr lang="en-US" sz="3600" dirty="0" smtClean="0"/>
              <a:t>Objectives of the IG</a:t>
            </a:r>
            <a:endParaRPr lang="en-US" sz="3600" dirty="0"/>
          </a:p>
        </p:txBody>
      </p:sp>
      <p:sp>
        <p:nvSpPr>
          <p:cNvPr id="3" name="Content Placeholder 2">
            <a:extLst>
              <a:ext uri="{FF2B5EF4-FFF2-40B4-BE49-F238E27FC236}">
                <a16:creationId xmlns="" xmlns:a16="http://schemas.microsoft.com/office/drawing/2014/main" id="{E681A7BA-E28D-4313-9904-D4EEC5ED2F20}"/>
              </a:ext>
            </a:extLst>
          </p:cNvPr>
          <p:cNvSpPr>
            <a:spLocks noGrp="1"/>
          </p:cNvSpPr>
          <p:nvPr>
            <p:ph idx="1"/>
          </p:nvPr>
        </p:nvSpPr>
        <p:spPr>
          <a:xfrm>
            <a:off x="731520" y="1676400"/>
            <a:ext cx="8288868" cy="4824310"/>
          </a:xfrm>
        </p:spPr>
        <p:txBody>
          <a:bodyPr/>
          <a:lstStyle/>
          <a:p>
            <a:r>
              <a:rPr lang="en-US" sz="2400" dirty="0" smtClean="0"/>
              <a:t>Examine coexistence situation with respect to 802.15.4 and 802.11 based systems operating in Sub-1GHz frequency bands</a:t>
            </a:r>
            <a:endParaRPr lang="en-US" sz="2400" dirty="0"/>
          </a:p>
          <a:p>
            <a:r>
              <a:rPr lang="en-US" sz="2400" dirty="0" smtClean="0"/>
              <a:t>Evaluate possible actions in 802 to improve coexistence characteristics</a:t>
            </a:r>
          </a:p>
          <a:p>
            <a:pPr lvl="1"/>
            <a:r>
              <a:rPr lang="en-US" sz="2400" dirty="0" smtClean="0"/>
              <a:t>Review and discuss coexistence results</a:t>
            </a:r>
          </a:p>
          <a:p>
            <a:pPr lvl="1"/>
            <a:r>
              <a:rPr lang="en-US" sz="2400" dirty="0" smtClean="0"/>
              <a:t>Review possible mitigation techniques</a:t>
            </a:r>
            <a:r>
              <a:rPr lang="en-US" sz="2400" dirty="0"/>
              <a:t> </a:t>
            </a:r>
            <a:r>
              <a:rPr lang="en-US" sz="2400" dirty="0" smtClean="0"/>
              <a:t>and strategies</a:t>
            </a:r>
          </a:p>
          <a:p>
            <a:pPr lvl="2"/>
            <a:r>
              <a:rPr lang="en-US" sz="2067" dirty="0" smtClean="0"/>
              <a:t>Standard changes?</a:t>
            </a:r>
          </a:p>
          <a:p>
            <a:pPr lvl="2"/>
            <a:r>
              <a:rPr lang="en-US" sz="2067" dirty="0" smtClean="0"/>
              <a:t>Implementation Strategies?</a:t>
            </a:r>
          </a:p>
          <a:p>
            <a:pPr lvl="2"/>
            <a:r>
              <a:rPr lang="en-US" sz="2067" dirty="0" smtClean="0"/>
              <a:t>Operational/deployment guidance?</a:t>
            </a:r>
          </a:p>
          <a:p>
            <a:pPr lvl="2"/>
            <a:r>
              <a:rPr lang="en-US" sz="2067" dirty="0" smtClean="0"/>
              <a:t>Other options?</a:t>
            </a:r>
          </a:p>
          <a:p>
            <a:r>
              <a:rPr lang="en-US" sz="2827" dirty="0" smtClean="0"/>
              <a:t>Make recommendation(s) to the Working Group(s)</a:t>
            </a:r>
            <a:endParaRPr lang="en-US" sz="2827" dirty="0"/>
          </a:p>
        </p:txBody>
      </p:sp>
      <p:sp>
        <p:nvSpPr>
          <p:cNvPr id="4" name="Slide Number Placeholder 3">
            <a:extLst>
              <a:ext uri="{FF2B5EF4-FFF2-40B4-BE49-F238E27FC236}">
                <a16:creationId xmlns="" xmlns:a16="http://schemas.microsoft.com/office/drawing/2014/main" id="{C711973C-B85C-4B31-BECE-D7BBF6B41D4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8F9885FD-848B-4F22-AFB6-B6169A8D993F}"/>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B13FE938-6519-4958-91C6-A195F9378531}"/>
              </a:ext>
            </a:extLst>
          </p:cNvPr>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87245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p:txBody>
          <a:bodyPr/>
          <a:lstStyle/>
          <a:p>
            <a:r>
              <a:rPr lang="en-US" dirty="0" smtClean="0"/>
              <a:t>Review simulation results</a:t>
            </a:r>
          </a:p>
          <a:p>
            <a:r>
              <a:rPr lang="en-US" dirty="0" smtClean="0"/>
              <a:t>Continue work on simulation parameters</a:t>
            </a:r>
          </a:p>
          <a:p>
            <a:r>
              <a:rPr lang="en-US" dirty="0" smtClean="0"/>
              <a:t>Begin use on use cases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856386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944</TotalTime>
  <Words>322</Words>
  <Application>Microsoft Office PowerPoint</Application>
  <PresentationFormat>Custom</PresentationFormat>
  <Paragraphs>68</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Microsoft Word 97 - 2003 Document</vt:lpstr>
      <vt:lpstr>July 2018 Sub 1 GHz Interest Group</vt:lpstr>
      <vt:lpstr>Sub-1GHz Coexistence Interest Group</vt:lpstr>
      <vt:lpstr>Opening</vt:lpstr>
      <vt:lpstr>Meeting Preamble</vt:lpstr>
      <vt:lpstr>Objectives of the IG</vt:lpstr>
      <vt:lpstr>Meeting Objectives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154</cp:revision>
  <cp:lastPrinted>2015-01-08T23:35:49Z</cp:lastPrinted>
  <dcterms:created xsi:type="dcterms:W3CDTF">2014-10-30T17:06:39Z</dcterms:created>
  <dcterms:modified xsi:type="dcterms:W3CDTF">2018-07-09T20:55:52Z</dcterms:modified>
</cp:coreProperties>
</file>