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doc" ContentType="application/msword"/>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8"/>
  </p:notesMasterIdLst>
  <p:handoutMasterIdLst>
    <p:handoutMasterId r:id="rId29"/>
  </p:handoutMasterIdLst>
  <p:sldIdLst>
    <p:sldId id="256" r:id="rId2"/>
    <p:sldId id="285" r:id="rId3"/>
    <p:sldId id="283" r:id="rId4"/>
    <p:sldId id="295" r:id="rId5"/>
    <p:sldId id="296" r:id="rId6"/>
    <p:sldId id="297" r:id="rId7"/>
    <p:sldId id="298" r:id="rId8"/>
    <p:sldId id="299" r:id="rId9"/>
    <p:sldId id="300" r:id="rId10"/>
    <p:sldId id="301" r:id="rId11"/>
    <p:sldId id="302" r:id="rId12"/>
    <p:sldId id="303" r:id="rId13"/>
    <p:sldId id="304" r:id="rId14"/>
    <p:sldId id="305" r:id="rId15"/>
    <p:sldId id="306" r:id="rId16"/>
    <p:sldId id="307" r:id="rId17"/>
    <p:sldId id="308" r:id="rId18"/>
    <p:sldId id="309" r:id="rId19"/>
    <p:sldId id="310" r:id="rId20"/>
    <p:sldId id="323" r:id="rId21"/>
    <p:sldId id="320" r:id="rId22"/>
    <p:sldId id="324" r:id="rId23"/>
    <p:sldId id="325" r:id="rId24"/>
    <p:sldId id="327" r:id="rId25"/>
    <p:sldId id="326" r:id="rId26"/>
    <p:sldId id="314" r:id="rId27"/>
  </p:sldIdLst>
  <p:sldSz cx="9753600" cy="7315200"/>
  <p:notesSz cx="7315200" cy="9601200"/>
  <p:defaultTextStyle>
    <a:defPPr>
      <a:defRPr lang="en-GB"/>
    </a:defPPr>
    <a:lvl1pPr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1pPr>
    <a:lvl2pPr marL="785372" indent="-302066"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2pPr>
    <a:lvl3pPr marL="1208265"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3pPr>
    <a:lvl4pPr marL="1691571"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4pPr>
    <a:lvl5pPr marL="2174878"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5pPr>
    <a:lvl6pPr marL="2416531" algn="l" defTabSz="966612" rtl="0" eaLnBrk="1" latinLnBrk="0" hangingPunct="1">
      <a:defRPr sz="2537" kern="1200">
        <a:solidFill>
          <a:schemeClr val="bg1"/>
        </a:solidFill>
        <a:latin typeface="Times New Roman" pitchFamily="16" charset="0"/>
        <a:ea typeface="MS Gothic" charset="-128"/>
        <a:cs typeface="+mn-cs"/>
      </a:defRPr>
    </a:lvl6pPr>
    <a:lvl7pPr marL="2899837" algn="l" defTabSz="966612" rtl="0" eaLnBrk="1" latinLnBrk="0" hangingPunct="1">
      <a:defRPr sz="2537" kern="1200">
        <a:solidFill>
          <a:schemeClr val="bg1"/>
        </a:solidFill>
        <a:latin typeface="Times New Roman" pitchFamily="16" charset="0"/>
        <a:ea typeface="MS Gothic" charset="-128"/>
        <a:cs typeface="+mn-cs"/>
      </a:defRPr>
    </a:lvl7pPr>
    <a:lvl8pPr marL="3383143" algn="l" defTabSz="966612" rtl="0" eaLnBrk="1" latinLnBrk="0" hangingPunct="1">
      <a:defRPr sz="2537" kern="1200">
        <a:solidFill>
          <a:schemeClr val="bg1"/>
        </a:solidFill>
        <a:latin typeface="Times New Roman" pitchFamily="16" charset="0"/>
        <a:ea typeface="MS Gothic" charset="-128"/>
        <a:cs typeface="+mn-cs"/>
      </a:defRPr>
    </a:lvl8pPr>
    <a:lvl9pPr marL="3866449" algn="l" defTabSz="966612" rtl="0" eaLnBrk="1" latinLnBrk="0" hangingPunct="1">
      <a:defRPr sz="2537" kern="1200">
        <a:solidFill>
          <a:schemeClr val="bg1"/>
        </a:solidFill>
        <a:latin typeface="Times New Roman" pitchFamily="16" charset="0"/>
        <a:ea typeface="MS Gothic" charset="-128"/>
        <a:cs typeface="+mn-cs"/>
      </a:defRPr>
    </a:lvl9pPr>
  </p:defaultTextStyle>
  <p:extLst>
    <p:ext uri="{EFAFB233-063F-42B5-8137-9DF3F51BA10A}">
      <p15:sldGuideLst xmlns:p15="http://schemas.microsoft.com/office/powerpoint/2012/main">
        <p15:guide id="1" orient="horz" pos="2304" userDrawn="1">
          <p15:clr>
            <a:srgbClr val="A4A3A4"/>
          </p15:clr>
        </p15:guide>
        <p15:guide id="2" pos="3072" userDrawn="1">
          <p15:clr>
            <a:srgbClr val="A4A3A4"/>
          </p15:clr>
        </p15:guide>
      </p15:sldGuideLst>
    </p:ext>
    <p:ext uri="{2D200454-40CA-4A62-9FC3-DE9A4176ACB9}">
      <p15:notesGuideLst xmlns:p15="http://schemas.microsoft.com/office/powerpoint/2012/main">
        <p15:guide id="1" orient="horz" pos="2980" userDrawn="1">
          <p15:clr>
            <a:srgbClr val="A4A3A4"/>
          </p15:clr>
        </p15:guide>
        <p15:guide id="2" pos="2279"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127" autoAdjust="0"/>
  </p:normalViewPr>
  <p:slideViewPr>
    <p:cSldViewPr>
      <p:cViewPr varScale="1">
        <p:scale>
          <a:sx n="84" d="100"/>
          <a:sy n="84" d="100"/>
        </p:scale>
        <p:origin x="1248" y="67"/>
      </p:cViewPr>
      <p:guideLst>
        <p:guide orient="horz" pos="2304"/>
        <p:guide pos="3072"/>
      </p:guideLst>
    </p:cSldViewPr>
  </p:slideViewPr>
  <p:outlineViewPr>
    <p:cViewPr varScale="1">
      <p:scale>
        <a:sx n="170" d="200"/>
        <a:sy n="170" d="200"/>
      </p:scale>
      <p:origin x="0" y="-54994"/>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64" d="100"/>
          <a:sy n="64" d="100"/>
        </p:scale>
        <p:origin x="3101" y="394"/>
      </p:cViewPr>
      <p:guideLst>
        <p:guide orient="horz" pos="2980"/>
        <p:guide pos="227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55" cy="479567"/>
          </a:xfrm>
          <a:prstGeom prst="rect">
            <a:avLst/>
          </a:prstGeom>
        </p:spPr>
        <p:txBody>
          <a:bodyPr vert="horz" lIns="95390" tIns="47695" rIns="95390" bIns="47695" rtlCol="0"/>
          <a:lstStyle>
            <a:lvl1pPr algn="l">
              <a:defRPr sz="1300"/>
            </a:lvl1pPr>
          </a:lstStyle>
          <a:p>
            <a:r>
              <a:rPr lang="en-US" smtClean="0"/>
              <a:t>doc.: IEEE 802.19-19-0065r0</a:t>
            </a:r>
            <a:endParaRPr lang="en-US" dirty="0"/>
          </a:p>
        </p:txBody>
      </p:sp>
      <p:sp>
        <p:nvSpPr>
          <p:cNvPr id="3" name="Date Placeholder 2"/>
          <p:cNvSpPr>
            <a:spLocks noGrp="1"/>
          </p:cNvSpPr>
          <p:nvPr>
            <p:ph type="dt" sz="quarter" idx="1"/>
          </p:nvPr>
        </p:nvSpPr>
        <p:spPr>
          <a:xfrm>
            <a:off x="4143271" y="0"/>
            <a:ext cx="3170255" cy="479567"/>
          </a:xfrm>
          <a:prstGeom prst="rect">
            <a:avLst/>
          </a:prstGeom>
        </p:spPr>
        <p:txBody>
          <a:bodyPr vert="horz" lIns="95390" tIns="47695" rIns="95390" bIns="47695" rtlCol="0"/>
          <a:lstStyle>
            <a:lvl1pPr algn="r">
              <a:defRPr sz="1300"/>
            </a:lvl1pPr>
          </a:lstStyle>
          <a:p>
            <a:fld id="{B87CCAAF-252C-4847-8D16-EDD6B40E4912}" type="datetimeFigureOut">
              <a:rPr lang="en-US" smtClean="0"/>
              <a:pPr/>
              <a:t>10/21/2020</a:t>
            </a:fld>
            <a:endParaRPr lang="en-US" dirty="0"/>
          </a:p>
        </p:txBody>
      </p:sp>
      <p:sp>
        <p:nvSpPr>
          <p:cNvPr id="4" name="Footer Placeholder 3"/>
          <p:cNvSpPr>
            <a:spLocks noGrp="1"/>
          </p:cNvSpPr>
          <p:nvPr>
            <p:ph type="ftr" sz="quarter" idx="2"/>
          </p:nvPr>
        </p:nvSpPr>
        <p:spPr>
          <a:xfrm>
            <a:off x="0" y="9119991"/>
            <a:ext cx="3170255" cy="479567"/>
          </a:xfrm>
          <a:prstGeom prst="rect">
            <a:avLst/>
          </a:prstGeom>
        </p:spPr>
        <p:txBody>
          <a:bodyPr vert="horz" lIns="95390" tIns="47695" rIns="95390" bIns="47695" rtlCol="0" anchor="b"/>
          <a:lstStyle>
            <a:lvl1pPr algn="l">
              <a:defRPr sz="1300"/>
            </a:lvl1pPr>
          </a:lstStyle>
          <a:p>
            <a:r>
              <a:rPr lang="en-US" smtClean="0"/>
              <a:t>Benjamin A. Rolfe (BCA)</a:t>
            </a:r>
            <a:endParaRPr lang="en-US" dirty="0"/>
          </a:p>
        </p:txBody>
      </p:sp>
      <p:sp>
        <p:nvSpPr>
          <p:cNvPr id="5" name="Slide Number Placeholder 4"/>
          <p:cNvSpPr>
            <a:spLocks noGrp="1"/>
          </p:cNvSpPr>
          <p:nvPr>
            <p:ph type="sldNum" sz="quarter" idx="3"/>
          </p:nvPr>
        </p:nvSpPr>
        <p:spPr>
          <a:xfrm>
            <a:off x="4143271" y="9119991"/>
            <a:ext cx="3170255" cy="479567"/>
          </a:xfrm>
          <a:prstGeom prst="rect">
            <a:avLst/>
          </a:prstGeom>
        </p:spPr>
        <p:txBody>
          <a:bodyPr vert="horz" lIns="95390" tIns="47695" rIns="95390" bIns="47695" rtlCol="0" anchor="b"/>
          <a:lstStyle>
            <a:lvl1pPr algn="r">
              <a:defRPr sz="1300"/>
            </a:lvl1pPr>
          </a:lstStyle>
          <a:p>
            <a:fld id="{29996500-462A-4966-9632-4197CBF31A04}" type="slidenum">
              <a:rPr lang="en-US" smtClean="0"/>
              <a:pPr/>
              <a:t>‹#›</a:t>
            </a:fld>
            <a:endParaRPr lang="en-US" dirty="0"/>
          </a:p>
        </p:txBody>
      </p:sp>
    </p:spTree>
    <p:extLst>
      <p:ext uri="{BB962C8B-B14F-4D97-AF65-F5344CB8AC3E}">
        <p14:creationId xmlns:p14="http://schemas.microsoft.com/office/powerpoint/2010/main" val="40433744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1"/>
            <a:ext cx="7315200" cy="9601200"/>
          </a:xfrm>
          <a:prstGeom prst="roundRect">
            <a:avLst>
              <a:gd name="adj" fmla="val 19"/>
            </a:avLst>
          </a:prstGeom>
          <a:solidFill>
            <a:srgbClr val="FFFFFF"/>
          </a:solidFill>
          <a:ln w="9525">
            <a:noFill/>
            <a:round/>
            <a:headEnd/>
            <a:tailEnd/>
          </a:ln>
          <a:effectLst/>
        </p:spPr>
        <p:txBody>
          <a:bodyPr wrap="none" lIns="95390" tIns="47695" rIns="95390" bIns="47695" anchor="ctr"/>
          <a:lstStyle/>
          <a:p>
            <a:endParaRPr lang="en-GB" dirty="0"/>
          </a:p>
        </p:txBody>
      </p:sp>
      <p:sp>
        <p:nvSpPr>
          <p:cNvPr id="2050" name="Rectangle 2"/>
          <p:cNvSpPr>
            <a:spLocks noGrp="1" noChangeArrowheads="1"/>
          </p:cNvSpPr>
          <p:nvPr>
            <p:ph type="hdr"/>
          </p:nvPr>
        </p:nvSpPr>
        <p:spPr bwMode="auto">
          <a:xfrm>
            <a:off x="5950299" y="100184"/>
            <a:ext cx="674914" cy="218433"/>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r">
              <a:tabLst>
                <a:tab pos="0" algn="l"/>
                <a:tab pos="953902" algn="l"/>
                <a:tab pos="1907804" algn="l"/>
                <a:tab pos="2861706" algn="l"/>
                <a:tab pos="3815608" algn="l"/>
                <a:tab pos="4769510" algn="l"/>
                <a:tab pos="5723412" algn="l"/>
                <a:tab pos="6677315" algn="l"/>
                <a:tab pos="7631217" algn="l"/>
                <a:tab pos="8585119" algn="l"/>
                <a:tab pos="9539021" algn="l"/>
                <a:tab pos="10492923" algn="l"/>
              </a:tabLst>
              <a:defRPr sz="1500" b="1">
                <a:solidFill>
                  <a:srgbClr val="000000"/>
                </a:solidFill>
                <a:cs typeface="Arial Unicode MS" charset="0"/>
              </a:defRPr>
            </a:lvl1pPr>
          </a:lstStyle>
          <a:p>
            <a:r>
              <a:rPr lang="en-US" smtClean="0"/>
              <a:t>doc.: IEEE 802.19-19-0065r0</a:t>
            </a:r>
            <a:endParaRPr lang="en-US" dirty="0"/>
          </a:p>
        </p:txBody>
      </p:sp>
      <p:sp>
        <p:nvSpPr>
          <p:cNvPr id="2051" name="Rectangle 3"/>
          <p:cNvSpPr>
            <a:spLocks noGrp="1" noChangeArrowheads="1"/>
          </p:cNvSpPr>
          <p:nvPr>
            <p:ph type="dt"/>
          </p:nvPr>
        </p:nvSpPr>
        <p:spPr bwMode="auto">
          <a:xfrm>
            <a:off x="689987" y="100184"/>
            <a:ext cx="870857" cy="218433"/>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53902" algn="l"/>
                <a:tab pos="1907804" algn="l"/>
                <a:tab pos="2861706" algn="l"/>
                <a:tab pos="3815608" algn="l"/>
                <a:tab pos="4769510" algn="l"/>
                <a:tab pos="5723412" algn="l"/>
                <a:tab pos="6677315" algn="l"/>
                <a:tab pos="7631217" algn="l"/>
                <a:tab pos="8585119" algn="l"/>
                <a:tab pos="9539021" algn="l"/>
                <a:tab pos="10492923" algn="l"/>
              </a:tabLst>
              <a:defRPr sz="1500" b="1">
                <a:solidFill>
                  <a:srgbClr val="000000"/>
                </a:solidFill>
                <a:cs typeface="Arial Unicode MS" charset="0"/>
              </a:defRPr>
            </a:lvl1pPr>
          </a:lstStyle>
          <a:p>
            <a:r>
              <a:rPr lang="en-US" dirty="0"/>
              <a:t>Month Year</a:t>
            </a:r>
          </a:p>
        </p:txBody>
      </p:sp>
      <p:sp>
        <p:nvSpPr>
          <p:cNvPr id="2052" name="Rectangle 4"/>
          <p:cNvSpPr>
            <a:spLocks noGrp="1" noRot="1" noChangeAspect="1" noChangeArrowheads="1"/>
          </p:cNvSpPr>
          <p:nvPr>
            <p:ph type="sldImg"/>
          </p:nvPr>
        </p:nvSpPr>
        <p:spPr bwMode="auto">
          <a:xfrm>
            <a:off x="1265238" y="725488"/>
            <a:ext cx="4783137" cy="3587750"/>
          </a:xfrm>
          <a:prstGeom prst="rect">
            <a:avLst/>
          </a:prstGeom>
          <a:noFill/>
          <a:ln w="12600">
            <a:solidFill>
              <a:srgbClr val="000000"/>
            </a:solidFill>
            <a:miter lim="800000"/>
            <a:headEnd/>
            <a:tailEnd/>
          </a:ln>
          <a:effectLst/>
        </p:spPr>
      </p:sp>
      <p:sp>
        <p:nvSpPr>
          <p:cNvPr id="2053" name="Rectangle 5"/>
          <p:cNvSpPr>
            <a:spLocks noGrp="1" noChangeArrowheads="1"/>
          </p:cNvSpPr>
          <p:nvPr>
            <p:ph type="body"/>
          </p:nvPr>
        </p:nvSpPr>
        <p:spPr bwMode="auto">
          <a:xfrm>
            <a:off x="974690" y="4560818"/>
            <a:ext cx="5364146" cy="4319390"/>
          </a:xfrm>
          <a:prstGeom prst="rect">
            <a:avLst/>
          </a:prstGeom>
          <a:noFill/>
          <a:ln w="9525">
            <a:noFill/>
            <a:round/>
            <a:headEnd/>
            <a:tailEnd/>
          </a:ln>
          <a:effectLst/>
        </p:spPr>
        <p:txBody>
          <a:bodyPr vert="horz" wrap="square" lIns="97644" tIns="48071" rIns="97644" bIns="48071" numCol="1" anchor="t" anchorCtr="0" compatLnSpc="1">
            <a:prstTxWarp prst="textNoShape">
              <a:avLst/>
            </a:prstTxWarp>
          </a:bodyPr>
          <a:lstStyle/>
          <a:p>
            <a:pPr lvl="0"/>
            <a:endParaRPr lang="en-US"/>
          </a:p>
        </p:txBody>
      </p:sp>
      <p:sp>
        <p:nvSpPr>
          <p:cNvPr id="2054" name="Rectangle 6"/>
          <p:cNvSpPr>
            <a:spLocks noGrp="1" noChangeArrowheads="1"/>
          </p:cNvSpPr>
          <p:nvPr>
            <p:ph type="ftr"/>
          </p:nvPr>
        </p:nvSpPr>
        <p:spPr bwMode="auto">
          <a:xfrm>
            <a:off x="5652199" y="9295723"/>
            <a:ext cx="973015" cy="187228"/>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476951" algn="l"/>
                <a:tab pos="1430853" algn="l"/>
                <a:tab pos="2384755" algn="l"/>
                <a:tab pos="3338657" algn="l"/>
                <a:tab pos="4292559" algn="l"/>
                <a:tab pos="5246461" algn="l"/>
                <a:tab pos="6200364" algn="l"/>
                <a:tab pos="7154266" algn="l"/>
                <a:tab pos="8108168" algn="l"/>
                <a:tab pos="9062070" algn="l"/>
                <a:tab pos="10015972" algn="l"/>
                <a:tab pos="10969874" algn="l"/>
              </a:tabLst>
              <a:defRPr sz="1300">
                <a:solidFill>
                  <a:srgbClr val="000000"/>
                </a:solidFill>
                <a:cs typeface="Arial Unicode MS" charset="0"/>
              </a:defRPr>
            </a:lvl1pPr>
          </a:lstStyle>
          <a:p>
            <a:r>
              <a:rPr lang="en-US" smtClean="0"/>
              <a:t>Benjamin A. Rolfe (BCA)</a:t>
            </a:r>
            <a:endParaRPr lang="en-US" dirty="0"/>
          </a:p>
        </p:txBody>
      </p:sp>
      <p:sp>
        <p:nvSpPr>
          <p:cNvPr id="2055" name="Rectangle 7"/>
          <p:cNvSpPr>
            <a:spLocks noGrp="1" noChangeArrowheads="1"/>
          </p:cNvSpPr>
          <p:nvPr>
            <p:ph type="sldNum"/>
          </p:nvPr>
        </p:nvSpPr>
        <p:spPr bwMode="auto">
          <a:xfrm>
            <a:off x="3399693" y="9295722"/>
            <a:ext cx="539262" cy="376100"/>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53902" algn="l"/>
                <a:tab pos="1907804" algn="l"/>
                <a:tab pos="2861706" algn="l"/>
                <a:tab pos="3815608" algn="l"/>
                <a:tab pos="4769510" algn="l"/>
                <a:tab pos="5723412" algn="l"/>
                <a:tab pos="6677315" algn="l"/>
                <a:tab pos="7631217" algn="l"/>
                <a:tab pos="8585119" algn="l"/>
                <a:tab pos="9539021" algn="l"/>
                <a:tab pos="10492923" algn="l"/>
              </a:tabLst>
              <a:defRPr sz="1300">
                <a:solidFill>
                  <a:srgbClr val="000000"/>
                </a:solidFill>
                <a:cs typeface="Arial Unicode MS" charset="0"/>
              </a:defRPr>
            </a:lvl1pPr>
          </a:lstStyle>
          <a:p>
            <a:r>
              <a:rPr lang="en-US" dirty="0"/>
              <a:t>Page </a:t>
            </a:r>
            <a:fld id="{47A7FEEB-9CD2-43FE-843C-C5350BEACB45}" type="slidenum">
              <a:rPr lang="en-US"/>
              <a:pPr/>
              <a:t>‹#›</a:t>
            </a:fld>
            <a:endParaRPr lang="en-US" dirty="0"/>
          </a:p>
        </p:txBody>
      </p:sp>
      <p:sp>
        <p:nvSpPr>
          <p:cNvPr id="2056" name="Rectangle 8"/>
          <p:cNvSpPr>
            <a:spLocks noChangeArrowheads="1"/>
          </p:cNvSpPr>
          <p:nvPr/>
        </p:nvSpPr>
        <p:spPr bwMode="auto">
          <a:xfrm>
            <a:off x="762001" y="9295723"/>
            <a:ext cx="777457" cy="200055"/>
          </a:xfrm>
          <a:prstGeom prst="rect">
            <a:avLst/>
          </a:prstGeom>
          <a:noFill/>
          <a:ln w="9525">
            <a:noFill/>
            <a:round/>
            <a:headEnd/>
            <a:tailEnd/>
          </a:ln>
          <a:effectLst/>
        </p:spPr>
        <p:txBody>
          <a:bodyPr wrap="none" lIns="0" tIns="0" rIns="0" bIns="0">
            <a:spAutoFit/>
          </a:bodyPr>
          <a:lstStyle/>
          <a:p>
            <a:pPr>
              <a:tabLst>
                <a:tab pos="0" algn="l"/>
                <a:tab pos="953902" algn="l"/>
                <a:tab pos="1907804" algn="l"/>
                <a:tab pos="2861706" algn="l"/>
                <a:tab pos="3815608" algn="l"/>
                <a:tab pos="4769510" algn="l"/>
                <a:tab pos="5723412" algn="l"/>
                <a:tab pos="6677315" algn="l"/>
                <a:tab pos="7631217" algn="l"/>
                <a:tab pos="8585119" algn="l"/>
                <a:tab pos="9539021" algn="l"/>
                <a:tab pos="10492923" algn="l"/>
              </a:tabLst>
            </a:pPr>
            <a:r>
              <a:rPr lang="en-US" sz="1300" dirty="0">
                <a:solidFill>
                  <a:srgbClr val="000000"/>
                </a:solidFill>
              </a:rPr>
              <a:t>Submission</a:t>
            </a:r>
          </a:p>
        </p:txBody>
      </p:sp>
      <p:sp>
        <p:nvSpPr>
          <p:cNvPr id="2057" name="Line 9"/>
          <p:cNvSpPr>
            <a:spLocks noChangeShapeType="1"/>
          </p:cNvSpPr>
          <p:nvPr/>
        </p:nvSpPr>
        <p:spPr bwMode="auto">
          <a:xfrm>
            <a:off x="763675" y="9294081"/>
            <a:ext cx="5787851" cy="1642"/>
          </a:xfrm>
          <a:prstGeom prst="line">
            <a:avLst/>
          </a:prstGeom>
          <a:noFill/>
          <a:ln w="12600">
            <a:solidFill>
              <a:srgbClr val="000000"/>
            </a:solidFill>
            <a:miter lim="800000"/>
            <a:headEnd/>
            <a:tailEnd/>
          </a:ln>
          <a:effectLst/>
        </p:spPr>
        <p:txBody>
          <a:bodyPr lIns="95390" tIns="47695" rIns="95390" bIns="47695"/>
          <a:lstStyle/>
          <a:p>
            <a:endParaRPr lang="en-GB" dirty="0"/>
          </a:p>
        </p:txBody>
      </p:sp>
      <p:sp>
        <p:nvSpPr>
          <p:cNvPr id="2058" name="Line 10"/>
          <p:cNvSpPr>
            <a:spLocks noChangeShapeType="1"/>
          </p:cNvSpPr>
          <p:nvPr/>
        </p:nvSpPr>
        <p:spPr bwMode="auto">
          <a:xfrm>
            <a:off x="683288" y="307121"/>
            <a:ext cx="5948624" cy="1642"/>
          </a:xfrm>
          <a:prstGeom prst="line">
            <a:avLst/>
          </a:prstGeom>
          <a:noFill/>
          <a:ln w="12600">
            <a:solidFill>
              <a:srgbClr val="000000"/>
            </a:solidFill>
            <a:miter lim="800000"/>
            <a:headEnd/>
            <a:tailEnd/>
          </a:ln>
          <a:effectLst/>
        </p:spPr>
        <p:txBody>
          <a:bodyPr lIns="95390" tIns="47695" rIns="95390" bIns="47695"/>
          <a:lstStyle/>
          <a:p>
            <a:endParaRPr lang="en-GB" dirty="0"/>
          </a:p>
        </p:txBody>
      </p:sp>
    </p:spTree>
    <p:extLst>
      <p:ext uri="{BB962C8B-B14F-4D97-AF65-F5344CB8AC3E}">
        <p14:creationId xmlns:p14="http://schemas.microsoft.com/office/powerpoint/2010/main" val="640659187"/>
      </p:ext>
    </p:extLst>
  </p:cSld>
  <p:clrMap bg1="lt1" tx1="dk1" bg2="lt2" tx2="dk2" accent1="accent1" accent2="accent2" accent3="accent3" accent4="accent4" accent5="accent5" accent6="accent6" hlink="hlink" folHlink="folHlink"/>
  <p:hf/>
  <p:notesStyle>
    <a:lvl1pPr algn="l" defTabSz="474916" rtl="0" eaLnBrk="0" fontAlgn="base" hangingPunct="0">
      <a:spcBef>
        <a:spcPct val="30000"/>
      </a:spcBef>
      <a:spcAft>
        <a:spcPct val="0"/>
      </a:spcAft>
      <a:buClr>
        <a:srgbClr val="000000"/>
      </a:buClr>
      <a:buSzPct val="100000"/>
      <a:buFont typeface="Times New Roman" pitchFamily="16" charset="0"/>
      <a:defRPr sz="1269" kern="1200">
        <a:solidFill>
          <a:srgbClr val="000000"/>
        </a:solidFill>
        <a:latin typeface="Times New Roman" pitchFamily="16" charset="0"/>
        <a:ea typeface="+mn-ea"/>
        <a:cs typeface="+mn-cs"/>
      </a:defRPr>
    </a:lvl1pPr>
    <a:lvl2pPr marL="785372" indent="-302066" algn="l" defTabSz="474916" rtl="0" eaLnBrk="0" fontAlgn="base" hangingPunct="0">
      <a:spcBef>
        <a:spcPct val="30000"/>
      </a:spcBef>
      <a:spcAft>
        <a:spcPct val="0"/>
      </a:spcAft>
      <a:buClr>
        <a:srgbClr val="000000"/>
      </a:buClr>
      <a:buSzPct val="100000"/>
      <a:buFont typeface="Times New Roman" pitchFamily="16" charset="0"/>
      <a:defRPr sz="1269" kern="1200">
        <a:solidFill>
          <a:srgbClr val="000000"/>
        </a:solidFill>
        <a:latin typeface="Times New Roman" pitchFamily="16" charset="0"/>
        <a:ea typeface="+mn-ea"/>
        <a:cs typeface="+mn-cs"/>
      </a:defRPr>
    </a:lvl2pPr>
    <a:lvl3pPr marL="1208265" indent="-241653" algn="l" defTabSz="474916" rtl="0" eaLnBrk="0" fontAlgn="base" hangingPunct="0">
      <a:spcBef>
        <a:spcPct val="30000"/>
      </a:spcBef>
      <a:spcAft>
        <a:spcPct val="0"/>
      </a:spcAft>
      <a:buClr>
        <a:srgbClr val="000000"/>
      </a:buClr>
      <a:buSzPct val="100000"/>
      <a:buFont typeface="Times New Roman" pitchFamily="16" charset="0"/>
      <a:defRPr sz="1269" kern="1200">
        <a:solidFill>
          <a:srgbClr val="000000"/>
        </a:solidFill>
        <a:latin typeface="Times New Roman" pitchFamily="16" charset="0"/>
        <a:ea typeface="+mn-ea"/>
        <a:cs typeface="+mn-cs"/>
      </a:defRPr>
    </a:lvl3pPr>
    <a:lvl4pPr marL="1691571" indent="-241653" algn="l" defTabSz="474916" rtl="0" eaLnBrk="0" fontAlgn="base" hangingPunct="0">
      <a:spcBef>
        <a:spcPct val="30000"/>
      </a:spcBef>
      <a:spcAft>
        <a:spcPct val="0"/>
      </a:spcAft>
      <a:buClr>
        <a:srgbClr val="000000"/>
      </a:buClr>
      <a:buSzPct val="100000"/>
      <a:buFont typeface="Times New Roman" pitchFamily="16" charset="0"/>
      <a:defRPr sz="1269" kern="1200">
        <a:solidFill>
          <a:srgbClr val="000000"/>
        </a:solidFill>
        <a:latin typeface="Times New Roman" pitchFamily="16" charset="0"/>
        <a:ea typeface="+mn-ea"/>
        <a:cs typeface="+mn-cs"/>
      </a:defRPr>
    </a:lvl4pPr>
    <a:lvl5pPr marL="2174878" indent="-241653" algn="l" defTabSz="474916" rtl="0" eaLnBrk="0" fontAlgn="base" hangingPunct="0">
      <a:spcBef>
        <a:spcPct val="30000"/>
      </a:spcBef>
      <a:spcAft>
        <a:spcPct val="0"/>
      </a:spcAft>
      <a:buClr>
        <a:srgbClr val="000000"/>
      </a:buClr>
      <a:buSzPct val="100000"/>
      <a:buFont typeface="Times New Roman" pitchFamily="16" charset="0"/>
      <a:defRPr sz="1269" kern="1200">
        <a:solidFill>
          <a:srgbClr val="000000"/>
        </a:solidFill>
        <a:latin typeface="Times New Roman" pitchFamily="16" charset="0"/>
        <a:ea typeface="+mn-ea"/>
        <a:cs typeface="+mn-cs"/>
      </a:defRPr>
    </a:lvl5pPr>
    <a:lvl6pPr marL="2416531" algn="l" defTabSz="966612" rtl="0" eaLnBrk="1" latinLnBrk="0" hangingPunct="1">
      <a:defRPr sz="1269" kern="1200">
        <a:solidFill>
          <a:schemeClr val="tx1"/>
        </a:solidFill>
        <a:latin typeface="+mn-lt"/>
        <a:ea typeface="+mn-ea"/>
        <a:cs typeface="+mn-cs"/>
      </a:defRPr>
    </a:lvl6pPr>
    <a:lvl7pPr marL="2899837" algn="l" defTabSz="966612" rtl="0" eaLnBrk="1" latinLnBrk="0" hangingPunct="1">
      <a:defRPr sz="1269" kern="1200">
        <a:solidFill>
          <a:schemeClr val="tx1"/>
        </a:solidFill>
        <a:latin typeface="+mn-lt"/>
        <a:ea typeface="+mn-ea"/>
        <a:cs typeface="+mn-cs"/>
      </a:defRPr>
    </a:lvl7pPr>
    <a:lvl8pPr marL="3383143" algn="l" defTabSz="966612" rtl="0" eaLnBrk="1" latinLnBrk="0" hangingPunct="1">
      <a:defRPr sz="1269" kern="1200">
        <a:solidFill>
          <a:schemeClr val="tx1"/>
        </a:solidFill>
        <a:latin typeface="+mn-lt"/>
        <a:ea typeface="+mn-ea"/>
        <a:cs typeface="+mn-cs"/>
      </a:defRPr>
    </a:lvl8pPr>
    <a:lvl9pPr marL="3866449" algn="l" defTabSz="966612" rtl="0" eaLnBrk="1" latinLnBrk="0" hangingPunct="1">
      <a:defRPr sz="1269"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smtClean="0"/>
              <a:t>doc.: IEEE 802.19-19-0065r0</a:t>
            </a:r>
            <a:endParaRPr lang="en-US" dirty="0"/>
          </a:p>
        </p:txBody>
      </p:sp>
      <p:sp>
        <p:nvSpPr>
          <p:cNvPr id="5" name="Rectangle 3"/>
          <p:cNvSpPr>
            <a:spLocks noGrp="1" noChangeArrowheads="1"/>
          </p:cNvSpPr>
          <p:nvPr>
            <p:ph type="dt"/>
          </p:nvPr>
        </p:nvSpPr>
        <p:spPr>
          <a:ln/>
        </p:spPr>
        <p:txBody>
          <a:bodyPr/>
          <a:lstStyle/>
          <a:p>
            <a:r>
              <a:rPr lang="en-US" dirty="0"/>
              <a:t>Month Year</a:t>
            </a:r>
          </a:p>
        </p:txBody>
      </p:sp>
      <p:sp>
        <p:nvSpPr>
          <p:cNvPr id="6" name="Rectangle 6"/>
          <p:cNvSpPr>
            <a:spLocks noGrp="1" noChangeArrowheads="1"/>
          </p:cNvSpPr>
          <p:nvPr>
            <p:ph type="ftr"/>
          </p:nvPr>
        </p:nvSpPr>
        <p:spPr>
          <a:ln/>
        </p:spPr>
        <p:txBody>
          <a:bodyPr/>
          <a:lstStyle/>
          <a:p>
            <a:r>
              <a:rPr lang="en-US" smtClean="0"/>
              <a:t>Benjamin A. Rolfe (BCA)</a:t>
            </a:r>
            <a:endParaRPr lang="en-US" dirty="0"/>
          </a:p>
        </p:txBody>
      </p:sp>
      <p:sp>
        <p:nvSpPr>
          <p:cNvPr id="7" name="Rectangle 7"/>
          <p:cNvSpPr>
            <a:spLocks noGrp="1" noChangeArrowheads="1"/>
          </p:cNvSpPr>
          <p:nvPr>
            <p:ph type="sldNum"/>
          </p:nvPr>
        </p:nvSpPr>
        <p:spPr>
          <a:ln/>
        </p:spPr>
        <p:txBody>
          <a:bodyPr/>
          <a:lstStyle/>
          <a:p>
            <a:r>
              <a:rPr lang="en-US" dirty="0"/>
              <a:t>Page </a:t>
            </a:r>
            <a:fld id="{465D53FD-DB5F-4815-BF01-6488A8FBD189}" type="slidenum">
              <a:rPr lang="en-US"/>
              <a:pPr/>
              <a:t>1</a:t>
            </a:fld>
            <a:endParaRPr lang="en-US" dirty="0"/>
          </a:p>
        </p:txBody>
      </p:sp>
      <p:sp>
        <p:nvSpPr>
          <p:cNvPr id="12289" name="Text Box 1"/>
          <p:cNvSpPr txBox="1">
            <a:spLocks noChangeArrowheads="1"/>
          </p:cNvSpPr>
          <p:nvPr/>
        </p:nvSpPr>
        <p:spPr bwMode="auto">
          <a:xfrm>
            <a:off x="1217527" y="725921"/>
            <a:ext cx="4880149" cy="3588543"/>
          </a:xfrm>
          <a:prstGeom prst="rect">
            <a:avLst/>
          </a:prstGeom>
          <a:solidFill>
            <a:srgbClr val="FFFFFF"/>
          </a:solidFill>
          <a:ln w="9525">
            <a:solidFill>
              <a:srgbClr val="000000"/>
            </a:solidFill>
            <a:miter lim="800000"/>
            <a:headEnd/>
            <a:tailEnd/>
          </a:ln>
          <a:effectLst/>
        </p:spPr>
        <p:txBody>
          <a:bodyPr wrap="none" lIns="95390" tIns="47695" rIns="95390" bIns="47695" anchor="ctr"/>
          <a:lstStyle/>
          <a:p>
            <a:endParaRPr lang="en-GB" dirty="0"/>
          </a:p>
        </p:txBody>
      </p:sp>
      <p:sp>
        <p:nvSpPr>
          <p:cNvPr id="12290" name="Rectangle 2"/>
          <p:cNvSpPr txBox="1">
            <a:spLocks noGrp="1" noChangeArrowheads="1"/>
          </p:cNvSpPr>
          <p:nvPr>
            <p:ph type="body"/>
          </p:nvPr>
        </p:nvSpPr>
        <p:spPr bwMode="auto">
          <a:xfrm>
            <a:off x="974690" y="4560817"/>
            <a:ext cx="5365820" cy="4417932"/>
          </a:xfrm>
          <a:prstGeom prst="rect">
            <a:avLst/>
          </a:prstGeom>
          <a:noFill/>
          <a:ln>
            <a:round/>
            <a:headEnd/>
            <a:tailEnd/>
          </a:ln>
        </p:spPr>
        <p:txBody>
          <a:bodyPr wrap="none" anchor="ctr"/>
          <a:lstStyle/>
          <a:p>
            <a:endParaRPr lang="en-US" dirty="0"/>
          </a:p>
        </p:txBody>
      </p:sp>
    </p:spTree>
    <p:extLst>
      <p:ext uri="{BB962C8B-B14F-4D97-AF65-F5344CB8AC3E}">
        <p14:creationId xmlns:p14="http://schemas.microsoft.com/office/powerpoint/2010/main" val="12770441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spcBef>
                <a:spcPct val="30000"/>
              </a:spcBef>
              <a:defRPr sz="1200">
                <a:solidFill>
                  <a:schemeClr val="tx1"/>
                </a:solidFill>
                <a:latin typeface="Times New Roman" panose="02020603050405020304" pitchFamily="18" charset="0"/>
              </a:defRPr>
            </a:lvl1pPr>
            <a:lvl2pPr marL="742950" indent="-285750" defTabSz="966788" eaLnBrk="0" hangingPunct="0">
              <a:spcBef>
                <a:spcPct val="30000"/>
              </a:spcBef>
              <a:defRPr sz="1200">
                <a:solidFill>
                  <a:schemeClr val="tx1"/>
                </a:solidFill>
                <a:latin typeface="Times New Roman" panose="02020603050405020304" pitchFamily="18" charset="0"/>
              </a:defRPr>
            </a:lvl2pPr>
            <a:lvl3pPr marL="1143000" indent="-228600" defTabSz="966788" eaLnBrk="0" hangingPunct="0">
              <a:spcBef>
                <a:spcPct val="30000"/>
              </a:spcBef>
              <a:defRPr sz="1200">
                <a:solidFill>
                  <a:schemeClr val="tx1"/>
                </a:solidFill>
                <a:latin typeface="Times New Roman" panose="02020603050405020304" pitchFamily="18" charset="0"/>
              </a:defRPr>
            </a:lvl3pPr>
            <a:lvl4pPr marL="1600200" indent="-228600" defTabSz="966788" eaLnBrk="0" hangingPunct="0">
              <a:spcBef>
                <a:spcPct val="30000"/>
              </a:spcBef>
              <a:defRPr sz="1200">
                <a:solidFill>
                  <a:schemeClr val="tx1"/>
                </a:solidFill>
                <a:latin typeface="Times New Roman" panose="02020603050405020304" pitchFamily="18" charset="0"/>
              </a:defRPr>
            </a:lvl4pPr>
            <a:lvl5pPr marL="2057400" indent="-228600" defTabSz="966788" eaLnBrk="0" hangingPunct="0">
              <a:spcBef>
                <a:spcPct val="30000"/>
              </a:spcBef>
              <a:defRPr sz="1200">
                <a:solidFill>
                  <a:schemeClr val="tx1"/>
                </a:solidFill>
                <a:latin typeface="Times New Roman" panose="02020603050405020304" pitchFamily="18" charset="0"/>
              </a:defRPr>
            </a:lvl5pPr>
            <a:lvl6pPr marL="2514600" indent="-228600" defTabSz="966788"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66788"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66788"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6678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5820ECF4-AB99-46EC-B73F-73EF1F3C0FFB}" type="slidenum">
              <a:rPr lang="en-US" altLang="en-US" sz="1300"/>
              <a:pPr>
                <a:spcBef>
                  <a:spcPct val="0"/>
                </a:spcBef>
              </a:pPr>
              <a:t>4</a:t>
            </a:fld>
            <a:endParaRPr lang="en-US" altLang="en-US" sz="1300"/>
          </a:p>
        </p:txBody>
      </p:sp>
      <p:sp>
        <p:nvSpPr>
          <p:cNvPr id="13315" name="Rectangle 1026"/>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647" tIns="46985" rIns="95647" bIns="46985"/>
          <a:lstStyle/>
          <a:p>
            <a:endParaRPr lang="en-GB" altLang="en-US" smtClean="0"/>
          </a:p>
        </p:txBody>
      </p:sp>
      <p:sp>
        <p:nvSpPr>
          <p:cNvPr id="13316" name="Rectangle 1027"/>
          <p:cNvSpPr>
            <a:spLocks noGrp="1" noRot="1" noChangeAspect="1" noChangeArrowheads="1" noTextEdit="1"/>
          </p:cNvSpPr>
          <p:nvPr>
            <p:ph type="sldImg"/>
          </p:nvPr>
        </p:nvSpPr>
        <p:spPr>
          <a:ln w="12700" cap="flat">
            <a:solidFill>
              <a:schemeClr val="tx1"/>
            </a:solidFill>
          </a:ln>
        </p:spPr>
      </p:sp>
    </p:spTree>
    <p:extLst>
      <p:ext uri="{BB962C8B-B14F-4D97-AF65-F5344CB8AC3E}">
        <p14:creationId xmlns:p14="http://schemas.microsoft.com/office/powerpoint/2010/main" val="26334746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spcBef>
                <a:spcPct val="30000"/>
              </a:spcBef>
              <a:defRPr sz="1200">
                <a:solidFill>
                  <a:schemeClr val="tx1"/>
                </a:solidFill>
                <a:latin typeface="Times New Roman" panose="02020603050405020304" pitchFamily="18" charset="0"/>
              </a:defRPr>
            </a:lvl1pPr>
            <a:lvl2pPr marL="742950" indent="-285750" defTabSz="966788" eaLnBrk="0" hangingPunct="0">
              <a:spcBef>
                <a:spcPct val="30000"/>
              </a:spcBef>
              <a:defRPr sz="1200">
                <a:solidFill>
                  <a:schemeClr val="tx1"/>
                </a:solidFill>
                <a:latin typeface="Times New Roman" panose="02020603050405020304" pitchFamily="18" charset="0"/>
              </a:defRPr>
            </a:lvl2pPr>
            <a:lvl3pPr marL="1143000" indent="-228600" defTabSz="966788" eaLnBrk="0" hangingPunct="0">
              <a:spcBef>
                <a:spcPct val="30000"/>
              </a:spcBef>
              <a:defRPr sz="1200">
                <a:solidFill>
                  <a:schemeClr val="tx1"/>
                </a:solidFill>
                <a:latin typeface="Times New Roman" panose="02020603050405020304" pitchFamily="18" charset="0"/>
              </a:defRPr>
            </a:lvl3pPr>
            <a:lvl4pPr marL="1600200" indent="-228600" defTabSz="966788" eaLnBrk="0" hangingPunct="0">
              <a:spcBef>
                <a:spcPct val="30000"/>
              </a:spcBef>
              <a:defRPr sz="1200">
                <a:solidFill>
                  <a:schemeClr val="tx1"/>
                </a:solidFill>
                <a:latin typeface="Times New Roman" panose="02020603050405020304" pitchFamily="18" charset="0"/>
              </a:defRPr>
            </a:lvl4pPr>
            <a:lvl5pPr marL="2057400" indent="-228600" defTabSz="966788" eaLnBrk="0" hangingPunct="0">
              <a:spcBef>
                <a:spcPct val="30000"/>
              </a:spcBef>
              <a:defRPr sz="1200">
                <a:solidFill>
                  <a:schemeClr val="tx1"/>
                </a:solidFill>
                <a:latin typeface="Times New Roman" panose="02020603050405020304" pitchFamily="18" charset="0"/>
              </a:defRPr>
            </a:lvl5pPr>
            <a:lvl6pPr marL="2514600" indent="-228600" defTabSz="966788"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66788"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66788"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6678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BA6ABF37-7216-45CB-BD9C-7F0A7BB04421}" type="slidenum">
              <a:rPr lang="en-US" altLang="en-US" sz="1300"/>
              <a:pPr>
                <a:spcBef>
                  <a:spcPct val="0"/>
                </a:spcBef>
              </a:pPr>
              <a:t>8</a:t>
            </a:fld>
            <a:endParaRPr lang="en-US" altLang="en-US" sz="1300"/>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mtClean="0"/>
          </a:p>
        </p:txBody>
      </p:sp>
    </p:spTree>
    <p:extLst>
      <p:ext uri="{BB962C8B-B14F-4D97-AF65-F5344CB8AC3E}">
        <p14:creationId xmlns:p14="http://schemas.microsoft.com/office/powerpoint/2010/main" val="23048449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idx="10"/>
          </p:nvPr>
        </p:nvSpPr>
        <p:spPr/>
        <p:txBody>
          <a:bodyPr/>
          <a:lstStyle/>
          <a:p>
            <a:r>
              <a:rPr lang="en-US" smtClean="0"/>
              <a:t>doc.: IEEE 802.11-yy/xxxxr0</a:t>
            </a:r>
            <a:endParaRPr lang="en-US"/>
          </a:p>
        </p:txBody>
      </p:sp>
      <p:sp>
        <p:nvSpPr>
          <p:cNvPr id="5" name="Date Placeholder 4"/>
          <p:cNvSpPr>
            <a:spLocks noGrp="1"/>
          </p:cNvSpPr>
          <p:nvPr>
            <p:ph type="dt" idx="11"/>
          </p:nvPr>
        </p:nvSpPr>
        <p:spPr/>
        <p:txBody>
          <a:bodyPr/>
          <a:lstStyle/>
          <a:p>
            <a:r>
              <a:rPr lang="en-US" smtClean="0"/>
              <a:t>Month Year</a:t>
            </a:r>
            <a:endParaRPr lang="en-US"/>
          </a:p>
        </p:txBody>
      </p:sp>
      <p:sp>
        <p:nvSpPr>
          <p:cNvPr id="6" name="Footer Placeholder 5"/>
          <p:cNvSpPr>
            <a:spLocks noGrp="1"/>
          </p:cNvSpPr>
          <p:nvPr>
            <p:ph type="ftr" idx="12"/>
          </p:nvPr>
        </p:nvSpPr>
        <p:spPr/>
        <p:txBody>
          <a:bodyPr/>
          <a:lstStyle/>
          <a:p>
            <a:r>
              <a:rPr lang="en-US" smtClean="0"/>
              <a:t>John Doe, Some Company</a:t>
            </a:r>
            <a:endParaRPr lang="en-US"/>
          </a:p>
        </p:txBody>
      </p:sp>
      <p:sp>
        <p:nvSpPr>
          <p:cNvPr id="7" name="Slide Number Placeholder 6"/>
          <p:cNvSpPr>
            <a:spLocks noGrp="1"/>
          </p:cNvSpPr>
          <p:nvPr>
            <p:ph type="sldNum" idx="13"/>
          </p:nvPr>
        </p:nvSpPr>
        <p:spPr/>
        <p:txBody>
          <a:bodyPr/>
          <a:lstStyle/>
          <a:p>
            <a:r>
              <a:rPr lang="en-US" smtClean="0"/>
              <a:t>Page </a:t>
            </a:r>
            <a:fld id="{47A7FEEB-9CD2-43FE-843C-C5350BEACB45}" type="slidenum">
              <a:rPr lang="en-US" smtClean="0"/>
              <a:pPr/>
              <a:t>9</a:t>
            </a:fld>
            <a:endParaRPr lang="en-US"/>
          </a:p>
        </p:txBody>
      </p:sp>
    </p:spTree>
    <p:extLst>
      <p:ext uri="{BB962C8B-B14F-4D97-AF65-F5344CB8AC3E}">
        <p14:creationId xmlns:p14="http://schemas.microsoft.com/office/powerpoint/2010/main" val="20369446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idx="10"/>
          </p:nvPr>
        </p:nvSpPr>
        <p:spPr/>
        <p:txBody>
          <a:bodyPr/>
          <a:lstStyle/>
          <a:p>
            <a:r>
              <a:rPr lang="en-US" smtClean="0"/>
              <a:t>doc.: IEEE 802.19-19-0065r0</a:t>
            </a:r>
            <a:endParaRPr lang="en-US" dirty="0"/>
          </a:p>
        </p:txBody>
      </p:sp>
      <p:sp>
        <p:nvSpPr>
          <p:cNvPr id="5" name="Date Placeholder 4"/>
          <p:cNvSpPr>
            <a:spLocks noGrp="1"/>
          </p:cNvSpPr>
          <p:nvPr>
            <p:ph type="dt" idx="11"/>
          </p:nvPr>
        </p:nvSpPr>
        <p:spPr/>
        <p:txBody>
          <a:bodyPr/>
          <a:lstStyle/>
          <a:p>
            <a:r>
              <a:rPr lang="en-US" smtClean="0"/>
              <a:t>Month Year</a:t>
            </a:r>
            <a:endParaRPr lang="en-US" dirty="0"/>
          </a:p>
        </p:txBody>
      </p:sp>
      <p:sp>
        <p:nvSpPr>
          <p:cNvPr id="6" name="Footer Placeholder 5"/>
          <p:cNvSpPr>
            <a:spLocks noGrp="1"/>
          </p:cNvSpPr>
          <p:nvPr>
            <p:ph type="ftr" idx="12"/>
          </p:nvPr>
        </p:nvSpPr>
        <p:spPr/>
        <p:txBody>
          <a:bodyPr/>
          <a:lstStyle/>
          <a:p>
            <a:r>
              <a:rPr lang="en-US" smtClean="0"/>
              <a:t>Benjamin A. Rolfe (BCA)</a:t>
            </a:r>
            <a:endParaRPr lang="en-US" dirty="0"/>
          </a:p>
        </p:txBody>
      </p:sp>
      <p:sp>
        <p:nvSpPr>
          <p:cNvPr id="7" name="Slide Number Placeholder 6"/>
          <p:cNvSpPr>
            <a:spLocks noGrp="1"/>
          </p:cNvSpPr>
          <p:nvPr>
            <p:ph type="sldNum" idx="13"/>
          </p:nvPr>
        </p:nvSpPr>
        <p:spPr/>
        <p:txBody>
          <a:bodyPr/>
          <a:lstStyle/>
          <a:p>
            <a:r>
              <a:rPr lang="en-US" smtClean="0"/>
              <a:t>Page </a:t>
            </a:r>
            <a:fld id="{47A7FEEB-9CD2-43FE-843C-C5350BEACB45}" type="slidenum">
              <a:rPr lang="en-US" smtClean="0"/>
              <a:pPr/>
              <a:t>14</a:t>
            </a:fld>
            <a:endParaRPr lang="en-US" dirty="0"/>
          </a:p>
        </p:txBody>
      </p:sp>
    </p:spTree>
    <p:extLst>
      <p:ext uri="{BB962C8B-B14F-4D97-AF65-F5344CB8AC3E}">
        <p14:creationId xmlns:p14="http://schemas.microsoft.com/office/powerpoint/2010/main" val="4431069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2838" y="703263"/>
            <a:ext cx="4632325" cy="3473450"/>
          </a:xfrm>
        </p:spPr>
      </p:sp>
      <p:sp>
        <p:nvSpPr>
          <p:cNvPr id="3" name="Notes Placeholder 2"/>
          <p:cNvSpPr>
            <a:spLocks noGrp="1"/>
          </p:cNvSpPr>
          <p:nvPr>
            <p:ph type="body" idx="1"/>
          </p:nvPr>
        </p:nvSpPr>
        <p:spPr/>
        <p:txBody>
          <a:bodyPr/>
          <a:lstStyle/>
          <a:p>
            <a:r>
              <a:rPr lang="en-US" dirty="0" smtClean="0"/>
              <a:t>Agenda item 2.1.2.1</a:t>
            </a:r>
            <a:endParaRPr lang="en-US" dirty="0"/>
          </a:p>
        </p:txBody>
      </p:sp>
      <p:sp>
        <p:nvSpPr>
          <p:cNvPr id="4" name="Header Placeholder 3"/>
          <p:cNvSpPr>
            <a:spLocks noGrp="1"/>
          </p:cNvSpPr>
          <p:nvPr>
            <p:ph type="hdr" sz="quarter" idx="10"/>
          </p:nvPr>
        </p:nvSpPr>
        <p:spPr/>
        <p:txBody>
          <a:bodyPr/>
          <a:lstStyle/>
          <a:p>
            <a:pPr>
              <a:defRPr/>
            </a:pPr>
            <a:r>
              <a:rPr lang="en-US" smtClean="0"/>
              <a:t>doc.: IEEE 802.11-18/0302r0</a:t>
            </a:r>
            <a:endParaRPr lang="en-US"/>
          </a:p>
        </p:txBody>
      </p:sp>
      <p:sp>
        <p:nvSpPr>
          <p:cNvPr id="5" name="Date Placeholder 4"/>
          <p:cNvSpPr>
            <a:spLocks noGrp="1"/>
          </p:cNvSpPr>
          <p:nvPr>
            <p:ph type="dt" idx="11"/>
          </p:nvPr>
        </p:nvSpPr>
        <p:spPr/>
        <p:txBody>
          <a:bodyPr/>
          <a:lstStyle/>
          <a:p>
            <a:pPr>
              <a:defRPr/>
            </a:pPr>
            <a:r>
              <a:rPr lang="en-US" smtClean="0"/>
              <a:t>March 2018</a:t>
            </a:r>
            <a:endParaRPr lang="en-US"/>
          </a:p>
        </p:txBody>
      </p:sp>
      <p:sp>
        <p:nvSpPr>
          <p:cNvPr id="6" name="Footer Placeholder 5"/>
          <p:cNvSpPr>
            <a:spLocks noGrp="1"/>
          </p:cNvSpPr>
          <p:nvPr>
            <p:ph type="ftr" sz="quarter" idx="12"/>
          </p:nvPr>
        </p:nvSpPr>
        <p:spPr/>
        <p:txBody>
          <a:bodyPr/>
          <a:lstStyle/>
          <a:p>
            <a:pPr lvl="4">
              <a:defRPr/>
            </a:pPr>
            <a:r>
              <a:rPr lang="en-US" smtClean="0"/>
              <a:t>Dorothy Stanley (HP Enterprise)</a:t>
            </a:r>
            <a:endParaRPr lang="en-US"/>
          </a:p>
        </p:txBody>
      </p:sp>
      <p:sp>
        <p:nvSpPr>
          <p:cNvPr id="7" name="Slide Number Placeholder 6"/>
          <p:cNvSpPr>
            <a:spLocks noGrp="1"/>
          </p:cNvSpPr>
          <p:nvPr>
            <p:ph type="sldNum" sz="quarter" idx="13"/>
          </p:nvPr>
        </p:nvSpPr>
        <p:spPr>
          <a:xfrm>
            <a:off x="3279163" y="9000621"/>
            <a:ext cx="415177" cy="184666"/>
          </a:xfrm>
        </p:spPr>
        <p:txBody>
          <a:bodyPr/>
          <a:lstStyle/>
          <a:p>
            <a:pPr>
              <a:defRPr/>
            </a:pPr>
            <a:r>
              <a:rPr lang="en-US" smtClean="0"/>
              <a:t>Page </a:t>
            </a:r>
            <a:fld id="{F4F34E98-D62A-4186-8764-CE3AA6FA445F}" type="slidenum">
              <a:rPr lang="en-US" smtClean="0"/>
              <a:pPr>
                <a:defRPr/>
              </a:pPr>
              <a:t>15</a:t>
            </a:fld>
            <a:endParaRPr lang="en-US"/>
          </a:p>
        </p:txBody>
      </p:sp>
    </p:spTree>
    <p:extLst>
      <p:ext uri="{BB962C8B-B14F-4D97-AF65-F5344CB8AC3E}">
        <p14:creationId xmlns:p14="http://schemas.microsoft.com/office/powerpoint/2010/main" val="11485319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2838" y="703263"/>
            <a:ext cx="4632325" cy="3473450"/>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doc.: IEEE 802.11-18/0302r0</a:t>
            </a:r>
            <a:endParaRPr lang="en-US"/>
          </a:p>
        </p:txBody>
      </p:sp>
      <p:sp>
        <p:nvSpPr>
          <p:cNvPr id="5" name="Date Placeholder 4"/>
          <p:cNvSpPr>
            <a:spLocks noGrp="1"/>
          </p:cNvSpPr>
          <p:nvPr>
            <p:ph type="dt" idx="11"/>
          </p:nvPr>
        </p:nvSpPr>
        <p:spPr/>
        <p:txBody>
          <a:bodyPr/>
          <a:lstStyle/>
          <a:p>
            <a:pPr>
              <a:defRPr/>
            </a:pPr>
            <a:r>
              <a:rPr lang="en-US" smtClean="0"/>
              <a:t>March 2018</a:t>
            </a:r>
            <a:endParaRPr lang="en-US"/>
          </a:p>
        </p:txBody>
      </p:sp>
      <p:sp>
        <p:nvSpPr>
          <p:cNvPr id="6" name="Footer Placeholder 5"/>
          <p:cNvSpPr>
            <a:spLocks noGrp="1"/>
          </p:cNvSpPr>
          <p:nvPr>
            <p:ph type="ftr" sz="quarter" idx="12"/>
          </p:nvPr>
        </p:nvSpPr>
        <p:spPr/>
        <p:txBody>
          <a:bodyPr/>
          <a:lstStyle/>
          <a:p>
            <a:pPr lvl="4">
              <a:defRPr/>
            </a:pPr>
            <a:r>
              <a:rPr lang="en-US" smtClean="0"/>
              <a:t>Dorothy Stanley (HP Enterprise)</a:t>
            </a:r>
            <a:endParaRPr lang="en-US"/>
          </a:p>
        </p:txBody>
      </p:sp>
      <p:sp>
        <p:nvSpPr>
          <p:cNvPr id="7" name="Slide Number Placeholder 6"/>
          <p:cNvSpPr>
            <a:spLocks noGrp="1"/>
          </p:cNvSpPr>
          <p:nvPr>
            <p:ph type="sldNum" sz="quarter" idx="13"/>
          </p:nvPr>
        </p:nvSpPr>
        <p:spPr>
          <a:xfrm>
            <a:off x="3279163" y="9000621"/>
            <a:ext cx="415177" cy="184666"/>
          </a:xfrm>
        </p:spPr>
        <p:txBody>
          <a:bodyPr/>
          <a:lstStyle/>
          <a:p>
            <a:pPr>
              <a:defRPr/>
            </a:pPr>
            <a:r>
              <a:rPr lang="en-US" smtClean="0"/>
              <a:t>Page </a:t>
            </a:r>
            <a:fld id="{F4F34E98-D62A-4186-8764-CE3AA6FA445F}" type="slidenum">
              <a:rPr lang="en-US" smtClean="0"/>
              <a:pPr>
                <a:defRPr/>
              </a:pPr>
              <a:t>16</a:t>
            </a:fld>
            <a:endParaRPr lang="en-US"/>
          </a:p>
        </p:txBody>
      </p:sp>
    </p:spTree>
    <p:extLst>
      <p:ext uri="{BB962C8B-B14F-4D97-AF65-F5344CB8AC3E}">
        <p14:creationId xmlns:p14="http://schemas.microsoft.com/office/powerpoint/2010/main" val="42379360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2838" y="703263"/>
            <a:ext cx="4632325" cy="3473450"/>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doc.: IEEE 802.11-18/0302r0</a:t>
            </a:r>
            <a:endParaRPr lang="en-US"/>
          </a:p>
        </p:txBody>
      </p:sp>
      <p:sp>
        <p:nvSpPr>
          <p:cNvPr id="5" name="Date Placeholder 4"/>
          <p:cNvSpPr>
            <a:spLocks noGrp="1"/>
          </p:cNvSpPr>
          <p:nvPr>
            <p:ph type="dt" idx="11"/>
          </p:nvPr>
        </p:nvSpPr>
        <p:spPr/>
        <p:txBody>
          <a:bodyPr/>
          <a:lstStyle/>
          <a:p>
            <a:pPr>
              <a:defRPr/>
            </a:pPr>
            <a:r>
              <a:rPr lang="en-US" smtClean="0"/>
              <a:t>March 2018</a:t>
            </a:r>
            <a:endParaRPr lang="en-US"/>
          </a:p>
        </p:txBody>
      </p:sp>
      <p:sp>
        <p:nvSpPr>
          <p:cNvPr id="6" name="Footer Placeholder 5"/>
          <p:cNvSpPr>
            <a:spLocks noGrp="1"/>
          </p:cNvSpPr>
          <p:nvPr>
            <p:ph type="ftr" sz="quarter" idx="12"/>
          </p:nvPr>
        </p:nvSpPr>
        <p:spPr/>
        <p:txBody>
          <a:bodyPr/>
          <a:lstStyle/>
          <a:p>
            <a:pPr lvl="4">
              <a:defRPr/>
            </a:pPr>
            <a:r>
              <a:rPr lang="en-US" smtClean="0"/>
              <a:t>Dorothy Stanley (HP Enterprise)</a:t>
            </a:r>
            <a:endParaRPr lang="en-US"/>
          </a:p>
        </p:txBody>
      </p:sp>
      <p:sp>
        <p:nvSpPr>
          <p:cNvPr id="7" name="Slide Number Placeholder 6"/>
          <p:cNvSpPr>
            <a:spLocks noGrp="1"/>
          </p:cNvSpPr>
          <p:nvPr>
            <p:ph type="sldNum" sz="quarter" idx="13"/>
          </p:nvPr>
        </p:nvSpPr>
        <p:spPr>
          <a:xfrm>
            <a:off x="3202219" y="9000621"/>
            <a:ext cx="492121" cy="184666"/>
          </a:xfrm>
        </p:spPr>
        <p:txBody>
          <a:bodyPr/>
          <a:lstStyle/>
          <a:p>
            <a:pPr>
              <a:defRPr/>
            </a:pPr>
            <a:r>
              <a:rPr lang="en-US" smtClean="0"/>
              <a:t>Page </a:t>
            </a:r>
            <a:fld id="{F4F34E98-D62A-4186-8764-CE3AA6FA445F}" type="slidenum">
              <a:rPr lang="en-US" smtClean="0"/>
              <a:pPr>
                <a:defRPr/>
              </a:pPr>
              <a:t>18</a:t>
            </a:fld>
            <a:endParaRPr lang="en-US"/>
          </a:p>
        </p:txBody>
      </p:sp>
    </p:spTree>
    <p:extLst>
      <p:ext uri="{BB962C8B-B14F-4D97-AF65-F5344CB8AC3E}">
        <p14:creationId xmlns:p14="http://schemas.microsoft.com/office/powerpoint/2010/main" val="8432260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lvl1pPr>
              <a:buFont typeface="Arial" panose="020B0604020202020204" pitchFamily="34" charset="0"/>
              <a:buChar char="•"/>
              <a:defRPr/>
            </a:lvl1pPr>
            <a:lvl2pPr marL="853463" indent="-365770">
              <a:buFont typeface="Courier New" panose="02070309020205020404" pitchFamily="49" charset="0"/>
              <a:buChar char="o"/>
              <a:defRPr/>
            </a:lvl2pPr>
            <a:lvl3pPr marL="1280195" indent="-304809">
              <a:buFont typeface="Arial" panose="020B0604020202020204" pitchFamily="34" charset="0"/>
              <a:buChar char="•"/>
              <a:defRPr/>
            </a:lvl3pPr>
            <a:lvl4pPr marL="1767887" indent="-304809">
              <a:buFont typeface="Arial" panose="020B0604020202020204" pitchFamily="34" charset="0"/>
              <a:buChar char="•"/>
              <a:defRPr/>
            </a:lvl4pPr>
          </a:lstStyle>
          <a:p>
            <a:pPr lvl="0"/>
            <a:r>
              <a:rPr lang="en-US" dirty="0"/>
              <a:t>Click to edit Master text styles</a:t>
            </a:r>
          </a:p>
          <a:p>
            <a:pPr lvl="1"/>
            <a:r>
              <a:rPr lang="en-US" dirty="0"/>
              <a:t>Second level</a:t>
            </a:r>
          </a:p>
          <a:p>
            <a:pPr lvl="2"/>
            <a:r>
              <a:rPr lang="en-US" dirty="0"/>
              <a:t>Third level</a:t>
            </a:r>
          </a:p>
        </p:txBody>
      </p:sp>
      <p:sp>
        <p:nvSpPr>
          <p:cNvPr id="6" name="Slide Number Placeholder 5"/>
          <p:cNvSpPr>
            <a:spLocks noGrp="1"/>
          </p:cNvSpPr>
          <p:nvPr>
            <p:ph type="sldNum" idx="12"/>
          </p:nvPr>
        </p:nvSpPr>
        <p:spPr/>
        <p:txBody>
          <a:bodyPr/>
          <a:lstStyle>
            <a:lvl1pPr>
              <a:defRPr/>
            </a:lvl1pPr>
          </a:lstStyle>
          <a:p>
            <a:r>
              <a:rPr lang="en-GB" dirty="0"/>
              <a:t>Slide </a:t>
            </a:r>
            <a:fld id="{440F5867-744E-4AA6-B0ED-4C44D2DFBB7B}" type="slidenum">
              <a:rPr lang="en-GB"/>
              <a:pPr/>
              <a:t>‹#›</a:t>
            </a:fld>
            <a:endParaRPr lang="en-GB" dirty="0"/>
          </a:p>
        </p:txBody>
      </p:sp>
      <p:sp>
        <p:nvSpPr>
          <p:cNvPr id="11" name="Rectangle 4"/>
          <p:cNvSpPr>
            <a:spLocks noGrp="1" noChangeArrowheads="1"/>
          </p:cNvSpPr>
          <p:nvPr>
            <p:ph type="ftr" idx="14"/>
          </p:nvPr>
        </p:nvSpPr>
        <p:spPr bwMode="auto">
          <a:xfrm>
            <a:off x="5715006" y="6907109"/>
            <a:ext cx="3396821" cy="245533"/>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75386" algn="l"/>
                <a:tab pos="1950772" algn="l"/>
                <a:tab pos="2926158" algn="l"/>
                <a:tab pos="3901544" algn="l"/>
                <a:tab pos="4876930" algn="l"/>
                <a:tab pos="5852315" algn="l"/>
                <a:tab pos="6827701" algn="l"/>
                <a:tab pos="7803087" algn="l"/>
                <a:tab pos="8778473" algn="l"/>
                <a:tab pos="9753859" algn="l"/>
                <a:tab pos="10729245" algn="l"/>
              </a:tabLst>
              <a:defRPr sz="1707">
                <a:solidFill>
                  <a:srgbClr val="000000"/>
                </a:solidFill>
                <a:cs typeface="Arial Unicode MS" charset="0"/>
              </a:defRPr>
            </a:lvl1pPr>
          </a:lstStyle>
          <a:p>
            <a:r>
              <a:rPr lang="en-GB" smtClean="0"/>
              <a:t>Benjamin Rolfe BCA/MERL</a:t>
            </a:r>
            <a:endParaRPr lang="en-GB" dirty="0"/>
          </a:p>
        </p:txBody>
      </p:sp>
      <p:sp>
        <p:nvSpPr>
          <p:cNvPr id="12" name="Rectangle 3"/>
          <p:cNvSpPr>
            <a:spLocks noGrp="1" noChangeArrowheads="1"/>
          </p:cNvSpPr>
          <p:nvPr>
            <p:ph type="dt" idx="15"/>
          </p:nvPr>
        </p:nvSpPr>
        <p:spPr bwMode="auto">
          <a:xfrm>
            <a:off x="743373" y="355601"/>
            <a:ext cx="1999811" cy="291253"/>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75386" algn="l"/>
                <a:tab pos="1950772" algn="l"/>
                <a:tab pos="2926158" algn="l"/>
                <a:tab pos="3901544" algn="l"/>
                <a:tab pos="4876930" algn="l"/>
                <a:tab pos="5852315" algn="l"/>
                <a:tab pos="6827701" algn="l"/>
                <a:tab pos="7803087" algn="l"/>
                <a:tab pos="8778473" algn="l"/>
                <a:tab pos="9753859" algn="l"/>
                <a:tab pos="10729245" algn="l"/>
              </a:tabLst>
              <a:defRPr sz="1920" b="1">
                <a:solidFill>
                  <a:srgbClr val="000000"/>
                </a:solidFill>
                <a:cs typeface="Arial Unicode MS" charset="0"/>
              </a:defRPr>
            </a:lvl1pPr>
          </a:lstStyle>
          <a:p>
            <a:r>
              <a:rPr lang="en-US" smtClean="0"/>
              <a:t>October 2020</a:t>
            </a:r>
            <a:endParaRPr lang="en-US" dirty="0" smtClean="0"/>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731520" y="731522"/>
            <a:ext cx="8288868" cy="1136227"/>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p>
            <a:pPr lvl="0"/>
            <a:r>
              <a:rPr lang="en-GB" dirty="0"/>
              <a:t>Click to edit the title text format</a:t>
            </a:r>
          </a:p>
        </p:txBody>
      </p:sp>
      <p:sp>
        <p:nvSpPr>
          <p:cNvPr id="1026" name="Rectangle 2"/>
          <p:cNvSpPr>
            <a:spLocks noGrp="1" noChangeArrowheads="1"/>
          </p:cNvSpPr>
          <p:nvPr>
            <p:ph type="body" idx="1"/>
          </p:nvPr>
        </p:nvSpPr>
        <p:spPr bwMode="auto">
          <a:xfrm>
            <a:off x="731520" y="2113282"/>
            <a:ext cx="8288868" cy="4387427"/>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p>
            <a:pPr lvl="0"/>
            <a:r>
              <a:rPr lang="en-GB" dirty="0"/>
              <a:t>Click to edit the outline text format</a:t>
            </a:r>
          </a:p>
          <a:p>
            <a:pPr lvl="1"/>
            <a:r>
              <a:rPr lang="en-GB" dirty="0"/>
              <a:t>Second Outline Level</a:t>
            </a:r>
          </a:p>
          <a:p>
            <a:pPr lvl="2"/>
            <a:r>
              <a:rPr lang="en-GB" dirty="0"/>
              <a:t>Third Outline Level</a:t>
            </a:r>
          </a:p>
        </p:txBody>
      </p:sp>
      <p:sp>
        <p:nvSpPr>
          <p:cNvPr id="1027" name="Rectangle 3"/>
          <p:cNvSpPr>
            <a:spLocks noGrp="1" noChangeArrowheads="1"/>
          </p:cNvSpPr>
          <p:nvPr>
            <p:ph type="dt"/>
          </p:nvPr>
        </p:nvSpPr>
        <p:spPr bwMode="auto">
          <a:xfrm>
            <a:off x="743373" y="355601"/>
            <a:ext cx="1999811" cy="291253"/>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75386" algn="l"/>
                <a:tab pos="1950772" algn="l"/>
                <a:tab pos="2926158" algn="l"/>
                <a:tab pos="3901544" algn="l"/>
                <a:tab pos="4876930" algn="l"/>
                <a:tab pos="5852315" algn="l"/>
                <a:tab pos="6827701" algn="l"/>
                <a:tab pos="7803087" algn="l"/>
                <a:tab pos="8778473" algn="l"/>
                <a:tab pos="9753859" algn="l"/>
                <a:tab pos="10729245" algn="l"/>
              </a:tabLst>
              <a:defRPr sz="1920" b="1">
                <a:solidFill>
                  <a:srgbClr val="000000"/>
                </a:solidFill>
                <a:latin typeface="Calibri" panose="020F0502020204030204" pitchFamily="34" charset="0"/>
                <a:cs typeface="Arial Unicode MS" charset="0"/>
              </a:defRPr>
            </a:lvl1pPr>
          </a:lstStyle>
          <a:p>
            <a:r>
              <a:rPr lang="en-US" smtClean="0"/>
              <a:t>October 2020</a:t>
            </a:r>
            <a:endParaRPr lang="en-GB" dirty="0"/>
          </a:p>
        </p:txBody>
      </p:sp>
      <p:sp>
        <p:nvSpPr>
          <p:cNvPr id="1028" name="Rectangle 4"/>
          <p:cNvSpPr>
            <a:spLocks noGrp="1" noChangeArrowheads="1"/>
          </p:cNvSpPr>
          <p:nvPr>
            <p:ph type="ftr"/>
          </p:nvPr>
        </p:nvSpPr>
        <p:spPr bwMode="auto">
          <a:xfrm>
            <a:off x="5715006" y="6907108"/>
            <a:ext cx="3396821" cy="262636"/>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75386" algn="l"/>
                <a:tab pos="1950772" algn="l"/>
                <a:tab pos="2926158" algn="l"/>
                <a:tab pos="3901544" algn="l"/>
                <a:tab pos="4876930" algn="l"/>
                <a:tab pos="5852315" algn="l"/>
                <a:tab pos="6827701" algn="l"/>
                <a:tab pos="7803087" algn="l"/>
                <a:tab pos="8778473" algn="l"/>
                <a:tab pos="9753859" algn="l"/>
                <a:tab pos="10729245" algn="l"/>
              </a:tabLst>
              <a:defRPr sz="1707">
                <a:solidFill>
                  <a:srgbClr val="000000"/>
                </a:solidFill>
                <a:latin typeface="Calibri" panose="020F0502020204030204" pitchFamily="34" charset="0"/>
                <a:cs typeface="Arial Unicode MS" charset="0"/>
              </a:defRPr>
            </a:lvl1pPr>
          </a:lstStyle>
          <a:p>
            <a:r>
              <a:rPr lang="en-GB" dirty="0" smtClean="0"/>
              <a:t>Benjamin Rolfe BCA/MERL</a:t>
            </a:r>
            <a:endParaRPr lang="en-GB" dirty="0"/>
          </a:p>
        </p:txBody>
      </p:sp>
      <p:sp>
        <p:nvSpPr>
          <p:cNvPr id="1029" name="Rectangle 5"/>
          <p:cNvSpPr>
            <a:spLocks noGrp="1" noChangeArrowheads="1"/>
          </p:cNvSpPr>
          <p:nvPr>
            <p:ph type="sldNum"/>
          </p:nvPr>
        </p:nvSpPr>
        <p:spPr bwMode="auto">
          <a:xfrm>
            <a:off x="4470401" y="6907109"/>
            <a:ext cx="728133" cy="387773"/>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a:tabLst>
                <a:tab pos="0" algn="l"/>
                <a:tab pos="975386" algn="l"/>
                <a:tab pos="1950772" algn="l"/>
                <a:tab pos="2926158" algn="l"/>
                <a:tab pos="3901544" algn="l"/>
                <a:tab pos="4876930" algn="l"/>
                <a:tab pos="5852315" algn="l"/>
                <a:tab pos="6827701" algn="l"/>
                <a:tab pos="7803087" algn="l"/>
                <a:tab pos="8778473" algn="l"/>
                <a:tab pos="9753859" algn="l"/>
                <a:tab pos="10729245" algn="l"/>
              </a:tabLst>
              <a:defRPr sz="1707">
                <a:solidFill>
                  <a:srgbClr val="000000"/>
                </a:solidFill>
                <a:latin typeface="Calibri" panose="020F0502020204030204" pitchFamily="34" charset="0"/>
                <a:cs typeface="Arial Unicode MS" charset="0"/>
              </a:defRPr>
            </a:lvl1pPr>
          </a:lstStyle>
          <a:p>
            <a:r>
              <a:rPr lang="en-GB" dirty="0"/>
              <a:t>Slide </a:t>
            </a:r>
            <a:fld id="{D09C756B-EB39-4236-ADBB-73052B179AE4}" type="slidenum">
              <a:rPr lang="en-GB" smtClean="0"/>
              <a:pPr/>
              <a:t>‹#›</a:t>
            </a:fld>
            <a:endParaRPr lang="en-GB" dirty="0"/>
          </a:p>
        </p:txBody>
      </p:sp>
      <p:sp>
        <p:nvSpPr>
          <p:cNvPr id="1030" name="Line 6"/>
          <p:cNvSpPr>
            <a:spLocks noChangeShapeType="1"/>
          </p:cNvSpPr>
          <p:nvPr/>
        </p:nvSpPr>
        <p:spPr bwMode="auto">
          <a:xfrm>
            <a:off x="731520" y="650240"/>
            <a:ext cx="8290560" cy="1694"/>
          </a:xfrm>
          <a:prstGeom prst="line">
            <a:avLst/>
          </a:prstGeom>
          <a:noFill/>
          <a:ln w="12600">
            <a:solidFill>
              <a:srgbClr val="000000"/>
            </a:solidFill>
            <a:miter lim="800000"/>
            <a:headEnd/>
            <a:tailEnd/>
          </a:ln>
          <a:effectLst/>
        </p:spPr>
        <p:txBody>
          <a:bodyPr/>
          <a:lstStyle/>
          <a:p>
            <a:endParaRPr lang="en-GB" sz="2706" dirty="0">
              <a:latin typeface="Calibri" panose="020F0502020204030204" pitchFamily="34" charset="0"/>
            </a:endParaRPr>
          </a:p>
        </p:txBody>
      </p:sp>
      <p:sp>
        <p:nvSpPr>
          <p:cNvPr id="1031" name="Rectangle 7"/>
          <p:cNvSpPr>
            <a:spLocks noChangeArrowheads="1"/>
          </p:cNvSpPr>
          <p:nvPr/>
        </p:nvSpPr>
        <p:spPr bwMode="auto">
          <a:xfrm>
            <a:off x="729828" y="6907108"/>
            <a:ext cx="1022665" cy="262701"/>
          </a:xfrm>
          <a:prstGeom prst="rect">
            <a:avLst/>
          </a:prstGeom>
          <a:noFill/>
          <a:ln w="9525">
            <a:noFill/>
            <a:round/>
            <a:headEnd/>
            <a:tailEnd/>
          </a:ln>
          <a:effectLst/>
        </p:spPr>
        <p:txBody>
          <a:bodyPr wrap="none" lIns="0" tIns="0" rIns="0" bIns="0">
            <a:spAutoFit/>
          </a:bodyPr>
          <a:lstStyle/>
          <a:p>
            <a:pPr>
              <a:tabLst>
                <a:tab pos="0" algn="l"/>
                <a:tab pos="975386" algn="l"/>
                <a:tab pos="1950772" algn="l"/>
                <a:tab pos="2926158" algn="l"/>
                <a:tab pos="3901544" algn="l"/>
                <a:tab pos="4876930" algn="l"/>
                <a:tab pos="5852315" algn="l"/>
                <a:tab pos="6827701" algn="l"/>
                <a:tab pos="7803087" algn="l"/>
                <a:tab pos="8778473" algn="l"/>
                <a:tab pos="9753859" algn="l"/>
                <a:tab pos="10729245" algn="l"/>
              </a:tabLst>
            </a:pPr>
            <a:r>
              <a:rPr lang="en-GB" sz="1707" dirty="0">
                <a:solidFill>
                  <a:srgbClr val="000000"/>
                </a:solidFill>
                <a:latin typeface="Calibri" panose="020F0502020204030204" pitchFamily="34" charset="0"/>
              </a:rPr>
              <a:t>Submission</a:t>
            </a:r>
          </a:p>
        </p:txBody>
      </p:sp>
      <p:sp>
        <p:nvSpPr>
          <p:cNvPr id="1032" name="Line 8"/>
          <p:cNvSpPr>
            <a:spLocks noChangeShapeType="1"/>
          </p:cNvSpPr>
          <p:nvPr/>
        </p:nvSpPr>
        <p:spPr bwMode="auto">
          <a:xfrm>
            <a:off x="731520" y="6908800"/>
            <a:ext cx="8371840" cy="1694"/>
          </a:xfrm>
          <a:prstGeom prst="line">
            <a:avLst/>
          </a:prstGeom>
          <a:noFill/>
          <a:ln w="12600">
            <a:solidFill>
              <a:srgbClr val="000000"/>
            </a:solidFill>
            <a:miter lim="800000"/>
            <a:headEnd/>
            <a:tailEnd/>
          </a:ln>
          <a:effectLst/>
        </p:spPr>
        <p:txBody>
          <a:bodyPr/>
          <a:lstStyle/>
          <a:p>
            <a:endParaRPr lang="en-GB" sz="2987" dirty="0">
              <a:latin typeface="Calibri" panose="020F0502020204030204" pitchFamily="34" charset="0"/>
            </a:endParaRPr>
          </a:p>
        </p:txBody>
      </p:sp>
      <p:sp>
        <p:nvSpPr>
          <p:cNvPr id="10" name="Date Placeholder 3"/>
          <p:cNvSpPr txBox="1">
            <a:spLocks/>
          </p:cNvSpPr>
          <p:nvPr userDrawn="1"/>
        </p:nvSpPr>
        <p:spPr bwMode="auto">
          <a:xfrm>
            <a:off x="5334003" y="380978"/>
            <a:ext cx="3733826" cy="291253"/>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defRPr/>
            </a:lvl1pPr>
          </a:lstStyle>
          <a:p>
            <a:pPr marL="0" marR="0" lvl="0" indent="0" algn="r" defTabSz="479226"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75386" algn="l"/>
                <a:tab pos="1950772" algn="l"/>
                <a:tab pos="2926158" algn="l"/>
                <a:tab pos="3901544" algn="l"/>
                <a:tab pos="4876930" algn="l"/>
                <a:tab pos="5852315" algn="l"/>
                <a:tab pos="6827701" algn="l"/>
                <a:tab pos="7803087" algn="l"/>
                <a:tab pos="8778473" algn="l"/>
                <a:tab pos="9753859" algn="l"/>
                <a:tab pos="10729245" algn="l"/>
              </a:tabLst>
              <a:defRPr/>
            </a:pPr>
            <a:r>
              <a:rPr kumimoji="0" lang="en-GB" sz="1920" b="1" i="0" u="none" strike="noStrike" kern="1200" cap="none" spc="0" normalizeH="0" baseline="0" noProof="0" dirty="0">
                <a:ln>
                  <a:noFill/>
                </a:ln>
                <a:solidFill>
                  <a:srgbClr val="000000"/>
                </a:solidFill>
                <a:effectLst/>
                <a:uLnTx/>
                <a:uFillTx/>
                <a:latin typeface="Calibri" panose="020F0502020204030204" pitchFamily="34" charset="0"/>
                <a:ea typeface="MS Gothic" charset="-128"/>
                <a:cs typeface="Arial Unicode MS" charset="0"/>
              </a:rPr>
              <a:t>doc.: IEEE </a:t>
            </a:r>
            <a:r>
              <a:rPr kumimoji="0" lang="en-GB" sz="1920" b="1" i="0" u="none" strike="noStrike" kern="1200" cap="none" spc="0" normalizeH="0" baseline="0" noProof="0" dirty="0" smtClean="0">
                <a:ln>
                  <a:noFill/>
                </a:ln>
                <a:solidFill>
                  <a:srgbClr val="000000"/>
                </a:solidFill>
                <a:effectLst/>
                <a:uLnTx/>
                <a:uFillTx/>
                <a:latin typeface="Calibri" panose="020F0502020204030204" pitchFamily="34" charset="0"/>
                <a:ea typeface="MS Gothic" charset="-128"/>
                <a:cs typeface="Arial Unicode MS" charset="0"/>
              </a:rPr>
              <a:t>802.19-20/0016r15</a:t>
            </a:r>
            <a:endParaRPr kumimoji="0" lang="en-GB" sz="1920" b="1" i="0" u="none" strike="noStrike" kern="1200" cap="none" spc="0" normalizeH="0" baseline="0" noProof="0" dirty="0" smtClean="0">
              <a:ln>
                <a:noFill/>
              </a:ln>
              <a:solidFill>
                <a:srgbClr val="000000"/>
              </a:solidFill>
              <a:effectLst/>
              <a:uLnTx/>
              <a:uFillTx/>
              <a:latin typeface="Calibri" panose="020F0502020204030204" pitchFamily="34" charset="0"/>
              <a:ea typeface="MS Gothic" charset="-128"/>
              <a:cs typeface="Arial Unicode MS" charset="0"/>
            </a:endParaRPr>
          </a:p>
        </p:txBody>
      </p:sp>
    </p:spTree>
  </p:cSld>
  <p:clrMap bg1="lt1" tx1="dk1" bg2="lt2" tx2="dk2" accent1="accent1" accent2="accent2" accent3="accent3" accent4="accent4" accent5="accent5" accent6="accent6" hlink="hlink" folHlink="folHlink"/>
  <p:sldLayoutIdLst>
    <p:sldLayoutId id="2147483650" r:id="rId1"/>
  </p:sldLayoutIdLst>
  <p:hf hdr="0"/>
  <p:txStyles>
    <p:titleStyle>
      <a:lvl1pPr algn="ctr" defTabSz="479226" rtl="0" eaLnBrk="1" fontAlgn="base" hangingPunct="1">
        <a:spcBef>
          <a:spcPct val="0"/>
        </a:spcBef>
        <a:spcAft>
          <a:spcPct val="0"/>
        </a:spcAft>
        <a:buClr>
          <a:srgbClr val="000000"/>
        </a:buClr>
        <a:buSzPct val="100000"/>
        <a:buFont typeface="Times New Roman" pitchFamily="16" charset="0"/>
        <a:defRPr sz="3840" b="1">
          <a:solidFill>
            <a:srgbClr val="000000"/>
          </a:solidFill>
          <a:latin typeface="Calibri" panose="020F0502020204030204" pitchFamily="34" charset="0"/>
          <a:ea typeface="+mj-ea"/>
          <a:cs typeface="+mj-cs"/>
        </a:defRPr>
      </a:lvl1pPr>
      <a:lvl2pPr marL="792502" indent="-304809" algn="ctr" defTabSz="479226" rtl="0" eaLnBrk="1" fontAlgn="base" hangingPunct="1">
        <a:spcBef>
          <a:spcPct val="0"/>
        </a:spcBef>
        <a:spcAft>
          <a:spcPct val="0"/>
        </a:spcAft>
        <a:buClr>
          <a:srgbClr val="000000"/>
        </a:buClr>
        <a:buSzPct val="100000"/>
        <a:buFont typeface="Times New Roman" pitchFamily="16" charset="0"/>
        <a:defRPr sz="3413" b="1">
          <a:solidFill>
            <a:srgbClr val="000000"/>
          </a:solidFill>
          <a:latin typeface="Times New Roman" pitchFamily="16" charset="0"/>
          <a:ea typeface="MS Gothic" charset="-128"/>
        </a:defRPr>
      </a:lvl2pPr>
      <a:lvl3pPr marL="1219232" indent="-243846" algn="ctr" defTabSz="479226" rtl="0" eaLnBrk="1" fontAlgn="base" hangingPunct="1">
        <a:spcBef>
          <a:spcPct val="0"/>
        </a:spcBef>
        <a:spcAft>
          <a:spcPct val="0"/>
        </a:spcAft>
        <a:buClr>
          <a:srgbClr val="000000"/>
        </a:buClr>
        <a:buSzPct val="100000"/>
        <a:buFont typeface="Times New Roman" pitchFamily="16" charset="0"/>
        <a:defRPr sz="3413" b="1">
          <a:solidFill>
            <a:srgbClr val="000000"/>
          </a:solidFill>
          <a:latin typeface="Times New Roman" pitchFamily="16" charset="0"/>
          <a:ea typeface="MS Gothic" charset="-128"/>
        </a:defRPr>
      </a:lvl3pPr>
      <a:lvl4pPr marL="1706925" indent="-243846" algn="ctr" defTabSz="479226" rtl="0" eaLnBrk="1" fontAlgn="base" hangingPunct="1">
        <a:spcBef>
          <a:spcPct val="0"/>
        </a:spcBef>
        <a:spcAft>
          <a:spcPct val="0"/>
        </a:spcAft>
        <a:buClr>
          <a:srgbClr val="000000"/>
        </a:buClr>
        <a:buSzPct val="100000"/>
        <a:buFont typeface="Times New Roman" pitchFamily="16" charset="0"/>
        <a:defRPr sz="3413" b="1">
          <a:solidFill>
            <a:srgbClr val="000000"/>
          </a:solidFill>
          <a:latin typeface="Times New Roman" pitchFamily="16" charset="0"/>
          <a:ea typeface="MS Gothic" charset="-128"/>
        </a:defRPr>
      </a:lvl4pPr>
      <a:lvl5pPr marL="2194618" indent="-243846" algn="ctr" defTabSz="479226" rtl="0" eaLnBrk="1" fontAlgn="base" hangingPunct="1">
        <a:spcBef>
          <a:spcPct val="0"/>
        </a:spcBef>
        <a:spcAft>
          <a:spcPct val="0"/>
        </a:spcAft>
        <a:buClr>
          <a:srgbClr val="000000"/>
        </a:buClr>
        <a:buSzPct val="100000"/>
        <a:buFont typeface="Times New Roman" pitchFamily="16" charset="0"/>
        <a:defRPr sz="3413" b="1">
          <a:solidFill>
            <a:srgbClr val="000000"/>
          </a:solidFill>
          <a:latin typeface="Times New Roman" pitchFamily="16" charset="0"/>
          <a:ea typeface="MS Gothic" charset="-128"/>
        </a:defRPr>
      </a:lvl5pPr>
      <a:lvl6pPr marL="2682311" indent="-243846" algn="ctr" defTabSz="479226" rtl="0" eaLnBrk="1" fontAlgn="base" hangingPunct="1">
        <a:spcBef>
          <a:spcPct val="0"/>
        </a:spcBef>
        <a:spcAft>
          <a:spcPct val="0"/>
        </a:spcAft>
        <a:buClr>
          <a:srgbClr val="000000"/>
        </a:buClr>
        <a:buSzPct val="100000"/>
        <a:buFont typeface="Times New Roman" pitchFamily="16" charset="0"/>
        <a:defRPr sz="3413" b="1">
          <a:solidFill>
            <a:srgbClr val="000000"/>
          </a:solidFill>
          <a:latin typeface="Times New Roman" pitchFamily="16" charset="0"/>
          <a:ea typeface="MS Gothic" charset="-128"/>
        </a:defRPr>
      </a:lvl6pPr>
      <a:lvl7pPr marL="3170004" indent="-243846" algn="ctr" defTabSz="479226" rtl="0" eaLnBrk="1" fontAlgn="base" hangingPunct="1">
        <a:spcBef>
          <a:spcPct val="0"/>
        </a:spcBef>
        <a:spcAft>
          <a:spcPct val="0"/>
        </a:spcAft>
        <a:buClr>
          <a:srgbClr val="000000"/>
        </a:buClr>
        <a:buSzPct val="100000"/>
        <a:buFont typeface="Times New Roman" pitchFamily="16" charset="0"/>
        <a:defRPr sz="3413" b="1">
          <a:solidFill>
            <a:srgbClr val="000000"/>
          </a:solidFill>
          <a:latin typeface="Times New Roman" pitchFamily="16" charset="0"/>
          <a:ea typeface="MS Gothic" charset="-128"/>
        </a:defRPr>
      </a:lvl7pPr>
      <a:lvl8pPr marL="3657697" indent="-243846" algn="ctr" defTabSz="479226" rtl="0" eaLnBrk="1" fontAlgn="base" hangingPunct="1">
        <a:spcBef>
          <a:spcPct val="0"/>
        </a:spcBef>
        <a:spcAft>
          <a:spcPct val="0"/>
        </a:spcAft>
        <a:buClr>
          <a:srgbClr val="000000"/>
        </a:buClr>
        <a:buSzPct val="100000"/>
        <a:buFont typeface="Times New Roman" pitchFamily="16" charset="0"/>
        <a:defRPr sz="3413" b="1">
          <a:solidFill>
            <a:srgbClr val="000000"/>
          </a:solidFill>
          <a:latin typeface="Times New Roman" pitchFamily="16" charset="0"/>
          <a:ea typeface="MS Gothic" charset="-128"/>
        </a:defRPr>
      </a:lvl8pPr>
      <a:lvl9pPr marL="4145390" indent="-243846" algn="ctr" defTabSz="479226" rtl="0" eaLnBrk="1" fontAlgn="base" hangingPunct="1">
        <a:spcBef>
          <a:spcPct val="0"/>
        </a:spcBef>
        <a:spcAft>
          <a:spcPct val="0"/>
        </a:spcAft>
        <a:buClr>
          <a:srgbClr val="000000"/>
        </a:buClr>
        <a:buSzPct val="100000"/>
        <a:buFont typeface="Times New Roman" pitchFamily="16" charset="0"/>
        <a:defRPr sz="3413" b="1">
          <a:solidFill>
            <a:srgbClr val="000000"/>
          </a:solidFill>
          <a:latin typeface="Times New Roman" pitchFamily="16" charset="0"/>
          <a:ea typeface="MS Gothic" charset="-128"/>
        </a:defRPr>
      </a:lvl9pPr>
    </p:titleStyle>
    <p:bodyStyle>
      <a:lvl1pPr marL="365770" indent="-365770" algn="l" defTabSz="479226" rtl="0" eaLnBrk="1" fontAlgn="base" hangingPunct="1">
        <a:spcBef>
          <a:spcPts val="640"/>
        </a:spcBef>
        <a:spcAft>
          <a:spcPct val="0"/>
        </a:spcAft>
        <a:buClr>
          <a:srgbClr val="000000"/>
        </a:buClr>
        <a:buSzPct val="100000"/>
        <a:buFont typeface="Times New Roman" pitchFamily="16" charset="0"/>
        <a:defRPr sz="2560" b="1">
          <a:solidFill>
            <a:srgbClr val="000000"/>
          </a:solidFill>
          <a:latin typeface="Calibri" panose="020F0502020204030204" pitchFamily="34" charset="0"/>
          <a:ea typeface="+mn-ea"/>
          <a:cs typeface="+mn-cs"/>
        </a:defRPr>
      </a:lvl1pPr>
      <a:lvl2pPr marL="792502" indent="-304809" algn="l" defTabSz="479226" rtl="0" eaLnBrk="1" fontAlgn="base" hangingPunct="1">
        <a:spcBef>
          <a:spcPts val="533"/>
        </a:spcBef>
        <a:spcAft>
          <a:spcPct val="0"/>
        </a:spcAft>
        <a:buClr>
          <a:srgbClr val="000000"/>
        </a:buClr>
        <a:buSzPct val="100000"/>
        <a:buFont typeface="Times New Roman" pitchFamily="16" charset="0"/>
        <a:defRPr sz="2133">
          <a:solidFill>
            <a:srgbClr val="000000"/>
          </a:solidFill>
          <a:latin typeface="Calibri" panose="020F0502020204030204" pitchFamily="34" charset="0"/>
          <a:ea typeface="+mn-ea"/>
        </a:defRPr>
      </a:lvl2pPr>
      <a:lvl3pPr marL="1219232" indent="-243846" algn="l" defTabSz="479226" rtl="0" eaLnBrk="1" fontAlgn="base" hangingPunct="1">
        <a:spcBef>
          <a:spcPts val="480"/>
        </a:spcBef>
        <a:spcAft>
          <a:spcPct val="0"/>
        </a:spcAft>
        <a:buClr>
          <a:srgbClr val="000000"/>
        </a:buClr>
        <a:buSzPct val="100000"/>
        <a:buFont typeface="Times New Roman" pitchFamily="16" charset="0"/>
        <a:defRPr>
          <a:solidFill>
            <a:srgbClr val="000000"/>
          </a:solidFill>
          <a:latin typeface="Calibri" panose="020F0502020204030204" pitchFamily="34" charset="0"/>
          <a:ea typeface="+mn-ea"/>
        </a:defRPr>
      </a:lvl3pPr>
      <a:lvl4pPr marL="1706925"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Calibri" panose="020F0502020204030204" pitchFamily="34" charset="0"/>
          <a:ea typeface="+mn-ea"/>
        </a:defRPr>
      </a:lvl4pPr>
      <a:lvl5pPr marL="2194618"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Calibri" panose="020F0502020204030204" pitchFamily="34" charset="0"/>
          <a:ea typeface="+mn-ea"/>
        </a:defRPr>
      </a:lvl5pPr>
      <a:lvl6pPr marL="2682311"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6pPr>
      <a:lvl7pPr marL="3170004"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7pPr>
      <a:lvl8pPr marL="3657697"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8pPr>
      <a:lvl9pPr marL="4145390"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9pPr>
    </p:bodyStyle>
    <p:otherStyle>
      <a:defPPr>
        <a:defRPr lang="en-US"/>
      </a:defPPr>
      <a:lvl1pPr marL="0" algn="l" defTabSz="975386" rtl="0" eaLnBrk="1" latinLnBrk="0" hangingPunct="1">
        <a:defRPr sz="1920" kern="1200">
          <a:solidFill>
            <a:schemeClr val="tx1"/>
          </a:solidFill>
          <a:latin typeface="+mn-lt"/>
          <a:ea typeface="+mn-ea"/>
          <a:cs typeface="+mn-cs"/>
        </a:defRPr>
      </a:lvl1pPr>
      <a:lvl2pPr marL="487693" algn="l" defTabSz="975386" rtl="0" eaLnBrk="1" latinLnBrk="0" hangingPunct="1">
        <a:defRPr sz="1920" kern="1200">
          <a:solidFill>
            <a:schemeClr val="tx1"/>
          </a:solidFill>
          <a:latin typeface="+mn-lt"/>
          <a:ea typeface="+mn-ea"/>
          <a:cs typeface="+mn-cs"/>
        </a:defRPr>
      </a:lvl2pPr>
      <a:lvl3pPr marL="975386" algn="l" defTabSz="975386" rtl="0" eaLnBrk="1" latinLnBrk="0" hangingPunct="1">
        <a:defRPr sz="1920" kern="1200">
          <a:solidFill>
            <a:schemeClr val="tx1"/>
          </a:solidFill>
          <a:latin typeface="+mn-lt"/>
          <a:ea typeface="+mn-ea"/>
          <a:cs typeface="+mn-cs"/>
        </a:defRPr>
      </a:lvl3pPr>
      <a:lvl4pPr marL="1463079" algn="l" defTabSz="975386" rtl="0" eaLnBrk="1" latinLnBrk="0" hangingPunct="1">
        <a:defRPr sz="1920" kern="1200">
          <a:solidFill>
            <a:schemeClr val="tx1"/>
          </a:solidFill>
          <a:latin typeface="+mn-lt"/>
          <a:ea typeface="+mn-ea"/>
          <a:cs typeface="+mn-cs"/>
        </a:defRPr>
      </a:lvl4pPr>
      <a:lvl5pPr marL="1950772" algn="l" defTabSz="975386" rtl="0" eaLnBrk="1" latinLnBrk="0" hangingPunct="1">
        <a:defRPr sz="1920" kern="1200">
          <a:solidFill>
            <a:schemeClr val="tx1"/>
          </a:solidFill>
          <a:latin typeface="+mn-lt"/>
          <a:ea typeface="+mn-ea"/>
          <a:cs typeface="+mn-cs"/>
        </a:defRPr>
      </a:lvl5pPr>
      <a:lvl6pPr marL="2438465" algn="l" defTabSz="975386" rtl="0" eaLnBrk="1" latinLnBrk="0" hangingPunct="1">
        <a:defRPr sz="1920" kern="1200">
          <a:solidFill>
            <a:schemeClr val="tx1"/>
          </a:solidFill>
          <a:latin typeface="+mn-lt"/>
          <a:ea typeface="+mn-ea"/>
          <a:cs typeface="+mn-cs"/>
        </a:defRPr>
      </a:lvl6pPr>
      <a:lvl7pPr marL="2926158" algn="l" defTabSz="975386" rtl="0" eaLnBrk="1" latinLnBrk="0" hangingPunct="1">
        <a:defRPr sz="1920" kern="1200">
          <a:solidFill>
            <a:schemeClr val="tx1"/>
          </a:solidFill>
          <a:latin typeface="+mn-lt"/>
          <a:ea typeface="+mn-ea"/>
          <a:cs typeface="+mn-cs"/>
        </a:defRPr>
      </a:lvl7pPr>
      <a:lvl8pPr marL="3413851" algn="l" defTabSz="975386" rtl="0" eaLnBrk="1" latinLnBrk="0" hangingPunct="1">
        <a:defRPr sz="1920" kern="1200">
          <a:solidFill>
            <a:schemeClr val="tx1"/>
          </a:solidFill>
          <a:latin typeface="+mn-lt"/>
          <a:ea typeface="+mn-ea"/>
          <a:cs typeface="+mn-cs"/>
        </a:defRPr>
      </a:lvl8pPr>
      <a:lvl9pPr marL="3901544" algn="l" defTabSz="975386" rtl="0" eaLnBrk="1" latinLnBrk="0" hangingPunct="1">
        <a:defRPr sz="19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1.emf"/><Relationship Id="rId4" Type="http://schemas.openxmlformats.org/officeDocument/2006/relationships/oleObject" Target="../embeddings/Microsoft_Word_97_-_2003_Document1.doc"/></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hyperlink" Target="https://standards.ieee.org/about/policies/opman/sect6.html" TargetMode="External"/><Relationship Id="rId2" Type="http://schemas.openxmlformats.org/officeDocument/2006/relationships/hyperlink" Target="https://standards.ieee.org/about/policies/bylaws/sect6-7.html#7" TargetMode="External"/><Relationship Id="rId1" Type="http://schemas.openxmlformats.org/officeDocument/2006/relationships/slideLayout" Target="../slideLayouts/slideLayout1.xml"/><Relationship Id="rId6" Type="http://schemas.openxmlformats.org/officeDocument/2006/relationships/hyperlink" Target="http://standards.ieee.org/develop/policies/best_practices_for_ieee_standards_development_051215.pdf" TargetMode="External"/><Relationship Id="rId5" Type="http://schemas.openxmlformats.org/officeDocument/2006/relationships/hyperlink" Target="http://standards.ieee.org/faqs/copyrights.html/" TargetMode="External"/><Relationship Id="rId4" Type="http://schemas.openxmlformats.org/officeDocument/2006/relationships/hyperlink" Target="https://standards.ieee.org/content/dam/ieee-standards/standards/web/documents/other/permissionltrs.zip"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www.ieee.org/content/dam/ieee-org/ieee/web/org/about/ieee_code_of_conduct.pdf" TargetMode="External"/><Relationship Id="rId2" Type="http://schemas.openxmlformats.org/officeDocument/2006/relationships/hyperlink" Target="http://www.ieee.org/about/corporate/governance/p7-8.html" TargetMode="External"/><Relationship Id="rId1" Type="http://schemas.openxmlformats.org/officeDocument/2006/relationships/slideLayout" Target="../slideLayouts/slideLayout1.xml"/><Relationship Id="rId4" Type="http://schemas.openxmlformats.org/officeDocument/2006/relationships/hyperlink" Target="http://www.ieee.org/about/corporate/governance" TargetMode="External"/></Relationships>
</file>

<file path=ppt/slides/_rels/slide13.xml.rels><?xml version="1.0" encoding="UTF-8" standalone="yes"?>
<Relationships xmlns="http://schemas.openxmlformats.org/package/2006/relationships"><Relationship Id="rId2" Type="http://schemas.openxmlformats.org/officeDocument/2006/relationships/hyperlink" Target="http://standards.ieee.org/develop/policies/bylaws/sb_bylaws.pdf" TargetMode="Externa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hyperlink" Target="http://standards.ieee.org/develop/policies/bylaws/sb_bylaws.pdf" TargetMode="External"/><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8" Type="http://schemas.openxmlformats.org/officeDocument/2006/relationships/hyperlink" Target="http://standards.ieee.org/board/pat/faq.pdf" TargetMode="External"/><Relationship Id="rId3" Type="http://schemas.openxmlformats.org/officeDocument/2006/relationships/hyperlink" Target="http://www.ieee.org/about/corporate/governance/p7-8.html" TargetMode="External"/><Relationship Id="rId7" Type="http://schemas.openxmlformats.org/officeDocument/2006/relationships/hyperlink" Target="http://standards.ieee.org/develop/policies/bylaws/sect6-7.html#loa"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hyperlink" Target="http://standards.ieee.org/board/pat/pat-slideset.ppt" TargetMode="External"/><Relationship Id="rId5" Type="http://schemas.openxmlformats.org/officeDocument/2006/relationships/hyperlink" Target="http://standards.ieee.org/resources/antitrust-guidelines.pdf" TargetMode="External"/><Relationship Id="rId4" Type="http://schemas.openxmlformats.org/officeDocument/2006/relationships/hyperlink" Target="http://standards.ieee.org/faqs/affiliation.html"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tandards.ieee.org/develop/policies/bylaws/index.html" TargetMode="External"/><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hyperlink" Target="http://standards.ieee.org/develop/policies/opman/sb_om.pdf" TargetMode="External"/><Relationship Id="rId5" Type="http://schemas.openxmlformats.org/officeDocument/2006/relationships/hyperlink" Target="http://standards.ieee.org/develop/policies/opman/index.html" TargetMode="External"/><Relationship Id="rId4" Type="http://schemas.openxmlformats.org/officeDocument/2006/relationships/hyperlink" Target="http://standards.ieee.org/develop/policies/bylaws/sb_bylaws.pdf"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8" Type="http://schemas.openxmlformats.org/officeDocument/2006/relationships/hyperlink" Target="https://mentor.ieee.org/802-ec/dcn/16/ec-16-0180-05-00EC-ieee-802-participation-slide.pptx" TargetMode="External"/><Relationship Id="rId3" Type="http://schemas.openxmlformats.org/officeDocument/2006/relationships/hyperlink" Target="http://standards.ieee.org/board/aud/LMSC.pdf" TargetMode="External"/><Relationship Id="rId7" Type="http://schemas.openxmlformats.org/officeDocument/2006/relationships/hyperlink" Target="https://mentor.ieee.org/802-ec/dcn/17/ec-17-0120-27-0PNP-ieee-802-lmsc-chairs-guidelines.pdf"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hyperlink" Target="http://grouper.ieee.org/groups/802/PNP/approved/IEEE_802_LMSC_OM_approved_120725.pdf" TargetMode="External"/><Relationship Id="rId5" Type="http://schemas.openxmlformats.org/officeDocument/2006/relationships/hyperlink" Target="http://www.ieee802.org/PNP/approved/IEEE_802_WG_PandP_v19.pdf" TargetMode="External"/><Relationship Id="rId10" Type="http://schemas.openxmlformats.org/officeDocument/2006/relationships/hyperlink" Target="http://www.ieee802.org/devdocs.shtml" TargetMode="External"/><Relationship Id="rId4" Type="http://schemas.openxmlformats.org/officeDocument/2006/relationships/hyperlink" Target="https://mentor.ieee.org/802-ec/dcn/17/ec-17-0090-22-0PNP-ieee-802-lmsc-operations-manual.pdf" TargetMode="External"/><Relationship Id="rId9" Type="http://schemas.openxmlformats.org/officeDocument/2006/relationships/hyperlink" Target="http://www.ieee802.org/11/Rules/rules.shtml" TargetMode="External"/></Relationships>
</file>

<file path=ppt/slides/_rels/slide19.xml.rels><?xml version="1.0" encoding="UTF-8" standalone="yes"?>
<Relationships xmlns="http://schemas.openxmlformats.org/package/2006/relationships"><Relationship Id="rId2" Type="http://schemas.openxmlformats.org/officeDocument/2006/relationships/hyperlink" Target="http://ieee802.org/19/pub/IEEE%20802.19%20Operations%20Manual.pdf"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hyperlink" Target="https://mentor.ieee.org/802.19/dcn/20/19-20-0041-00-0003-sa-initial-ballot-comment-resolution-proposal.docx" TargetMode="External"/><Relationship Id="rId2" Type="http://schemas.openxmlformats.org/officeDocument/2006/relationships/hyperlink" Target="https://mentor.ieee.org/802.19/dcn/20/19-20-0040-00-0003-contribution-for-comment-resolution-cid-271714-271718-271719.pptx" TargetMode="Externa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hyperlink" Target="https://grouper.ieee.org/groups/802/802tele_calendar.html" TargetMode="Externa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hyperlink" Target="https://grouper.ieee.org/groups/802/sapolicies.shtml" TargetMode="Externa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hyperlink" Target="http://standards.ieee.org/develop/policies/bylaws/sect6-7.html#6"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hyperlink" Target="http://standards.ieee.org/develop/policies/opman/sect6.html#6.3"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idx="15"/>
          </p:nvPr>
        </p:nvSpPr>
        <p:spPr>
          <a:xfrm>
            <a:off x="743373" y="355601"/>
            <a:ext cx="2457015" cy="291254"/>
          </a:xfrm>
        </p:spPr>
        <p:txBody>
          <a:bodyPr/>
          <a:lstStyle/>
          <a:p>
            <a:r>
              <a:rPr lang="en-US" smtClean="0"/>
              <a:t>October 2020</a:t>
            </a:r>
            <a:endParaRPr lang="en-GB" dirty="0"/>
          </a:p>
        </p:txBody>
      </p:sp>
      <p:sp>
        <p:nvSpPr>
          <p:cNvPr id="7" name="Footer Placeholder 4"/>
          <p:cNvSpPr>
            <a:spLocks noGrp="1"/>
          </p:cNvSpPr>
          <p:nvPr>
            <p:ph type="ftr" idx="14"/>
          </p:nvPr>
        </p:nvSpPr>
        <p:spPr>
          <a:xfrm>
            <a:off x="5867407" y="6907108"/>
            <a:ext cx="3244420" cy="193040"/>
          </a:xfrm>
        </p:spPr>
        <p:txBody>
          <a:bodyPr/>
          <a:lstStyle/>
          <a:p>
            <a:r>
              <a:rPr lang="en-GB" smtClean="0"/>
              <a:t>Benjamin Rolfe BCA/MERL</a:t>
            </a:r>
            <a:endParaRPr lang="en-GB" dirty="0"/>
          </a:p>
        </p:txBody>
      </p:sp>
      <p:sp>
        <p:nvSpPr>
          <p:cNvPr id="8" name="Slide Number Placeholder 5"/>
          <p:cNvSpPr>
            <a:spLocks noGrp="1"/>
          </p:cNvSpPr>
          <p:nvPr>
            <p:ph type="sldNum" idx="12"/>
          </p:nvPr>
        </p:nvSpPr>
        <p:spPr/>
        <p:txBody>
          <a:bodyPr/>
          <a:lstStyle/>
          <a:p>
            <a:r>
              <a:rPr lang="en-GB" dirty="0"/>
              <a:t>Slide </a:t>
            </a:r>
            <a:fld id="{93823DB3-BAA4-4F4A-B4B3-ED9ABE70E976}" type="slidenum">
              <a:rPr lang="en-GB"/>
              <a:pPr/>
              <a:t>1</a:t>
            </a:fld>
            <a:endParaRPr lang="en-GB" dirty="0"/>
          </a:p>
        </p:txBody>
      </p:sp>
      <p:sp>
        <p:nvSpPr>
          <p:cNvPr id="3073" name="Rectangle 1"/>
          <p:cNvSpPr>
            <a:spLocks noGrp="1" noChangeArrowheads="1"/>
          </p:cNvSpPr>
          <p:nvPr>
            <p:ph type="title"/>
          </p:nvPr>
        </p:nvSpPr>
        <p:spPr>
          <a:xfrm>
            <a:off x="753101" y="762000"/>
            <a:ext cx="8290560" cy="1137920"/>
          </a:xfrm>
          <a:ln/>
        </p:spPr>
        <p:txBody>
          <a:bodyPr/>
          <a:lstStyle/>
          <a:p>
            <a:pPr>
              <a:tabLst>
                <a:tab pos="0" algn="l"/>
                <a:tab pos="975386" algn="l"/>
                <a:tab pos="1950772" algn="l"/>
                <a:tab pos="2926158" algn="l"/>
                <a:tab pos="3901544" algn="l"/>
                <a:tab pos="4876930" algn="l"/>
                <a:tab pos="5852315" algn="l"/>
                <a:tab pos="6827701" algn="l"/>
                <a:tab pos="7803087" algn="l"/>
                <a:tab pos="8778473" algn="l"/>
                <a:tab pos="9753859" algn="l"/>
                <a:tab pos="10729245" algn="l"/>
              </a:tabLst>
            </a:pPr>
            <a:r>
              <a:rPr lang="en-GB" sz="3600" dirty="0" smtClean="0"/>
              <a:t>Sub 1 GHz Task Group Meeting Slides</a:t>
            </a:r>
            <a:endParaRPr lang="en-GB" sz="3600" dirty="0"/>
          </a:p>
        </p:txBody>
      </p:sp>
      <p:sp>
        <p:nvSpPr>
          <p:cNvPr id="3074" name="Rectangle 2"/>
          <p:cNvSpPr>
            <a:spLocks noGrp="1" noChangeArrowheads="1"/>
          </p:cNvSpPr>
          <p:nvPr>
            <p:ph type="body" idx="1"/>
          </p:nvPr>
        </p:nvSpPr>
        <p:spPr>
          <a:xfrm>
            <a:off x="731520" y="1625600"/>
            <a:ext cx="8290560" cy="423334"/>
          </a:xfrm>
          <a:ln/>
        </p:spPr>
        <p:txBody>
          <a:bodyPr/>
          <a:lstStyle/>
          <a:p>
            <a:pPr marL="0" indent="0" algn="ctr">
              <a:spcBef>
                <a:spcPts val="533"/>
              </a:spcBef>
              <a:buNone/>
              <a:tabLst>
                <a:tab pos="973693" algn="l"/>
                <a:tab pos="1949079" algn="l"/>
                <a:tab pos="2924465" algn="l"/>
                <a:tab pos="3899851" algn="l"/>
                <a:tab pos="4875237" algn="l"/>
                <a:tab pos="5850623" algn="l"/>
                <a:tab pos="6826009" algn="l"/>
                <a:tab pos="7801395" algn="l"/>
                <a:tab pos="8776781" algn="l"/>
                <a:tab pos="9752167" algn="l"/>
                <a:tab pos="10727552" algn="l"/>
              </a:tabLst>
            </a:pPr>
            <a:r>
              <a:rPr lang="en-GB" sz="2133" dirty="0"/>
              <a:t>Date:</a:t>
            </a:r>
            <a:r>
              <a:rPr lang="en-GB" sz="2133" b="0" dirty="0"/>
              <a:t> </a:t>
            </a:r>
            <a:r>
              <a:rPr lang="en-GB" sz="2133" b="0" dirty="0" smtClean="0"/>
              <a:t>2020-10-21</a:t>
            </a:r>
            <a:endParaRPr lang="en-GB" sz="2133" b="0" dirty="0"/>
          </a:p>
        </p:txBody>
      </p:sp>
      <p:sp>
        <p:nvSpPr>
          <p:cNvPr id="3076" name="Rectangle 4"/>
          <p:cNvSpPr>
            <a:spLocks noChangeArrowheads="1"/>
          </p:cNvSpPr>
          <p:nvPr/>
        </p:nvSpPr>
        <p:spPr bwMode="auto">
          <a:xfrm>
            <a:off x="568960" y="2069253"/>
            <a:ext cx="1544320" cy="406400"/>
          </a:xfrm>
          <a:prstGeom prst="rect">
            <a:avLst/>
          </a:prstGeom>
          <a:noFill/>
          <a:ln w="9525">
            <a:noFill/>
            <a:round/>
            <a:headEnd/>
            <a:tailEnd/>
          </a:ln>
          <a:effectLst/>
        </p:spPr>
        <p:txBody>
          <a:bodyPr lIns="98304" tIns="49152" rIns="98304" bIns="49152"/>
          <a:lstStyle/>
          <a:p>
            <a:pPr>
              <a:spcBef>
                <a:spcPts val="533"/>
              </a:spcBef>
              <a:tabLst>
                <a:tab pos="365770" algn="l"/>
                <a:tab pos="1341156" algn="l"/>
                <a:tab pos="2316542" algn="l"/>
                <a:tab pos="3291927" algn="l"/>
                <a:tab pos="4267313" algn="l"/>
                <a:tab pos="5242699" algn="l"/>
                <a:tab pos="6218085" algn="l"/>
                <a:tab pos="7193471" algn="l"/>
                <a:tab pos="8168857" algn="l"/>
                <a:tab pos="9144243" algn="l"/>
                <a:tab pos="10119629" algn="l"/>
                <a:tab pos="11095015" algn="l"/>
              </a:tabLst>
            </a:pPr>
            <a:r>
              <a:rPr lang="en-GB" sz="2133" dirty="0">
                <a:solidFill>
                  <a:srgbClr val="000000"/>
                </a:solidFill>
                <a:latin typeface="Calibri" panose="020F0502020204030204" pitchFamily="34" charset="0"/>
              </a:rPr>
              <a:t>Authors:</a:t>
            </a:r>
          </a:p>
        </p:txBody>
      </p:sp>
      <p:grpSp>
        <p:nvGrpSpPr>
          <p:cNvPr id="12" name="Group 11"/>
          <p:cNvGrpSpPr/>
          <p:nvPr/>
        </p:nvGrpSpPr>
        <p:grpSpPr>
          <a:xfrm>
            <a:off x="609600" y="6138102"/>
            <a:ext cx="8534400" cy="694109"/>
            <a:chOff x="571500" y="5449669"/>
            <a:chExt cx="8001000" cy="650727"/>
          </a:xfrm>
        </p:grpSpPr>
        <p:sp>
          <p:nvSpPr>
            <p:cNvPr id="4" name="TextBox 3"/>
            <p:cNvSpPr txBox="1"/>
            <p:nvPr/>
          </p:nvSpPr>
          <p:spPr>
            <a:xfrm>
              <a:off x="571500" y="5449669"/>
              <a:ext cx="8001000" cy="650727"/>
            </a:xfrm>
            <a:prstGeom prst="rect">
              <a:avLst/>
            </a:prstGeom>
            <a:noFill/>
          </p:spPr>
          <p:txBody>
            <a:bodyPr wrap="square" rtlCol="0">
              <a:spAutoFit/>
            </a:bodyPr>
            <a:lstStyle/>
            <a:p>
              <a:r>
                <a:rPr lang="en-US" sz="1280" dirty="0">
                  <a:solidFill>
                    <a:schemeClr val="tx1"/>
                  </a:solidFill>
                  <a:latin typeface="Calibri" panose="020F0502020204030204" pitchFamily="34" charset="0"/>
                </a:rPr>
                <a:t>Notice: This document has been prepared to assist IEEE 802.19.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p:txBody>
        </p:sp>
        <p:sp>
          <p:nvSpPr>
            <p:cNvPr id="5" name="Rectangle 4"/>
            <p:cNvSpPr/>
            <p:nvPr/>
          </p:nvSpPr>
          <p:spPr bwMode="auto">
            <a:xfrm>
              <a:off x="571500" y="5486400"/>
              <a:ext cx="8001000" cy="601234"/>
            </a:xfrm>
            <a:prstGeom prst="rect">
              <a:avLst/>
            </a:prstGeom>
            <a:noFill/>
            <a:ln w="19050" cap="flat" cmpd="sng" algn="ctr">
              <a:solidFill>
                <a:schemeClr val="tx1"/>
              </a:solidFill>
              <a:prstDash val="solid"/>
              <a:round/>
              <a:headEnd type="none" w="med" len="med"/>
              <a:tailEnd type="none" w="med" len="med"/>
            </a:ln>
            <a:effectLst/>
          </p:spPr>
          <p:txBody>
            <a:bodyPr vert="horz" wrap="square" lIns="97536" tIns="48768" rIns="97536" bIns="48768" numCol="1" rtlCol="0" anchor="t" anchorCtr="0" compatLnSpc="1">
              <a:prstTxWarp prst="textNoShape">
                <a:avLst/>
              </a:prstTxWarp>
            </a:bodyPr>
            <a:lstStyle/>
            <a:p>
              <a:pPr defTabSz="479226"/>
              <a:endParaRPr lang="en-US" sz="2560" dirty="0"/>
            </a:p>
          </p:txBody>
        </p:sp>
      </p:grpSp>
      <p:graphicFrame>
        <p:nvGraphicFramePr>
          <p:cNvPr id="15" name="Object 3"/>
          <p:cNvGraphicFramePr>
            <a:graphicFrameLocks noChangeAspect="1"/>
          </p:cNvGraphicFramePr>
          <p:nvPr>
            <p:extLst>
              <p:ext uri="{D42A27DB-BD31-4B8C-83A1-F6EECF244321}">
                <p14:modId xmlns:p14="http://schemas.microsoft.com/office/powerpoint/2010/main" val="426239719"/>
              </p:ext>
            </p:extLst>
          </p:nvPr>
        </p:nvGraphicFramePr>
        <p:xfrm>
          <a:off x="381000" y="2519649"/>
          <a:ext cx="9218612" cy="4580499"/>
        </p:xfrm>
        <a:graphic>
          <a:graphicData uri="http://schemas.openxmlformats.org/presentationml/2006/ole">
            <mc:AlternateContent xmlns:mc="http://schemas.openxmlformats.org/markup-compatibility/2006">
              <mc:Choice xmlns:v="urn:schemas-microsoft-com:vml" Requires="v">
                <p:oleObj spid="_x0000_s3353" name="Document" r:id="rId4" imgW="8866603" imgH="4690006" progId="Word.Document.8">
                  <p:embed/>
                </p:oleObj>
              </mc:Choice>
              <mc:Fallback>
                <p:oleObj name="Document" r:id="rId4" imgW="8866603" imgH="4690006" progId="Word.Document.8">
                  <p:embed/>
                  <p:pic>
                    <p:nvPicPr>
                      <p:cNvPr id="0" name=""/>
                      <p:cNvPicPr>
                        <a:picLocks noChangeAspect="1" noChangeArrowheads="1"/>
                      </p:cNvPicPr>
                      <p:nvPr/>
                    </p:nvPicPr>
                    <p:blipFill>
                      <a:blip r:embed="rId5"/>
                      <a:srcRect/>
                      <a:stretch>
                        <a:fillRect/>
                      </a:stretch>
                    </p:blipFill>
                    <p:spPr bwMode="auto">
                      <a:xfrm>
                        <a:off x="381000" y="2519649"/>
                        <a:ext cx="9218612" cy="4580499"/>
                      </a:xfrm>
                      <a:prstGeom prst="rect">
                        <a:avLst/>
                      </a:prstGeom>
                      <a:noFill/>
                      <a:extLst/>
                    </p:spPr>
                  </p:pic>
                </p:oleObj>
              </mc:Fallback>
            </mc:AlternateContent>
          </a:graphicData>
        </a:graphic>
      </p:graphicFrame>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8F35D6E-8E8E-F34A-B092-B630F318A70F}"/>
              </a:ext>
            </a:extLst>
          </p:cNvPr>
          <p:cNvSpPr>
            <a:spLocks noGrp="1"/>
          </p:cNvSpPr>
          <p:nvPr>
            <p:ph type="title"/>
          </p:nvPr>
        </p:nvSpPr>
        <p:spPr/>
        <p:txBody>
          <a:bodyPr>
            <a:normAutofit/>
          </a:bodyPr>
          <a:lstStyle/>
          <a:p>
            <a:r>
              <a:rPr lang="en-US" altLang="en-US" dirty="0" smtClean="0"/>
              <a:t>IEEE SA </a:t>
            </a:r>
            <a:r>
              <a:rPr lang="en-US" altLang="en-US" dirty="0"/>
              <a:t>Copyright Policy</a:t>
            </a:r>
            <a:endParaRPr lang="en-US" dirty="0"/>
          </a:p>
        </p:txBody>
      </p:sp>
      <p:sp>
        <p:nvSpPr>
          <p:cNvPr id="3" name="Content Placeholder 2">
            <a:extLst>
              <a:ext uri="{FF2B5EF4-FFF2-40B4-BE49-F238E27FC236}">
                <a16:creationId xmlns:a16="http://schemas.microsoft.com/office/drawing/2014/main" xmlns="" id="{478FB917-1F5A-1546-A0E1-08C0CB91A062}"/>
              </a:ext>
            </a:extLst>
          </p:cNvPr>
          <p:cNvSpPr>
            <a:spLocks noGrp="1"/>
          </p:cNvSpPr>
          <p:nvPr>
            <p:ph idx="1"/>
          </p:nvPr>
        </p:nvSpPr>
        <p:spPr/>
        <p:txBody>
          <a:bodyPr>
            <a:normAutofit/>
          </a:bodyPr>
          <a:lstStyle/>
          <a:p>
            <a:pPr>
              <a:buFont typeface="Arial" panose="020B0604020202020204" pitchFamily="34" charset="0"/>
              <a:buChar char="•"/>
            </a:pPr>
            <a:r>
              <a:rPr lang="en-US" altLang="en-US" sz="1706" dirty="0"/>
              <a:t>By participating in this activity, you agree to comply with the IEEE Code of Ethics, all applicable laws, and all IEEE policies and procedures including, but not limited to, the IEEE SA Copyright Policy. </a:t>
            </a:r>
          </a:p>
          <a:p>
            <a:pPr marL="365760" indent="-365760">
              <a:spcBef>
                <a:spcPts val="0"/>
              </a:spcBef>
              <a:spcAft>
                <a:spcPts val="0"/>
              </a:spcAft>
              <a:buClr>
                <a:srgbClr val="CC3300"/>
              </a:buClr>
              <a:buSzPct val="50000"/>
            </a:pPr>
            <a:endParaRPr lang="en-US" altLang="en-US" sz="2346" dirty="0">
              <a:cs typeface="Calibri" pitchFamily="34" charset="0"/>
            </a:endParaRPr>
          </a:p>
          <a:p>
            <a:pPr marL="685800" lvl="1" indent="-274320">
              <a:buSzPct val="150000"/>
              <a:buFont typeface="Arial" panose="020B0604020202020204" pitchFamily="34" charset="0"/>
              <a:buChar char="•"/>
            </a:pPr>
            <a:r>
              <a:rPr lang="en-US" altLang="en-US" sz="1654" dirty="0"/>
              <a:t>Previously Published material (copyright assertion indicated) shall not be presented/submitted to the Working Group nor incorporated into a Working Group draft unless permission is granted. </a:t>
            </a:r>
          </a:p>
          <a:p>
            <a:pPr marL="685800" lvl="1" indent="-274320">
              <a:buSzPct val="150000"/>
              <a:buFont typeface="Arial" panose="020B0604020202020204" pitchFamily="34" charset="0"/>
              <a:buChar char="•"/>
            </a:pPr>
            <a:r>
              <a:rPr lang="en-US" altLang="en-US" sz="1654" dirty="0"/>
              <a:t>Prior to presentation or submission, you shall notify the Working Group Chair of previously Published material and should assist the Chair in obtaining copyright permission acceptable to IEEE SA.</a:t>
            </a:r>
          </a:p>
          <a:p>
            <a:pPr marL="685800" lvl="1" indent="-274320">
              <a:buSzPct val="150000"/>
              <a:buFont typeface="Arial" panose="020B0604020202020204" pitchFamily="34" charset="0"/>
              <a:buChar char="•"/>
            </a:pPr>
            <a:r>
              <a:rPr lang="en-US" altLang="en-US" sz="1654" dirty="0"/>
              <a:t>For material that is not previously Published, IEEE is automatically granted a license to use any material that is presented or submitted.</a:t>
            </a:r>
          </a:p>
          <a:p>
            <a:pPr marL="1005840" lvl="2" indent="-274320">
              <a:buSzPct val="150000"/>
            </a:pPr>
            <a:endParaRPr lang="en-US" altLang="en-US" sz="1494" dirty="0"/>
          </a:p>
        </p:txBody>
      </p:sp>
      <p:sp>
        <p:nvSpPr>
          <p:cNvPr id="4" name="Slide Number Placeholder 3">
            <a:extLst>
              <a:ext uri="{FF2B5EF4-FFF2-40B4-BE49-F238E27FC236}">
                <a16:creationId xmlns:a16="http://schemas.microsoft.com/office/drawing/2014/main" xmlns="" id="{55A750C8-A4EC-EF46-8EBE-2438A1154D1B}"/>
              </a:ext>
            </a:extLst>
          </p:cNvPr>
          <p:cNvSpPr>
            <a:spLocks noGrp="1"/>
          </p:cNvSpPr>
          <p:nvPr>
            <p:ph type="sldNum" idx="12"/>
          </p:nvPr>
        </p:nvSpPr>
        <p:spPr/>
        <p:txBody>
          <a:bodyPr/>
          <a:lstStyle/>
          <a:p>
            <a:fld id="{A3979A82-1A5E-4C7B-AFC0-111CA6C3130A}" type="slidenum">
              <a:rPr lang="en-US" altLang="en-US" smtClean="0"/>
              <a:pPr/>
              <a:t>10</a:t>
            </a:fld>
            <a:endParaRPr lang="en-US" altLang="en-US"/>
          </a:p>
        </p:txBody>
      </p:sp>
      <p:sp>
        <p:nvSpPr>
          <p:cNvPr id="5" name="Date Placeholder 4"/>
          <p:cNvSpPr>
            <a:spLocks noGrp="1"/>
          </p:cNvSpPr>
          <p:nvPr>
            <p:ph type="dt" idx="15"/>
          </p:nvPr>
        </p:nvSpPr>
        <p:spPr/>
        <p:txBody>
          <a:bodyPr/>
          <a:lstStyle/>
          <a:p>
            <a:r>
              <a:rPr lang="en-US" smtClean="0"/>
              <a:t>October 2020</a:t>
            </a:r>
            <a:endParaRPr lang="en-GB" dirty="0"/>
          </a:p>
        </p:txBody>
      </p:sp>
      <p:sp>
        <p:nvSpPr>
          <p:cNvPr id="6" name="Footer Placeholder 5"/>
          <p:cNvSpPr>
            <a:spLocks noGrp="1"/>
          </p:cNvSpPr>
          <p:nvPr>
            <p:ph type="ftr" idx="14"/>
          </p:nvPr>
        </p:nvSpPr>
        <p:spPr/>
        <p:txBody>
          <a:bodyPr/>
          <a:lstStyle/>
          <a:p>
            <a:r>
              <a:rPr lang="en-GB" smtClean="0"/>
              <a:t>Benjamin Rolfe BCA/MERL</a:t>
            </a:r>
            <a:endParaRPr lang="en-GB" dirty="0"/>
          </a:p>
        </p:txBody>
      </p:sp>
    </p:spTree>
    <p:extLst>
      <p:ext uri="{BB962C8B-B14F-4D97-AF65-F5344CB8AC3E}">
        <p14:creationId xmlns:p14="http://schemas.microsoft.com/office/powerpoint/2010/main" val="14998898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8F35D6E-8E8E-F34A-B092-B630F318A70F}"/>
              </a:ext>
            </a:extLst>
          </p:cNvPr>
          <p:cNvSpPr>
            <a:spLocks noGrp="1"/>
          </p:cNvSpPr>
          <p:nvPr>
            <p:ph type="title"/>
          </p:nvPr>
        </p:nvSpPr>
        <p:spPr/>
        <p:txBody>
          <a:bodyPr>
            <a:normAutofit/>
          </a:bodyPr>
          <a:lstStyle/>
          <a:p>
            <a:r>
              <a:rPr lang="en-US" altLang="en-US" dirty="0" smtClean="0"/>
              <a:t>IEEE SA </a:t>
            </a:r>
            <a:r>
              <a:rPr lang="en-US" altLang="en-US" dirty="0"/>
              <a:t>Copyright Policy</a:t>
            </a:r>
            <a:endParaRPr lang="en-US" dirty="0"/>
          </a:p>
        </p:txBody>
      </p:sp>
      <p:sp>
        <p:nvSpPr>
          <p:cNvPr id="3" name="Content Placeholder 2">
            <a:extLst>
              <a:ext uri="{FF2B5EF4-FFF2-40B4-BE49-F238E27FC236}">
                <a16:creationId xmlns:a16="http://schemas.microsoft.com/office/drawing/2014/main" xmlns="" id="{478FB917-1F5A-1546-A0E1-08C0CB91A062}"/>
              </a:ext>
            </a:extLst>
          </p:cNvPr>
          <p:cNvSpPr>
            <a:spLocks noGrp="1"/>
          </p:cNvSpPr>
          <p:nvPr>
            <p:ph idx="1"/>
          </p:nvPr>
        </p:nvSpPr>
        <p:spPr>
          <a:xfrm>
            <a:off x="731521" y="1752600"/>
            <a:ext cx="8288867" cy="5154509"/>
          </a:xfrm>
        </p:spPr>
        <p:txBody>
          <a:bodyPr>
            <a:normAutofit/>
          </a:bodyPr>
          <a:lstStyle/>
          <a:p>
            <a:pPr marL="960120" lvl="2" indent="-228600">
              <a:buSzPct val="150000"/>
            </a:pPr>
            <a:r>
              <a:rPr lang="en-US" dirty="0"/>
              <a:t>The IEEE SA Copyright Policy is described in the IEEE SA Standards Board Bylaws and IEEE SA Standards Board Operations </a:t>
            </a:r>
            <a:r>
              <a:rPr lang="en-US" dirty="0" smtClean="0"/>
              <a:t>Manual</a:t>
            </a:r>
            <a:endParaRPr lang="en-US" dirty="0"/>
          </a:p>
          <a:p>
            <a:pPr marL="1325880" lvl="3" indent="-228600">
              <a:buSzPct val="150000"/>
            </a:pPr>
            <a:r>
              <a:rPr lang="en-US" sz="1440" dirty="0"/>
              <a:t>IEEE SA Copyright Policy, see </a:t>
            </a:r>
            <a:br>
              <a:rPr lang="en-US" sz="1440" dirty="0"/>
            </a:br>
            <a:r>
              <a:rPr lang="en-US" sz="1440" dirty="0"/>
              <a:t>	Clause 7 of the IEEE SA Standards Board Bylaws</a:t>
            </a:r>
            <a:br>
              <a:rPr lang="en-US" sz="1440" dirty="0"/>
            </a:br>
            <a:r>
              <a:rPr lang="en-US" sz="1440" dirty="0"/>
              <a:t> 	</a:t>
            </a:r>
            <a:r>
              <a:rPr lang="en-US" dirty="0">
                <a:hlinkClick r:id="rId2"/>
              </a:rPr>
              <a:t>https://standards.ieee.org/about/policies/bylaws/sect6-7.html#7</a:t>
            </a:r>
            <a:r>
              <a:rPr lang="en-US" dirty="0"/>
              <a:t/>
            </a:r>
            <a:br>
              <a:rPr lang="en-US" dirty="0"/>
            </a:br>
            <a:r>
              <a:rPr lang="en-US" sz="1440" dirty="0"/>
              <a:t>	Clause 6.1 of the IEEE SA Standards Board Operations Manual</a:t>
            </a:r>
            <a:br>
              <a:rPr lang="en-US" sz="1440" dirty="0"/>
            </a:br>
            <a:r>
              <a:rPr lang="en-US" sz="1440" dirty="0"/>
              <a:t>	</a:t>
            </a:r>
            <a:r>
              <a:rPr lang="en-US" dirty="0">
                <a:hlinkClick r:id="rId3"/>
              </a:rPr>
              <a:t>https://</a:t>
            </a:r>
            <a:r>
              <a:rPr lang="en-US" dirty="0" smtClean="0">
                <a:hlinkClick r:id="rId3"/>
              </a:rPr>
              <a:t>standards.ieee.org/about/policies/opman/sect6.html</a:t>
            </a:r>
            <a:endParaRPr lang="en-US" dirty="0"/>
          </a:p>
          <a:p>
            <a:pPr marL="960120" lvl="2" indent="-228600">
              <a:buSzPct val="150000"/>
            </a:pPr>
            <a:r>
              <a:rPr lang="en-US" dirty="0"/>
              <a:t>IEEE SA Copyright Permission</a:t>
            </a:r>
          </a:p>
          <a:p>
            <a:pPr marL="1325880" lvl="3" indent="-228600">
              <a:buSzPct val="150000"/>
            </a:pPr>
            <a:r>
              <a:rPr lang="en-US" dirty="0">
                <a:hlinkClick r:id="rId4"/>
              </a:rPr>
              <a:t>https://</a:t>
            </a:r>
            <a:r>
              <a:rPr lang="en-US" dirty="0" smtClean="0">
                <a:hlinkClick r:id="rId4"/>
              </a:rPr>
              <a:t>standards.ieee.org/content/dam/ieee-standards/standards/web/documents/other/permissionltrs.zip</a:t>
            </a:r>
            <a:endParaRPr lang="en-US" dirty="0"/>
          </a:p>
          <a:p>
            <a:pPr marL="960120" lvl="2" indent="-228600">
              <a:buSzPct val="150000"/>
            </a:pPr>
            <a:r>
              <a:rPr lang="en-US" dirty="0"/>
              <a:t>IEEE SA Copyright FAQs</a:t>
            </a:r>
          </a:p>
          <a:p>
            <a:pPr marL="1325880" lvl="3" indent="-228600">
              <a:buSzPct val="150000"/>
            </a:pPr>
            <a:r>
              <a:rPr lang="en-US" dirty="0">
                <a:hlinkClick r:id="rId5"/>
              </a:rPr>
              <a:t>http://standards.ieee.org/faqs/copyrights.html/</a:t>
            </a:r>
            <a:endParaRPr lang="en-US" dirty="0"/>
          </a:p>
          <a:p>
            <a:pPr marL="960120" lvl="2" indent="-228600">
              <a:buSzPct val="150000"/>
            </a:pPr>
            <a:r>
              <a:rPr lang="en-US" dirty="0"/>
              <a:t>IEEE SA Best Practices for IEEE Standards Development </a:t>
            </a:r>
          </a:p>
          <a:p>
            <a:pPr marL="1325880" lvl="3" indent="-228600">
              <a:buSzPct val="150000"/>
            </a:pPr>
            <a:r>
              <a:rPr lang="en-US" dirty="0">
                <a:hlinkClick r:id="rId6"/>
              </a:rPr>
              <a:t>http://</a:t>
            </a:r>
            <a:r>
              <a:rPr lang="en-US" dirty="0" smtClean="0">
                <a:hlinkClick r:id="rId6"/>
              </a:rPr>
              <a:t>standards.ieee.org/develop/policies/best_practices_for_ieee_standards_development_051215.pdf</a:t>
            </a:r>
            <a:endParaRPr lang="en-US" dirty="0"/>
          </a:p>
          <a:p>
            <a:pPr marL="960120" lvl="2" indent="-228600">
              <a:buSzPct val="150000"/>
            </a:pPr>
            <a:r>
              <a:rPr lang="en-US" dirty="0"/>
              <a:t>Distribution of Draft Standards (see 6.1.3 of the SASB Operations Manual)</a:t>
            </a:r>
          </a:p>
          <a:p>
            <a:pPr marL="1325880" lvl="3" indent="-228600">
              <a:buSzPct val="150000"/>
            </a:pPr>
            <a:r>
              <a:rPr lang="en-US" dirty="0">
                <a:hlinkClick r:id="rId3"/>
              </a:rPr>
              <a:t>https://standards.ieee.org/about/policies/opman/sect6.html</a:t>
            </a:r>
            <a:endParaRPr lang="en-US" dirty="0"/>
          </a:p>
          <a:p>
            <a:pPr marL="960120" lvl="2" indent="-228600">
              <a:buSzPct val="150000"/>
            </a:pPr>
            <a:endParaRPr lang="en-US" altLang="en-US" sz="1280" dirty="0"/>
          </a:p>
        </p:txBody>
      </p:sp>
      <p:sp>
        <p:nvSpPr>
          <p:cNvPr id="4" name="Slide Number Placeholder 3">
            <a:extLst>
              <a:ext uri="{FF2B5EF4-FFF2-40B4-BE49-F238E27FC236}">
                <a16:creationId xmlns:a16="http://schemas.microsoft.com/office/drawing/2014/main" xmlns="" id="{55A750C8-A4EC-EF46-8EBE-2438A1154D1B}"/>
              </a:ext>
            </a:extLst>
          </p:cNvPr>
          <p:cNvSpPr>
            <a:spLocks noGrp="1"/>
          </p:cNvSpPr>
          <p:nvPr>
            <p:ph type="sldNum" idx="12"/>
          </p:nvPr>
        </p:nvSpPr>
        <p:spPr/>
        <p:txBody>
          <a:bodyPr/>
          <a:lstStyle/>
          <a:p>
            <a:fld id="{A3979A82-1A5E-4C7B-AFC0-111CA6C3130A}" type="slidenum">
              <a:rPr lang="en-US" altLang="en-US" smtClean="0"/>
              <a:pPr/>
              <a:t>11</a:t>
            </a:fld>
            <a:endParaRPr lang="en-US" altLang="en-US"/>
          </a:p>
        </p:txBody>
      </p:sp>
      <p:sp>
        <p:nvSpPr>
          <p:cNvPr id="6" name="Footer Placeholder 5"/>
          <p:cNvSpPr>
            <a:spLocks noGrp="1"/>
          </p:cNvSpPr>
          <p:nvPr>
            <p:ph type="ftr" idx="14"/>
          </p:nvPr>
        </p:nvSpPr>
        <p:spPr/>
        <p:txBody>
          <a:bodyPr/>
          <a:lstStyle/>
          <a:p>
            <a:r>
              <a:rPr lang="en-GB" smtClean="0"/>
              <a:t>Benjamin Rolfe BCA/MERL</a:t>
            </a:r>
            <a:endParaRPr lang="en-GB" dirty="0"/>
          </a:p>
        </p:txBody>
      </p:sp>
      <p:sp>
        <p:nvSpPr>
          <p:cNvPr id="5" name="Date Placeholder 4"/>
          <p:cNvSpPr>
            <a:spLocks noGrp="1"/>
          </p:cNvSpPr>
          <p:nvPr>
            <p:ph type="dt" idx="15"/>
          </p:nvPr>
        </p:nvSpPr>
        <p:spPr/>
        <p:txBody>
          <a:bodyPr/>
          <a:lstStyle/>
          <a:p>
            <a:r>
              <a:rPr lang="en-US" smtClean="0"/>
              <a:t>October 2020</a:t>
            </a:r>
            <a:endParaRPr lang="en-GB" dirty="0"/>
          </a:p>
        </p:txBody>
      </p:sp>
    </p:spTree>
    <p:extLst>
      <p:ext uri="{BB962C8B-B14F-4D97-AF65-F5344CB8AC3E}">
        <p14:creationId xmlns:p14="http://schemas.microsoft.com/office/powerpoint/2010/main" val="427101174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1520" y="914401"/>
            <a:ext cx="8288868" cy="838200"/>
          </a:xfrm>
        </p:spPr>
        <p:txBody>
          <a:bodyPr>
            <a:noAutofit/>
          </a:bodyPr>
          <a:lstStyle/>
          <a:p>
            <a:r>
              <a:rPr lang="en-US" sz="3200" dirty="0"/>
              <a:t>Participant behavior in IEEE-SA activities is </a:t>
            </a:r>
            <a:r>
              <a:rPr lang="en-US" sz="3200" dirty="0" smtClean="0"/>
              <a:t>guided by </a:t>
            </a:r>
            <a:r>
              <a:rPr lang="en-US" sz="3200" dirty="0"/>
              <a:t>the IEEE Codes of Ethics &amp; Conduct</a:t>
            </a:r>
          </a:p>
        </p:txBody>
      </p:sp>
      <p:sp>
        <p:nvSpPr>
          <p:cNvPr id="3" name="Content Placeholder 2"/>
          <p:cNvSpPr>
            <a:spLocks noGrp="1"/>
          </p:cNvSpPr>
          <p:nvPr>
            <p:ph idx="1"/>
          </p:nvPr>
        </p:nvSpPr>
        <p:spPr>
          <a:xfrm>
            <a:off x="731520" y="2318173"/>
            <a:ext cx="8288868" cy="4387427"/>
          </a:xfrm>
        </p:spPr>
        <p:txBody>
          <a:bodyPr/>
          <a:lstStyle/>
          <a:p>
            <a:pPr>
              <a:buFont typeface="Arial" panose="020B0604020202020204" pitchFamily="34" charset="0"/>
              <a:buChar char="•"/>
            </a:pPr>
            <a:r>
              <a:rPr lang="en-US" dirty="0"/>
              <a:t>All participants in IEEE-SA activities are expected to adhere to the </a:t>
            </a:r>
            <a:r>
              <a:rPr lang="en-US" dirty="0" smtClean="0"/>
              <a:t>core principles </a:t>
            </a:r>
            <a:r>
              <a:rPr lang="en-US" dirty="0"/>
              <a:t>underlying the:</a:t>
            </a:r>
          </a:p>
          <a:p>
            <a:pPr lvl="1">
              <a:buFont typeface="Arial" panose="020B0604020202020204" pitchFamily="34" charset="0"/>
              <a:buChar char="•"/>
            </a:pPr>
            <a:r>
              <a:rPr lang="en-US" sz="1440" dirty="0">
                <a:hlinkClick r:id="rId2"/>
              </a:rPr>
              <a:t>IEEE Code of Ethics</a:t>
            </a:r>
            <a:endParaRPr lang="en-US" sz="1440" dirty="0"/>
          </a:p>
          <a:p>
            <a:pPr lvl="1">
              <a:buFont typeface="Arial" panose="020B0604020202020204" pitchFamily="34" charset="0"/>
              <a:buChar char="•"/>
            </a:pPr>
            <a:r>
              <a:rPr lang="en-US" sz="1440" dirty="0">
                <a:hlinkClick r:id="rId3"/>
              </a:rPr>
              <a:t>IEEE Code of Conduct</a:t>
            </a:r>
            <a:endParaRPr lang="en-US" sz="1440" dirty="0"/>
          </a:p>
          <a:p>
            <a:pPr>
              <a:buFont typeface="Arial" panose="020B0604020202020204" pitchFamily="34" charset="0"/>
              <a:buChar char="•"/>
            </a:pPr>
            <a:r>
              <a:rPr lang="en-US" dirty="0" smtClean="0"/>
              <a:t>The </a:t>
            </a:r>
            <a:r>
              <a:rPr lang="en-US" dirty="0"/>
              <a:t>core principles of the IEEE Codes of Ethics &amp; Conduct are to:</a:t>
            </a:r>
          </a:p>
          <a:p>
            <a:pPr lvl="1">
              <a:buFont typeface="Arial" panose="020B0604020202020204" pitchFamily="34" charset="0"/>
              <a:buChar char="•"/>
            </a:pPr>
            <a:r>
              <a:rPr lang="en-US" sz="1440" dirty="0"/>
              <a:t>Uphold the highest standards of integrity, responsible behavior, and ethical and professional conduct</a:t>
            </a:r>
          </a:p>
          <a:p>
            <a:pPr lvl="1">
              <a:buFont typeface="Arial" panose="020B0604020202020204" pitchFamily="34" charset="0"/>
              <a:buChar char="•"/>
            </a:pPr>
            <a:r>
              <a:rPr lang="en-US" sz="1440" dirty="0"/>
              <a:t>Treat people fairly and with respect, to not engage in harassment, discrimination, or retaliation, and to protect people's privacy.</a:t>
            </a:r>
          </a:p>
          <a:p>
            <a:pPr lvl="1">
              <a:buFont typeface="Arial" panose="020B0604020202020204" pitchFamily="34" charset="0"/>
              <a:buChar char="•"/>
            </a:pPr>
            <a:r>
              <a:rPr lang="en-US" sz="1440" dirty="0"/>
              <a:t>Avoid injuring others, their property, reputation, or employment by false or malicious action</a:t>
            </a:r>
          </a:p>
          <a:p>
            <a:pPr>
              <a:buFont typeface="Arial" panose="020B0604020202020204" pitchFamily="34" charset="0"/>
              <a:buChar char="•"/>
            </a:pPr>
            <a:r>
              <a:rPr lang="en-US" dirty="0" smtClean="0"/>
              <a:t>The </a:t>
            </a:r>
            <a:r>
              <a:rPr lang="en-US" dirty="0"/>
              <a:t>most recent versions of these Codes are available at</a:t>
            </a:r>
          </a:p>
          <a:p>
            <a:pPr lvl="1">
              <a:buFont typeface="Arial" panose="020B0604020202020204" pitchFamily="34" charset="0"/>
              <a:buChar char="•"/>
            </a:pPr>
            <a:r>
              <a:rPr lang="en-US" sz="1440" dirty="0">
                <a:hlinkClick r:id="rId4"/>
              </a:rPr>
              <a:t>http://www.ieee.org/about/corporate/governance</a:t>
            </a:r>
            <a:endParaRPr lang="en-US" sz="1440" dirty="0"/>
          </a:p>
        </p:txBody>
      </p:sp>
      <p:sp>
        <p:nvSpPr>
          <p:cNvPr id="4" name="Slide Number Placeholder 3"/>
          <p:cNvSpPr>
            <a:spLocks noGrp="1"/>
          </p:cNvSpPr>
          <p:nvPr>
            <p:ph type="sldNum" idx="12"/>
          </p:nvPr>
        </p:nvSpPr>
        <p:spPr/>
        <p:txBody>
          <a:bodyPr/>
          <a:lstStyle/>
          <a:p>
            <a:r>
              <a:rPr lang="en-GB" smtClean="0"/>
              <a:t>Slide </a:t>
            </a:r>
            <a:fld id="{440F5867-744E-4AA6-B0ED-4C44D2DFBB7B}" type="slidenum">
              <a:rPr lang="en-GB" smtClean="0"/>
              <a:pPr/>
              <a:t>12</a:t>
            </a:fld>
            <a:endParaRPr lang="en-GB" dirty="0"/>
          </a:p>
        </p:txBody>
      </p:sp>
      <p:sp>
        <p:nvSpPr>
          <p:cNvPr id="5" name="Footer Placeholder 4"/>
          <p:cNvSpPr>
            <a:spLocks noGrp="1"/>
          </p:cNvSpPr>
          <p:nvPr>
            <p:ph type="ftr" idx="14"/>
          </p:nvPr>
        </p:nvSpPr>
        <p:spPr/>
        <p:txBody>
          <a:bodyPr/>
          <a:lstStyle/>
          <a:p>
            <a:r>
              <a:rPr lang="en-GB" smtClean="0"/>
              <a:t>Benjamin Rolfe BCA/MERL</a:t>
            </a:r>
            <a:endParaRPr lang="en-GB" dirty="0"/>
          </a:p>
        </p:txBody>
      </p:sp>
      <p:sp>
        <p:nvSpPr>
          <p:cNvPr id="6" name="Date Placeholder 5"/>
          <p:cNvSpPr>
            <a:spLocks noGrp="1"/>
          </p:cNvSpPr>
          <p:nvPr>
            <p:ph type="dt" idx="15"/>
          </p:nvPr>
        </p:nvSpPr>
        <p:spPr/>
        <p:txBody>
          <a:bodyPr/>
          <a:lstStyle/>
          <a:p>
            <a:r>
              <a:rPr lang="en-US" smtClean="0"/>
              <a:t>October 2020</a:t>
            </a:r>
            <a:endParaRPr lang="en-GB" dirty="0"/>
          </a:p>
        </p:txBody>
      </p:sp>
    </p:spTree>
    <p:extLst>
      <p:ext uri="{BB962C8B-B14F-4D97-AF65-F5344CB8AC3E}">
        <p14:creationId xmlns:p14="http://schemas.microsoft.com/office/powerpoint/2010/main" val="415958307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3373" y="858864"/>
            <a:ext cx="8288868" cy="1136227"/>
          </a:xfrm>
        </p:spPr>
        <p:txBody>
          <a:bodyPr>
            <a:normAutofit fontScale="90000"/>
          </a:bodyPr>
          <a:lstStyle/>
          <a:p>
            <a:r>
              <a:rPr lang="en-US" dirty="0"/>
              <a:t>Participants in the IEEE-SA “individual process” </a:t>
            </a:r>
            <a:r>
              <a:rPr lang="en-US" dirty="0" smtClean="0"/>
              <a:t>shall act </a:t>
            </a:r>
            <a:r>
              <a:rPr lang="en-US" dirty="0"/>
              <a:t>independently of others, including employers</a:t>
            </a:r>
          </a:p>
        </p:txBody>
      </p:sp>
      <p:sp>
        <p:nvSpPr>
          <p:cNvPr id="3" name="Content Placeholder 2"/>
          <p:cNvSpPr>
            <a:spLocks noGrp="1"/>
          </p:cNvSpPr>
          <p:nvPr>
            <p:ph idx="1"/>
          </p:nvPr>
        </p:nvSpPr>
        <p:spPr>
          <a:xfrm>
            <a:off x="725085" y="2470573"/>
            <a:ext cx="8288868" cy="4387427"/>
          </a:xfrm>
        </p:spPr>
        <p:txBody>
          <a:bodyPr/>
          <a:lstStyle/>
          <a:p>
            <a:pPr>
              <a:buFont typeface="Arial" panose="020B0604020202020204" pitchFamily="34" charset="0"/>
              <a:buChar char="•"/>
            </a:pPr>
            <a:r>
              <a:rPr lang="en-US" sz="1600" dirty="0"/>
              <a:t>The </a:t>
            </a:r>
            <a:r>
              <a:rPr lang="en-US" sz="1600" dirty="0">
                <a:hlinkClick r:id="rId2"/>
              </a:rPr>
              <a:t>IEEE-SA Standards Board Bylaws </a:t>
            </a:r>
            <a:r>
              <a:rPr lang="en-US" sz="1600" dirty="0"/>
              <a:t>require that “participants in the IEEE standards development individual process shall act based on their qualifications and experience”</a:t>
            </a:r>
          </a:p>
          <a:p>
            <a:pPr>
              <a:buFont typeface="Arial" panose="020B0604020202020204" pitchFamily="34" charset="0"/>
              <a:buChar char="•"/>
            </a:pPr>
            <a:r>
              <a:rPr lang="en-US" sz="1600" dirty="0"/>
              <a:t>This means participants:</a:t>
            </a:r>
          </a:p>
          <a:p>
            <a:pPr lvl="1">
              <a:buFont typeface="Arial" panose="020B0604020202020204" pitchFamily="34" charset="0"/>
              <a:buChar char="•"/>
            </a:pPr>
            <a:r>
              <a:rPr lang="en-US" sz="1440" b="1" dirty="0">
                <a:solidFill>
                  <a:srgbClr val="00B050"/>
                </a:solidFill>
              </a:rPr>
              <a:t>Shall act &amp; vote </a:t>
            </a:r>
            <a:r>
              <a:rPr lang="en-US" sz="1440" dirty="0"/>
              <a:t>based on their personal &amp; independent opinions derived from their expertise, knowledge, and qualifications</a:t>
            </a:r>
          </a:p>
          <a:p>
            <a:pPr lvl="1">
              <a:buFont typeface="Arial" panose="020B0604020202020204" pitchFamily="34" charset="0"/>
              <a:buChar char="•"/>
            </a:pPr>
            <a:r>
              <a:rPr lang="en-US" sz="1440" b="1" dirty="0">
                <a:solidFill>
                  <a:srgbClr val="FF0000"/>
                </a:solidFill>
              </a:rPr>
              <a:t>Shall not act or vote </a:t>
            </a:r>
            <a:r>
              <a:rPr lang="en-US" sz="1440" dirty="0"/>
              <a:t>based on any obligation to or any direction from any other person or organization, including an employer or client, regardless of any external commitments, agreements, contracts, or orders</a:t>
            </a:r>
          </a:p>
          <a:p>
            <a:pPr lvl="1">
              <a:buFont typeface="Arial" panose="020B0604020202020204" pitchFamily="34" charset="0"/>
              <a:buChar char="•"/>
            </a:pPr>
            <a:r>
              <a:rPr lang="en-US" sz="1440" b="1" dirty="0">
                <a:solidFill>
                  <a:srgbClr val="FF0000"/>
                </a:solidFill>
              </a:rPr>
              <a:t>Shall not direct </a:t>
            </a:r>
            <a:r>
              <a:rPr lang="en-US" sz="1440" dirty="0"/>
              <a:t>the actions or votes of other participants or retaliate against other participants for fulfilling their responsibility to act &amp; vote based on their personal &amp; independently developed opinions</a:t>
            </a:r>
          </a:p>
          <a:p>
            <a:pPr>
              <a:buFont typeface="Arial" panose="020B0604020202020204" pitchFamily="34" charset="0"/>
              <a:buChar char="•"/>
            </a:pPr>
            <a:r>
              <a:rPr lang="en-US" sz="1600" dirty="0"/>
              <a:t>By participating in standards activities using the “</a:t>
            </a:r>
            <a:r>
              <a:rPr lang="en-US" sz="1600" i="1" dirty="0"/>
              <a:t>individual process</a:t>
            </a:r>
            <a:r>
              <a:rPr lang="en-US" sz="1600" dirty="0"/>
              <a:t>”, you are deemed to accept these requirements; if you are unable to satisfy these requirements then you shall immediately cease any participation</a:t>
            </a:r>
          </a:p>
        </p:txBody>
      </p:sp>
      <p:sp>
        <p:nvSpPr>
          <p:cNvPr id="4" name="Slide Number Placeholder 3"/>
          <p:cNvSpPr>
            <a:spLocks noGrp="1"/>
          </p:cNvSpPr>
          <p:nvPr>
            <p:ph type="sldNum" idx="12"/>
          </p:nvPr>
        </p:nvSpPr>
        <p:spPr/>
        <p:txBody>
          <a:bodyPr/>
          <a:lstStyle/>
          <a:p>
            <a:r>
              <a:rPr lang="en-GB" smtClean="0"/>
              <a:t>Slide </a:t>
            </a:r>
            <a:fld id="{440F5867-744E-4AA6-B0ED-4C44D2DFBB7B}" type="slidenum">
              <a:rPr lang="en-GB" smtClean="0"/>
              <a:pPr/>
              <a:t>13</a:t>
            </a:fld>
            <a:endParaRPr lang="en-GB" dirty="0"/>
          </a:p>
        </p:txBody>
      </p:sp>
      <p:sp>
        <p:nvSpPr>
          <p:cNvPr id="5" name="Footer Placeholder 4"/>
          <p:cNvSpPr>
            <a:spLocks noGrp="1"/>
          </p:cNvSpPr>
          <p:nvPr>
            <p:ph type="ftr" idx="14"/>
          </p:nvPr>
        </p:nvSpPr>
        <p:spPr/>
        <p:txBody>
          <a:bodyPr/>
          <a:lstStyle/>
          <a:p>
            <a:r>
              <a:rPr lang="en-GB" smtClean="0"/>
              <a:t>Benjamin Rolfe BCA/MERL</a:t>
            </a:r>
            <a:endParaRPr lang="en-GB" dirty="0"/>
          </a:p>
        </p:txBody>
      </p:sp>
      <p:sp>
        <p:nvSpPr>
          <p:cNvPr id="6" name="Date Placeholder 5"/>
          <p:cNvSpPr>
            <a:spLocks noGrp="1"/>
          </p:cNvSpPr>
          <p:nvPr>
            <p:ph type="dt" idx="15"/>
          </p:nvPr>
        </p:nvSpPr>
        <p:spPr/>
        <p:txBody>
          <a:bodyPr/>
          <a:lstStyle/>
          <a:p>
            <a:r>
              <a:rPr lang="en-US" smtClean="0"/>
              <a:t>October 2020</a:t>
            </a:r>
            <a:endParaRPr lang="en-GB" dirty="0"/>
          </a:p>
        </p:txBody>
      </p:sp>
    </p:spTree>
    <p:extLst>
      <p:ext uri="{BB962C8B-B14F-4D97-AF65-F5344CB8AC3E}">
        <p14:creationId xmlns:p14="http://schemas.microsoft.com/office/powerpoint/2010/main" val="389986898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0033" y="936413"/>
            <a:ext cx="8288868" cy="1136227"/>
          </a:xfrm>
        </p:spPr>
        <p:txBody>
          <a:bodyPr>
            <a:normAutofit fontScale="90000"/>
          </a:bodyPr>
          <a:lstStyle/>
          <a:p>
            <a:r>
              <a:rPr lang="en-US" dirty="0"/>
              <a:t>IEEE-SA standards activities shall allow the fair </a:t>
            </a:r>
            <a:r>
              <a:rPr lang="en-US" dirty="0" smtClean="0"/>
              <a:t>&amp; equitable </a:t>
            </a:r>
            <a:r>
              <a:rPr lang="en-US" dirty="0"/>
              <a:t>consideration of all </a:t>
            </a:r>
            <a:r>
              <a:rPr lang="en-US" dirty="0" smtClean="0"/>
              <a:t>viewpoints</a:t>
            </a:r>
            <a:endParaRPr lang="en-US" dirty="0"/>
          </a:p>
        </p:txBody>
      </p:sp>
      <p:sp>
        <p:nvSpPr>
          <p:cNvPr id="3" name="Content Placeholder 2"/>
          <p:cNvSpPr>
            <a:spLocks noGrp="1"/>
          </p:cNvSpPr>
          <p:nvPr>
            <p:ph idx="1"/>
          </p:nvPr>
        </p:nvSpPr>
        <p:spPr>
          <a:xfrm>
            <a:off x="746421" y="2362200"/>
            <a:ext cx="8288868" cy="4387427"/>
          </a:xfrm>
        </p:spPr>
        <p:txBody>
          <a:bodyPr>
            <a:normAutofit fontScale="92500" lnSpcReduction="10000"/>
          </a:bodyPr>
          <a:lstStyle/>
          <a:p>
            <a:pPr>
              <a:buFont typeface="Arial" panose="020B0604020202020204" pitchFamily="34" charset="0"/>
              <a:buChar char="•"/>
            </a:pPr>
            <a:r>
              <a:rPr lang="en-US" dirty="0"/>
              <a:t>The </a:t>
            </a:r>
            <a:r>
              <a:rPr lang="en-US" dirty="0">
                <a:hlinkClick r:id="rId3"/>
              </a:rPr>
              <a:t>IEEE-SA Standards Board Bylaws </a:t>
            </a:r>
            <a:r>
              <a:rPr lang="en-US" dirty="0" smtClean="0"/>
              <a:t>(</a:t>
            </a:r>
            <a:r>
              <a:rPr lang="en-US" dirty="0"/>
              <a:t>clause 5.2.1.3) specifies </a:t>
            </a:r>
            <a:r>
              <a:rPr lang="en-US" dirty="0" smtClean="0"/>
              <a:t>that “</a:t>
            </a:r>
            <a:r>
              <a:rPr lang="en-US" i="1" dirty="0"/>
              <a:t>the standards development process shall not be dominated by </a:t>
            </a:r>
            <a:r>
              <a:rPr lang="en-US" i="1" dirty="0" smtClean="0"/>
              <a:t>any single </a:t>
            </a:r>
            <a:r>
              <a:rPr lang="en-US" i="1" dirty="0"/>
              <a:t>interest category, individual, or organization</a:t>
            </a:r>
            <a:r>
              <a:rPr lang="en-US" dirty="0"/>
              <a:t>”</a:t>
            </a:r>
          </a:p>
          <a:p>
            <a:pPr lvl="1">
              <a:buFont typeface="Arial" panose="020B0604020202020204" pitchFamily="34" charset="0"/>
              <a:buChar char="•"/>
            </a:pPr>
            <a:r>
              <a:rPr lang="en-US" sz="1440" dirty="0"/>
              <a:t>This means no participant may exercise “</a:t>
            </a:r>
            <a:r>
              <a:rPr lang="en-US" sz="1440" i="1" dirty="0"/>
              <a:t>authority, leadership, or influence by reason of superior leverage, strength, or representation to the exclusion of fair and equitable consideration of other viewpoints</a:t>
            </a:r>
            <a:r>
              <a:rPr lang="en-US" sz="1440" dirty="0"/>
              <a:t>” or “</a:t>
            </a:r>
            <a:r>
              <a:rPr lang="en-US" sz="1440" i="1" dirty="0"/>
              <a:t>to hinder the progress of the standards development activity</a:t>
            </a:r>
            <a:r>
              <a:rPr lang="en-US" sz="1440" dirty="0"/>
              <a:t>”</a:t>
            </a:r>
          </a:p>
          <a:p>
            <a:pPr>
              <a:buFont typeface="Arial" panose="020B0604020202020204" pitchFamily="34" charset="0"/>
              <a:buChar char="•"/>
            </a:pPr>
            <a:r>
              <a:rPr lang="en-US" dirty="0" smtClean="0"/>
              <a:t>This </a:t>
            </a:r>
            <a:r>
              <a:rPr lang="en-US" dirty="0"/>
              <a:t>rule applies equally to those participating in a </a:t>
            </a:r>
            <a:r>
              <a:rPr lang="en-US" dirty="0" smtClean="0"/>
              <a:t>standards development </a:t>
            </a:r>
            <a:r>
              <a:rPr lang="en-US" dirty="0"/>
              <a:t>project and to that project’s leadership group</a:t>
            </a:r>
          </a:p>
          <a:p>
            <a:pPr>
              <a:buFont typeface="Arial" panose="020B0604020202020204" pitchFamily="34" charset="0"/>
              <a:buChar char="•"/>
            </a:pPr>
            <a:r>
              <a:rPr lang="en-US" dirty="0" smtClean="0"/>
              <a:t>Any </a:t>
            </a:r>
            <a:r>
              <a:rPr lang="en-US" dirty="0"/>
              <a:t>person who reasonably suspects that dominance is occurring in </a:t>
            </a:r>
            <a:r>
              <a:rPr lang="en-US" dirty="0" smtClean="0"/>
              <a:t>a standards </a:t>
            </a:r>
            <a:r>
              <a:rPr lang="en-US" dirty="0"/>
              <a:t>development project is encouraged to bring the issue to </a:t>
            </a:r>
            <a:r>
              <a:rPr lang="en-US" dirty="0" smtClean="0"/>
              <a:t>the attention </a:t>
            </a:r>
            <a:r>
              <a:rPr lang="en-US" dirty="0"/>
              <a:t>of the Standards Committee or the project’s IEEE-SA </a:t>
            </a:r>
            <a:r>
              <a:rPr lang="en-US" dirty="0" smtClean="0"/>
              <a:t>Program Manager</a:t>
            </a:r>
            <a:endParaRPr lang="en-US" dirty="0"/>
          </a:p>
        </p:txBody>
      </p:sp>
      <p:sp>
        <p:nvSpPr>
          <p:cNvPr id="4" name="Slide Number Placeholder 3"/>
          <p:cNvSpPr>
            <a:spLocks noGrp="1"/>
          </p:cNvSpPr>
          <p:nvPr>
            <p:ph type="sldNum" idx="12"/>
          </p:nvPr>
        </p:nvSpPr>
        <p:spPr/>
        <p:txBody>
          <a:bodyPr/>
          <a:lstStyle/>
          <a:p>
            <a:r>
              <a:rPr lang="en-GB" smtClean="0"/>
              <a:t>Slide </a:t>
            </a:r>
            <a:fld id="{440F5867-744E-4AA6-B0ED-4C44D2DFBB7B}" type="slidenum">
              <a:rPr lang="en-GB" smtClean="0"/>
              <a:pPr/>
              <a:t>14</a:t>
            </a:fld>
            <a:endParaRPr lang="en-GB" dirty="0"/>
          </a:p>
        </p:txBody>
      </p:sp>
      <p:sp>
        <p:nvSpPr>
          <p:cNvPr id="5" name="Footer Placeholder 4"/>
          <p:cNvSpPr>
            <a:spLocks noGrp="1"/>
          </p:cNvSpPr>
          <p:nvPr>
            <p:ph type="ftr" idx="14"/>
          </p:nvPr>
        </p:nvSpPr>
        <p:spPr/>
        <p:txBody>
          <a:bodyPr/>
          <a:lstStyle/>
          <a:p>
            <a:r>
              <a:rPr lang="en-GB" smtClean="0"/>
              <a:t>Benjamin Rolfe BCA/MERL</a:t>
            </a:r>
            <a:endParaRPr lang="en-GB" dirty="0"/>
          </a:p>
        </p:txBody>
      </p:sp>
      <p:sp>
        <p:nvSpPr>
          <p:cNvPr id="6" name="Date Placeholder 5"/>
          <p:cNvSpPr>
            <a:spLocks noGrp="1"/>
          </p:cNvSpPr>
          <p:nvPr>
            <p:ph type="dt" idx="15"/>
          </p:nvPr>
        </p:nvSpPr>
        <p:spPr/>
        <p:txBody>
          <a:bodyPr/>
          <a:lstStyle/>
          <a:p>
            <a:r>
              <a:rPr lang="en-US" smtClean="0"/>
              <a:t>October 2020</a:t>
            </a:r>
            <a:endParaRPr lang="en-GB" dirty="0"/>
          </a:p>
        </p:txBody>
      </p:sp>
    </p:spTree>
    <p:extLst>
      <p:ext uri="{BB962C8B-B14F-4D97-AF65-F5344CB8AC3E}">
        <p14:creationId xmlns:p14="http://schemas.microsoft.com/office/powerpoint/2010/main" val="73577119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IEEE SA </a:t>
            </a:r>
            <a:r>
              <a:rPr lang="en-US" dirty="0"/>
              <a:t>P</a:t>
            </a:r>
            <a:r>
              <a:rPr lang="en-US" dirty="0" smtClean="0"/>
              <a:t>olicy Documents</a:t>
            </a:r>
            <a:endParaRPr lang="en-US" dirty="0"/>
          </a:p>
        </p:txBody>
      </p:sp>
      <p:sp>
        <p:nvSpPr>
          <p:cNvPr id="3" name="Content Placeholder 2"/>
          <p:cNvSpPr>
            <a:spLocks noGrp="1"/>
          </p:cNvSpPr>
          <p:nvPr>
            <p:ph idx="1"/>
          </p:nvPr>
        </p:nvSpPr>
        <p:spPr>
          <a:xfrm>
            <a:off x="731521" y="2221992"/>
            <a:ext cx="8288867" cy="4407408"/>
          </a:xfrm>
        </p:spPr>
        <p:txBody>
          <a:bodyPr>
            <a:normAutofit fontScale="92500" lnSpcReduction="20000"/>
          </a:bodyPr>
          <a:lstStyle/>
          <a:p>
            <a:r>
              <a:rPr lang="en-US" dirty="0" smtClean="0"/>
              <a:t>IEEE Code of Ethics</a:t>
            </a:r>
          </a:p>
          <a:p>
            <a:pPr lvl="1"/>
            <a:r>
              <a:rPr lang="en-US" dirty="0" smtClean="0">
                <a:hlinkClick r:id="rId3"/>
              </a:rPr>
              <a:t>http://www.ieee.org/about/corporate/governance/p7-8.html</a:t>
            </a:r>
            <a:r>
              <a:rPr lang="en-US" dirty="0" smtClean="0"/>
              <a:t> </a:t>
            </a:r>
          </a:p>
          <a:p>
            <a:r>
              <a:rPr lang="en-US" dirty="0" smtClean="0"/>
              <a:t>IEEE Standards Association (IEEE-SA) Affiliation FAQ</a:t>
            </a:r>
          </a:p>
          <a:p>
            <a:pPr lvl="1"/>
            <a:r>
              <a:rPr lang="en-US" dirty="0" smtClean="0">
                <a:hlinkClick r:id="rId4"/>
              </a:rPr>
              <a:t>http</a:t>
            </a:r>
            <a:r>
              <a:rPr lang="en-US" dirty="0">
                <a:hlinkClick r:id="rId4"/>
              </a:rPr>
              <a:t>://</a:t>
            </a:r>
            <a:r>
              <a:rPr lang="en-US" dirty="0" smtClean="0">
                <a:hlinkClick r:id="rId4"/>
              </a:rPr>
              <a:t>standards.ieee.org/faqs/affiliation.html</a:t>
            </a:r>
            <a:r>
              <a:rPr lang="en-US" dirty="0" smtClean="0"/>
              <a:t> </a:t>
            </a:r>
          </a:p>
          <a:p>
            <a:r>
              <a:rPr lang="en-US" dirty="0" smtClean="0"/>
              <a:t>Antitrust and </a:t>
            </a:r>
            <a:r>
              <a:rPr lang="en-US" dirty="0"/>
              <a:t>Competition </a:t>
            </a:r>
            <a:r>
              <a:rPr lang="en-US" dirty="0" smtClean="0"/>
              <a:t>Policy</a:t>
            </a:r>
          </a:p>
          <a:p>
            <a:pPr lvl="1"/>
            <a:r>
              <a:rPr lang="en-US" dirty="0" smtClean="0">
                <a:hlinkClick r:id="rId5"/>
              </a:rPr>
              <a:t>http</a:t>
            </a:r>
            <a:r>
              <a:rPr lang="en-US" dirty="0">
                <a:hlinkClick r:id="rId5"/>
              </a:rPr>
              <a:t>://</a:t>
            </a:r>
            <a:r>
              <a:rPr lang="en-US" dirty="0" smtClean="0">
                <a:hlinkClick r:id="rId5"/>
              </a:rPr>
              <a:t>standards.ieee.org/resources/antitrust-guidelines.pdf</a:t>
            </a:r>
            <a:r>
              <a:rPr lang="en-US" dirty="0" smtClean="0"/>
              <a:t>  </a:t>
            </a:r>
            <a:endParaRPr lang="en-US" dirty="0" smtClean="0">
              <a:hlinkClick r:id="rId6"/>
            </a:endParaRPr>
          </a:p>
          <a:p>
            <a:r>
              <a:rPr lang="en-US" dirty="0" smtClean="0"/>
              <a:t>Letter of Assurance Form</a:t>
            </a:r>
          </a:p>
          <a:p>
            <a:pPr lvl="1"/>
            <a:r>
              <a:rPr lang="en-US" dirty="0">
                <a:hlinkClick r:id="rId7"/>
              </a:rPr>
              <a:t>http://</a:t>
            </a:r>
            <a:r>
              <a:rPr lang="en-US" dirty="0" smtClean="0">
                <a:hlinkClick r:id="rId7"/>
              </a:rPr>
              <a:t>standards.ieee.org/develop/policies/bylaws/sect6-7.html#loa</a:t>
            </a:r>
            <a:r>
              <a:rPr lang="en-US" dirty="0" smtClean="0"/>
              <a:t> </a:t>
            </a:r>
          </a:p>
          <a:p>
            <a:pPr lvl="1"/>
            <a:r>
              <a:rPr lang="en-US" dirty="0" smtClean="0">
                <a:hlinkClick r:id="rId6"/>
              </a:rPr>
              <a:t>https</a:t>
            </a:r>
            <a:r>
              <a:rPr lang="en-US" dirty="0">
                <a:hlinkClick r:id="rId6"/>
              </a:rPr>
              <a:t>://development.standards.ieee.org/myproject/Public//mytools/mob/loa.pdf</a:t>
            </a:r>
            <a:endParaRPr lang="en-US" dirty="0" smtClean="0">
              <a:hlinkClick r:id="rId6"/>
            </a:endParaRPr>
          </a:p>
          <a:p>
            <a:r>
              <a:rPr lang="en-US" dirty="0" smtClean="0"/>
              <a:t>IEEE-SA Patent Committee FAQ &amp; Patent slides</a:t>
            </a:r>
          </a:p>
          <a:p>
            <a:pPr lvl="1"/>
            <a:r>
              <a:rPr lang="en-US" dirty="0" smtClean="0">
                <a:hlinkClick r:id="rId8"/>
              </a:rPr>
              <a:t>http</a:t>
            </a:r>
            <a:r>
              <a:rPr lang="en-US" dirty="0">
                <a:hlinkClick r:id="rId8"/>
              </a:rPr>
              <a:t>://</a:t>
            </a:r>
            <a:r>
              <a:rPr lang="en-US" dirty="0" smtClean="0">
                <a:hlinkClick r:id="rId8"/>
              </a:rPr>
              <a:t>standards.ieee.org/board/pat/faq.pdf</a:t>
            </a:r>
            <a:r>
              <a:rPr lang="en-US" dirty="0" smtClean="0"/>
              <a:t> and </a:t>
            </a:r>
            <a:r>
              <a:rPr lang="en-US" dirty="0" smtClean="0">
                <a:hlinkClick r:id="rId6"/>
              </a:rPr>
              <a:t>http</a:t>
            </a:r>
            <a:r>
              <a:rPr lang="en-US" dirty="0">
                <a:hlinkClick r:id="rId6"/>
              </a:rPr>
              <a:t>://</a:t>
            </a:r>
            <a:r>
              <a:rPr lang="en-US" dirty="0" smtClean="0">
                <a:hlinkClick r:id="rId6"/>
              </a:rPr>
              <a:t>standards.ieee.org/board/pat/pat-slideset.ppt</a:t>
            </a:r>
            <a:r>
              <a:rPr lang="en-US" dirty="0" smtClean="0"/>
              <a:t> </a:t>
            </a:r>
            <a:endParaRPr lang="en-US" dirty="0"/>
          </a:p>
          <a:p>
            <a:pPr>
              <a:buNone/>
            </a:pPr>
            <a:endParaRPr lang="en-GB" sz="960" dirty="0"/>
          </a:p>
        </p:txBody>
      </p:sp>
      <p:sp>
        <p:nvSpPr>
          <p:cNvPr id="6" name="Slide Number Placeholder 5"/>
          <p:cNvSpPr>
            <a:spLocks noGrp="1"/>
          </p:cNvSpPr>
          <p:nvPr>
            <p:ph type="sldNum" idx="12"/>
          </p:nvPr>
        </p:nvSpPr>
        <p:spPr/>
        <p:txBody>
          <a:bodyPr/>
          <a:lstStyle/>
          <a:p>
            <a:r>
              <a:rPr lang="en-GB" smtClean="0"/>
              <a:t>Slide </a:t>
            </a:r>
            <a:fld id="{440F5867-744E-4AA6-B0ED-4C44D2DFBB7B}" type="slidenum">
              <a:rPr lang="en-GB" smtClean="0"/>
              <a:pPr/>
              <a:t>15</a:t>
            </a:fld>
            <a:endParaRPr lang="en-GB" dirty="0"/>
          </a:p>
        </p:txBody>
      </p:sp>
      <p:sp>
        <p:nvSpPr>
          <p:cNvPr id="5" name="Footer Placeholder 4"/>
          <p:cNvSpPr>
            <a:spLocks noGrp="1"/>
          </p:cNvSpPr>
          <p:nvPr>
            <p:ph type="ftr" idx="14"/>
          </p:nvPr>
        </p:nvSpPr>
        <p:spPr>
          <a:prstGeom prst="rect">
            <a:avLst/>
          </a:prstGeom>
        </p:spPr>
        <p:txBody>
          <a:bodyPr/>
          <a:lstStyle/>
          <a:p>
            <a:pPr>
              <a:defRPr/>
            </a:pPr>
            <a:r>
              <a:rPr lang="en-US" smtClean="0"/>
              <a:t>Benjamin Rolfe BCA/MERL</a:t>
            </a:r>
            <a:endParaRPr lang="en-US"/>
          </a:p>
        </p:txBody>
      </p:sp>
      <p:sp>
        <p:nvSpPr>
          <p:cNvPr id="4" name="Date Placeholder 3"/>
          <p:cNvSpPr>
            <a:spLocks noGrp="1"/>
          </p:cNvSpPr>
          <p:nvPr>
            <p:ph type="dt" idx="15"/>
          </p:nvPr>
        </p:nvSpPr>
        <p:spPr>
          <a:prstGeom prst="rect">
            <a:avLst/>
          </a:prstGeom>
        </p:spPr>
        <p:txBody>
          <a:bodyPr/>
          <a:lstStyle/>
          <a:p>
            <a:pPr>
              <a:defRPr/>
            </a:pPr>
            <a:r>
              <a:rPr lang="en-US" smtClean="0"/>
              <a:t>October 2020</a:t>
            </a:r>
            <a:endParaRPr lang="en-US" dirty="0"/>
          </a:p>
        </p:txBody>
      </p:sp>
    </p:spTree>
    <p:extLst>
      <p:ext uri="{BB962C8B-B14F-4D97-AF65-F5344CB8AC3E}">
        <p14:creationId xmlns:p14="http://schemas.microsoft.com/office/powerpoint/2010/main" val="214347063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IEEE SA Rules Documents</a:t>
            </a:r>
            <a:endParaRPr lang="en-US" dirty="0"/>
          </a:p>
        </p:txBody>
      </p:sp>
      <p:sp>
        <p:nvSpPr>
          <p:cNvPr id="3" name="Content Placeholder 2"/>
          <p:cNvSpPr>
            <a:spLocks noGrp="1"/>
          </p:cNvSpPr>
          <p:nvPr>
            <p:ph idx="1"/>
          </p:nvPr>
        </p:nvSpPr>
        <p:spPr/>
        <p:txBody>
          <a:bodyPr/>
          <a:lstStyle/>
          <a:p>
            <a:endParaRPr lang="en-US" dirty="0" smtClean="0"/>
          </a:p>
          <a:p>
            <a:r>
              <a:rPr lang="en-US" dirty="0" smtClean="0"/>
              <a:t>The current version of the IEEE-SA Standards Board Bylaws is available at: </a:t>
            </a:r>
          </a:p>
          <a:p>
            <a:pPr lvl="1">
              <a:buNone/>
            </a:pPr>
            <a:r>
              <a:rPr lang="en-US" sz="1440" dirty="0">
                <a:hlinkClick r:id="rId3"/>
              </a:rPr>
              <a:t>http://standards.ieee.org/develop/policies/bylaws/index.html</a:t>
            </a:r>
            <a:r>
              <a:rPr lang="en-US" sz="1440" dirty="0"/>
              <a:t> (HTML version) </a:t>
            </a:r>
          </a:p>
          <a:p>
            <a:pPr lvl="1">
              <a:buNone/>
            </a:pPr>
            <a:r>
              <a:rPr lang="en-US" sz="1440" dirty="0">
                <a:hlinkClick r:id="rId4"/>
              </a:rPr>
              <a:t>http://standards.ieee.org/develop/policies/bylaws/sb_bylaws.pdf</a:t>
            </a:r>
            <a:r>
              <a:rPr lang="en-US" sz="1440" dirty="0"/>
              <a:t> (PDF version)</a:t>
            </a:r>
            <a:r>
              <a:rPr lang="en-US" sz="1120" dirty="0"/>
              <a:t> </a:t>
            </a:r>
          </a:p>
          <a:p>
            <a:pPr>
              <a:buNone/>
            </a:pPr>
            <a:r>
              <a:rPr lang="en-US" sz="1280" dirty="0"/>
              <a:t/>
            </a:r>
            <a:br>
              <a:rPr lang="en-US" sz="1280" dirty="0"/>
            </a:br>
            <a:endParaRPr lang="en-US" sz="1280" dirty="0"/>
          </a:p>
          <a:p>
            <a:r>
              <a:rPr lang="en-US" dirty="0" smtClean="0"/>
              <a:t>The current version of the IEEE-SA Standards Board Operations Manual is available at: </a:t>
            </a:r>
          </a:p>
          <a:p>
            <a:pPr lvl="1">
              <a:buNone/>
            </a:pPr>
            <a:r>
              <a:rPr lang="en-US" sz="1440" dirty="0">
                <a:hlinkClick r:id="rId5"/>
              </a:rPr>
              <a:t>http://standards.ieee.org/develop/policies/opman/index.html</a:t>
            </a:r>
            <a:r>
              <a:rPr lang="en-US" sz="1440" dirty="0"/>
              <a:t> (HTML version) </a:t>
            </a:r>
          </a:p>
          <a:p>
            <a:pPr lvl="1">
              <a:buNone/>
            </a:pPr>
            <a:r>
              <a:rPr lang="en-US" sz="1440" dirty="0">
                <a:hlinkClick r:id="rId6"/>
              </a:rPr>
              <a:t>http://standards.ieee.org/develop/policies/opman/sb_om.pdf</a:t>
            </a:r>
            <a:r>
              <a:rPr lang="en-US" sz="1440" dirty="0"/>
              <a:t> (PDF version) </a:t>
            </a:r>
            <a:endParaRPr lang="en-US" sz="1280" dirty="0"/>
          </a:p>
          <a:p>
            <a:pPr>
              <a:buNone/>
            </a:pPr>
            <a:endParaRPr lang="en-GB" sz="960" dirty="0"/>
          </a:p>
        </p:txBody>
      </p:sp>
      <p:sp>
        <p:nvSpPr>
          <p:cNvPr id="6" name="Slide Number Placeholder 5"/>
          <p:cNvSpPr>
            <a:spLocks noGrp="1"/>
          </p:cNvSpPr>
          <p:nvPr>
            <p:ph type="sldNum" idx="12"/>
          </p:nvPr>
        </p:nvSpPr>
        <p:spPr/>
        <p:txBody>
          <a:bodyPr/>
          <a:lstStyle/>
          <a:p>
            <a:r>
              <a:rPr lang="en-GB" smtClean="0"/>
              <a:t>Slide </a:t>
            </a:r>
            <a:fld id="{440F5867-744E-4AA6-B0ED-4C44D2DFBB7B}" type="slidenum">
              <a:rPr lang="en-GB" smtClean="0"/>
              <a:pPr/>
              <a:t>16</a:t>
            </a:fld>
            <a:endParaRPr lang="en-GB" dirty="0"/>
          </a:p>
        </p:txBody>
      </p:sp>
      <p:sp>
        <p:nvSpPr>
          <p:cNvPr id="5" name="Footer Placeholder 4"/>
          <p:cNvSpPr>
            <a:spLocks noGrp="1"/>
          </p:cNvSpPr>
          <p:nvPr>
            <p:ph type="ftr" idx="14"/>
          </p:nvPr>
        </p:nvSpPr>
        <p:spPr>
          <a:prstGeom prst="rect">
            <a:avLst/>
          </a:prstGeom>
        </p:spPr>
        <p:txBody>
          <a:bodyPr/>
          <a:lstStyle/>
          <a:p>
            <a:pPr>
              <a:defRPr/>
            </a:pPr>
            <a:r>
              <a:rPr lang="en-US" smtClean="0"/>
              <a:t>Benjamin Rolfe BCA/MERL</a:t>
            </a:r>
            <a:endParaRPr lang="en-US"/>
          </a:p>
        </p:txBody>
      </p:sp>
      <p:sp>
        <p:nvSpPr>
          <p:cNvPr id="4" name="Date Placeholder 3"/>
          <p:cNvSpPr>
            <a:spLocks noGrp="1"/>
          </p:cNvSpPr>
          <p:nvPr>
            <p:ph type="dt" idx="15"/>
          </p:nvPr>
        </p:nvSpPr>
        <p:spPr>
          <a:prstGeom prst="rect">
            <a:avLst/>
          </a:prstGeom>
        </p:spPr>
        <p:txBody>
          <a:bodyPr/>
          <a:lstStyle/>
          <a:p>
            <a:pPr>
              <a:defRPr/>
            </a:pPr>
            <a:r>
              <a:rPr lang="en-US" smtClean="0"/>
              <a:t>October 2020</a:t>
            </a:r>
            <a:endParaRPr lang="en-US" dirty="0"/>
          </a:p>
        </p:txBody>
      </p:sp>
    </p:spTree>
    <p:extLst>
      <p:ext uri="{BB962C8B-B14F-4D97-AF65-F5344CB8AC3E}">
        <p14:creationId xmlns:p14="http://schemas.microsoft.com/office/powerpoint/2010/main" val="174777064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IEEE 802 Ground Rules</a:t>
            </a:r>
            <a:endParaRPr lang="en-US" dirty="0"/>
          </a:p>
        </p:txBody>
      </p:sp>
      <p:sp>
        <p:nvSpPr>
          <p:cNvPr id="3" name="Content Placeholder 2"/>
          <p:cNvSpPr>
            <a:spLocks noGrp="1"/>
          </p:cNvSpPr>
          <p:nvPr>
            <p:ph idx="1"/>
          </p:nvPr>
        </p:nvSpPr>
        <p:spPr/>
        <p:txBody>
          <a:bodyPr/>
          <a:lstStyle/>
          <a:p>
            <a:pPr indent="-365760"/>
            <a:r>
              <a:rPr lang="en-US" dirty="0">
                <a:cs typeface="DejaVu Sans" pitchFamily="34" charset="0"/>
              </a:rPr>
              <a:t>Respect … give it, get it</a:t>
            </a:r>
          </a:p>
          <a:p>
            <a:pPr indent="-365760"/>
            <a:r>
              <a:rPr lang="en-US" dirty="0">
                <a:cs typeface="DejaVu Sans" pitchFamily="34" charset="0"/>
              </a:rPr>
              <a:t>NO product pitches</a:t>
            </a:r>
          </a:p>
          <a:p>
            <a:pPr indent="-365760"/>
            <a:r>
              <a:rPr lang="en-US" dirty="0">
                <a:cs typeface="DejaVu Sans" pitchFamily="34" charset="0"/>
              </a:rPr>
              <a:t>NO corporate pitches</a:t>
            </a:r>
          </a:p>
          <a:p>
            <a:pPr indent="-365760"/>
            <a:r>
              <a:rPr lang="en-US" dirty="0">
                <a:cs typeface="DejaVu Sans" pitchFamily="34" charset="0"/>
              </a:rPr>
              <a:t>NO prices</a:t>
            </a:r>
          </a:p>
          <a:p>
            <a:pPr indent="-365760"/>
            <a:r>
              <a:rPr lang="en-US" dirty="0">
                <a:cs typeface="DejaVu Sans" pitchFamily="34" charset="0"/>
              </a:rPr>
              <a:t>NO restrictive notices – </a:t>
            </a:r>
            <a:r>
              <a:rPr lang="en-US" dirty="0" smtClean="0">
                <a:cs typeface="DejaVu Sans" pitchFamily="34" charset="0"/>
              </a:rPr>
              <a:t>(no confidentially notices in email)</a:t>
            </a:r>
            <a:endParaRPr lang="en-US" dirty="0">
              <a:cs typeface="DejaVu Sans" pitchFamily="34" charset="0"/>
            </a:endParaRPr>
          </a:p>
          <a:p>
            <a:pPr indent="-365760"/>
            <a:r>
              <a:rPr lang="en-US" dirty="0">
                <a:cs typeface="DejaVu Sans" pitchFamily="34" charset="0"/>
              </a:rPr>
              <a:t>Presentations must be openly </a:t>
            </a:r>
            <a:r>
              <a:rPr lang="en-US" dirty="0" smtClean="0">
                <a:cs typeface="DejaVu Sans" pitchFamily="34" charset="0"/>
              </a:rPr>
              <a:t>available</a:t>
            </a:r>
            <a:endParaRPr lang="en-US" dirty="0">
              <a:cs typeface="DejaVu Sans" pitchFamily="34" charset="0"/>
            </a:endParaRPr>
          </a:p>
        </p:txBody>
      </p:sp>
      <p:sp>
        <p:nvSpPr>
          <p:cNvPr id="4" name="Slide Number Placeholder 3"/>
          <p:cNvSpPr>
            <a:spLocks noGrp="1"/>
          </p:cNvSpPr>
          <p:nvPr>
            <p:ph type="sldNum" idx="12"/>
          </p:nvPr>
        </p:nvSpPr>
        <p:spPr/>
        <p:txBody>
          <a:bodyPr/>
          <a:lstStyle/>
          <a:p>
            <a:r>
              <a:rPr lang="en-GB" dirty="0" smtClean="0"/>
              <a:t>Slide </a:t>
            </a:r>
            <a:fld id="{440F5867-744E-4AA6-B0ED-4C44D2DFBB7B}" type="slidenum">
              <a:rPr lang="en-GB" smtClean="0"/>
              <a:pPr/>
              <a:t>17</a:t>
            </a:fld>
            <a:endParaRPr lang="en-GB" dirty="0"/>
          </a:p>
        </p:txBody>
      </p:sp>
      <p:sp>
        <p:nvSpPr>
          <p:cNvPr id="5" name="Footer Placeholder 4"/>
          <p:cNvSpPr>
            <a:spLocks noGrp="1"/>
          </p:cNvSpPr>
          <p:nvPr>
            <p:ph type="ftr" idx="14"/>
          </p:nvPr>
        </p:nvSpPr>
        <p:spPr/>
        <p:txBody>
          <a:bodyPr/>
          <a:lstStyle/>
          <a:p>
            <a:r>
              <a:rPr lang="en-GB" smtClean="0"/>
              <a:t>Benjamin Rolfe BCA/MERL</a:t>
            </a:r>
            <a:endParaRPr lang="en-GB" dirty="0"/>
          </a:p>
        </p:txBody>
      </p:sp>
      <p:sp>
        <p:nvSpPr>
          <p:cNvPr id="6" name="Date Placeholder 5"/>
          <p:cNvSpPr>
            <a:spLocks noGrp="1"/>
          </p:cNvSpPr>
          <p:nvPr>
            <p:ph type="dt" idx="15"/>
          </p:nvPr>
        </p:nvSpPr>
        <p:spPr/>
        <p:txBody>
          <a:bodyPr/>
          <a:lstStyle/>
          <a:p>
            <a:r>
              <a:rPr lang="en-US" smtClean="0"/>
              <a:t>October 2020</a:t>
            </a:r>
            <a:endParaRPr lang="en-GB" dirty="0"/>
          </a:p>
        </p:txBody>
      </p:sp>
    </p:spTree>
    <p:extLst>
      <p:ext uri="{BB962C8B-B14F-4D97-AF65-F5344CB8AC3E}">
        <p14:creationId xmlns:p14="http://schemas.microsoft.com/office/powerpoint/2010/main" val="97366266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7" name="Rectangle 2"/>
          <p:cNvSpPr>
            <a:spLocks noGrp="1" noChangeArrowheads="1"/>
          </p:cNvSpPr>
          <p:nvPr>
            <p:ph type="title"/>
          </p:nvPr>
        </p:nvSpPr>
        <p:spPr/>
        <p:txBody>
          <a:bodyPr/>
          <a:lstStyle/>
          <a:p>
            <a:r>
              <a:rPr lang="en-US" dirty="0" smtClean="0"/>
              <a:t>IEEE 802 Rules Documents </a:t>
            </a:r>
          </a:p>
        </p:txBody>
      </p:sp>
      <p:sp>
        <p:nvSpPr>
          <p:cNvPr id="8198" name="Rectangle 3"/>
          <p:cNvSpPr>
            <a:spLocks noGrp="1" noChangeArrowheads="1"/>
          </p:cNvSpPr>
          <p:nvPr>
            <p:ph idx="1"/>
          </p:nvPr>
        </p:nvSpPr>
        <p:spPr>
          <a:noFill/>
        </p:spPr>
        <p:txBody>
          <a:bodyPr/>
          <a:lstStyle/>
          <a:p>
            <a:r>
              <a:rPr lang="en-US" sz="1600" dirty="0"/>
              <a:t>IEEE 802 Policies &amp; Procedures (Approved June 2014)</a:t>
            </a:r>
          </a:p>
          <a:p>
            <a:pPr lvl="1"/>
            <a:r>
              <a:rPr lang="en-US" sz="1440" dirty="0">
                <a:hlinkClick r:id="rId3"/>
              </a:rPr>
              <a:t>http://standards.ieee.org/board/aud/LMSC.pdf</a:t>
            </a:r>
            <a:endParaRPr lang="en-US" sz="1440" dirty="0"/>
          </a:p>
          <a:p>
            <a:r>
              <a:rPr lang="en-US" sz="1600" dirty="0"/>
              <a:t>IEEE 802 Operations Manual (Approved 13 July 2018)</a:t>
            </a:r>
          </a:p>
          <a:p>
            <a:pPr lvl="1">
              <a:lnSpc>
                <a:spcPct val="80000"/>
              </a:lnSpc>
              <a:defRPr/>
            </a:pPr>
            <a:r>
              <a:rPr lang="en-US" altLang="en-US" sz="1440" dirty="0">
                <a:hlinkClick r:id="rId4"/>
              </a:rPr>
              <a:t>https://mentor.ieee.org/802-ec/dcn/17/ec-17-0090-22-0PNP-ieee-802-lmsc-operations-manual.pdf</a:t>
            </a:r>
            <a:r>
              <a:rPr lang="en-US" altLang="en-US" sz="1440" dirty="0"/>
              <a:t> </a:t>
            </a:r>
          </a:p>
          <a:p>
            <a:pPr>
              <a:lnSpc>
                <a:spcPct val="80000"/>
              </a:lnSpc>
              <a:defRPr/>
            </a:pPr>
            <a:r>
              <a:rPr lang="en-US" sz="1600" dirty="0"/>
              <a:t>IEEE 802 Working Group Policies &amp; Procedures (29 July 2016)</a:t>
            </a:r>
            <a:r>
              <a:rPr lang="en-US" altLang="en-US" sz="1600" dirty="0"/>
              <a:t> </a:t>
            </a:r>
          </a:p>
          <a:p>
            <a:pPr lvl="1"/>
            <a:r>
              <a:rPr lang="en-US" altLang="en-US" sz="1440" dirty="0">
                <a:hlinkClick r:id="rId5"/>
              </a:rPr>
              <a:t>http://www.ieee802.org/PNP/approved/IEEE_802_WG_PandP_v19.pdf</a:t>
            </a:r>
            <a:r>
              <a:rPr lang="en-US" altLang="en-US" sz="1440" dirty="0"/>
              <a:t> </a:t>
            </a:r>
          </a:p>
          <a:p>
            <a:r>
              <a:rPr lang="en-US" sz="1600" dirty="0"/>
              <a:t>IEEE 802 LMSC Chair's Guidelines (Approved 13 July 2018)</a:t>
            </a:r>
            <a:endParaRPr lang="en-US" sz="1600" dirty="0">
              <a:hlinkClick r:id="rId6"/>
            </a:endParaRPr>
          </a:p>
          <a:p>
            <a:pPr lvl="1"/>
            <a:r>
              <a:rPr lang="en-US" sz="1440" dirty="0">
                <a:hlinkClick r:id="rId7"/>
              </a:rPr>
              <a:t>https://mentor.ieee.org/802-ec/dcn/17/ec-17-0120-27-0PNP-ieee-802-lmsc-chairs-guidelines.pdf</a:t>
            </a:r>
            <a:r>
              <a:rPr lang="en-US" sz="1440" dirty="0"/>
              <a:t> </a:t>
            </a:r>
          </a:p>
          <a:p>
            <a:r>
              <a:rPr lang="en-US" sz="1600" dirty="0"/>
              <a:t>Participation in IEEE 802 Meetings</a:t>
            </a:r>
          </a:p>
          <a:p>
            <a:pPr lvl="1"/>
            <a:r>
              <a:rPr lang="en-US" sz="1440" u="sng" dirty="0">
                <a:hlinkClick r:id="rId8"/>
              </a:rPr>
              <a:t>https://mentor.ieee.org/802-ec/dcn/16/ec-16-0180-05-00EC-ieee-802-participation-slide.pptx</a:t>
            </a:r>
            <a:endParaRPr lang="en-US" sz="1440" u="sng" dirty="0"/>
          </a:p>
          <a:p>
            <a:pPr lvl="1"/>
            <a:endParaRPr lang="en-US" sz="1280" dirty="0"/>
          </a:p>
          <a:p>
            <a:r>
              <a:rPr lang="en-US" sz="1280" dirty="0"/>
              <a:t>Policies and Procedures hierarchy: </a:t>
            </a:r>
            <a:r>
              <a:rPr lang="en-US" sz="1280" b="0" dirty="0">
                <a:hlinkClick r:id="rId9"/>
              </a:rPr>
              <a:t>http://www.ieee802.org/11/Rules/rules.shtml</a:t>
            </a:r>
            <a:endParaRPr lang="en-US" sz="1280" b="0" dirty="0"/>
          </a:p>
          <a:p>
            <a:pPr marL="274320" lvl="1" indent="-274320">
              <a:buFontTx/>
              <a:buChar char="•"/>
            </a:pPr>
            <a:r>
              <a:rPr lang="en-US" altLang="en-US" sz="1280" b="1" dirty="0"/>
              <a:t>IEEE 802 Procedural document website: </a:t>
            </a:r>
            <a:r>
              <a:rPr lang="en-US" altLang="en-US" sz="1280" dirty="0">
                <a:hlinkClick r:id="rId10"/>
              </a:rPr>
              <a:t>http://www.ieee802.org/devdocs.shtml</a:t>
            </a:r>
            <a:r>
              <a:rPr lang="en-US" altLang="en-US" sz="1280" dirty="0"/>
              <a:t> </a:t>
            </a:r>
          </a:p>
          <a:p>
            <a:endParaRPr lang="en-US" dirty="0" smtClean="0"/>
          </a:p>
          <a:p>
            <a:pPr lvl="1"/>
            <a:endParaRPr lang="en-US" sz="1440" dirty="0"/>
          </a:p>
        </p:txBody>
      </p:sp>
      <p:sp>
        <p:nvSpPr>
          <p:cNvPr id="2" name="Slide Number Placeholder 1"/>
          <p:cNvSpPr>
            <a:spLocks noGrp="1"/>
          </p:cNvSpPr>
          <p:nvPr>
            <p:ph type="sldNum" idx="12"/>
          </p:nvPr>
        </p:nvSpPr>
        <p:spPr/>
        <p:txBody>
          <a:bodyPr/>
          <a:lstStyle/>
          <a:p>
            <a:r>
              <a:rPr lang="en-GB" smtClean="0"/>
              <a:t>Slide </a:t>
            </a:r>
            <a:fld id="{440F5867-744E-4AA6-B0ED-4C44D2DFBB7B}" type="slidenum">
              <a:rPr lang="en-GB" smtClean="0"/>
              <a:pPr/>
              <a:t>18</a:t>
            </a:fld>
            <a:endParaRPr lang="en-GB" dirty="0"/>
          </a:p>
        </p:txBody>
      </p:sp>
      <p:sp>
        <p:nvSpPr>
          <p:cNvPr id="8195" name="Footer Placeholder 4"/>
          <p:cNvSpPr>
            <a:spLocks noGrp="1"/>
          </p:cNvSpPr>
          <p:nvPr>
            <p:ph type="ftr" idx="14"/>
          </p:nvPr>
        </p:nvSpPr>
        <p:spPr>
          <a:prstGeom prst="rect">
            <a:avLst/>
          </a:prstGeom>
          <a:noFill/>
        </p:spPr>
        <p:txBody>
          <a:bodyPr/>
          <a:lstStyle/>
          <a:p>
            <a:r>
              <a:rPr lang="en-US" smtClean="0"/>
              <a:t>Benjamin Rolfe BCA/MERL</a:t>
            </a:r>
            <a:endParaRPr lang="en-US"/>
          </a:p>
        </p:txBody>
      </p:sp>
      <p:sp>
        <p:nvSpPr>
          <p:cNvPr id="8194" name="Date Placeholder 3"/>
          <p:cNvSpPr>
            <a:spLocks noGrp="1"/>
          </p:cNvSpPr>
          <p:nvPr>
            <p:ph type="dt" idx="15"/>
          </p:nvPr>
        </p:nvSpPr>
        <p:spPr>
          <a:prstGeom prst="rect">
            <a:avLst/>
          </a:prstGeom>
          <a:noFill/>
        </p:spPr>
        <p:txBody>
          <a:bodyPr/>
          <a:lstStyle/>
          <a:p>
            <a:r>
              <a:rPr lang="en-US" smtClean="0"/>
              <a:t>October 2020</a:t>
            </a:r>
            <a:endParaRPr lang="en-US"/>
          </a:p>
        </p:txBody>
      </p:sp>
    </p:spTree>
    <p:extLst>
      <p:ext uri="{BB962C8B-B14F-4D97-AF65-F5344CB8AC3E}">
        <p14:creationId xmlns:p14="http://schemas.microsoft.com/office/powerpoint/2010/main" val="395523724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IEEE 802.19 Operations Manual</a:t>
            </a:r>
            <a:endParaRPr lang="en-US" dirty="0"/>
          </a:p>
        </p:txBody>
      </p:sp>
      <p:sp>
        <p:nvSpPr>
          <p:cNvPr id="3" name="Content Placeholder 2"/>
          <p:cNvSpPr>
            <a:spLocks noGrp="1"/>
          </p:cNvSpPr>
          <p:nvPr>
            <p:ph idx="1"/>
          </p:nvPr>
        </p:nvSpPr>
        <p:spPr/>
        <p:txBody>
          <a:bodyPr/>
          <a:lstStyle/>
          <a:p>
            <a:r>
              <a:rPr lang="en-US" dirty="0">
                <a:hlinkClick r:id="rId2"/>
              </a:rPr>
              <a:t>http://</a:t>
            </a:r>
            <a:r>
              <a:rPr lang="en-US" dirty="0" smtClean="0">
                <a:hlinkClick r:id="rId2"/>
              </a:rPr>
              <a:t>ieee802.org/19/pub/IEEE%20802.19%20Operations%20Manual.pdf</a:t>
            </a:r>
            <a:endParaRPr lang="en-US" dirty="0" smtClean="0"/>
          </a:p>
          <a:p>
            <a:endParaRPr lang="en-US" dirty="0"/>
          </a:p>
        </p:txBody>
      </p:sp>
      <p:sp>
        <p:nvSpPr>
          <p:cNvPr id="4" name="Slide Number Placeholder 3"/>
          <p:cNvSpPr>
            <a:spLocks noGrp="1"/>
          </p:cNvSpPr>
          <p:nvPr>
            <p:ph type="sldNum" idx="12"/>
          </p:nvPr>
        </p:nvSpPr>
        <p:spPr/>
        <p:txBody>
          <a:bodyPr/>
          <a:lstStyle/>
          <a:p>
            <a:r>
              <a:rPr lang="en-GB" smtClean="0"/>
              <a:t>Slide </a:t>
            </a:r>
            <a:fld id="{440F5867-744E-4AA6-B0ED-4C44D2DFBB7B}" type="slidenum">
              <a:rPr lang="en-GB" smtClean="0"/>
              <a:pPr/>
              <a:t>19</a:t>
            </a:fld>
            <a:endParaRPr lang="en-GB" dirty="0"/>
          </a:p>
        </p:txBody>
      </p:sp>
      <p:sp>
        <p:nvSpPr>
          <p:cNvPr id="5" name="Footer Placeholder 4"/>
          <p:cNvSpPr>
            <a:spLocks noGrp="1"/>
          </p:cNvSpPr>
          <p:nvPr>
            <p:ph type="ftr" idx="14"/>
          </p:nvPr>
        </p:nvSpPr>
        <p:spPr/>
        <p:txBody>
          <a:bodyPr/>
          <a:lstStyle/>
          <a:p>
            <a:r>
              <a:rPr lang="en-GB" smtClean="0"/>
              <a:t>Benjamin Rolfe BCA/MERL</a:t>
            </a:r>
            <a:endParaRPr lang="en-GB" dirty="0"/>
          </a:p>
        </p:txBody>
      </p:sp>
      <p:sp>
        <p:nvSpPr>
          <p:cNvPr id="6" name="Date Placeholder 5"/>
          <p:cNvSpPr>
            <a:spLocks noGrp="1"/>
          </p:cNvSpPr>
          <p:nvPr>
            <p:ph type="dt" idx="15"/>
          </p:nvPr>
        </p:nvSpPr>
        <p:spPr/>
        <p:txBody>
          <a:bodyPr/>
          <a:lstStyle/>
          <a:p>
            <a:r>
              <a:rPr lang="en-US" smtClean="0"/>
              <a:t>October 2020</a:t>
            </a:r>
            <a:endParaRPr lang="en-GB" dirty="0"/>
          </a:p>
        </p:txBody>
      </p:sp>
    </p:spTree>
    <p:extLst>
      <p:ext uri="{BB962C8B-B14F-4D97-AF65-F5344CB8AC3E}">
        <p14:creationId xmlns:p14="http://schemas.microsoft.com/office/powerpoint/2010/main" val="18797857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8BA519C-DE1F-4573-B83E-8DF786518135}"/>
              </a:ext>
            </a:extLst>
          </p:cNvPr>
          <p:cNvSpPr>
            <a:spLocks noGrp="1"/>
          </p:cNvSpPr>
          <p:nvPr>
            <p:ph type="title"/>
          </p:nvPr>
        </p:nvSpPr>
        <p:spPr/>
        <p:txBody>
          <a:bodyPr/>
          <a:lstStyle/>
          <a:p>
            <a:r>
              <a:rPr lang="en-US" sz="3600" dirty="0" smtClean="0"/>
              <a:t>Sub-1GHz Coexistence Task Group</a:t>
            </a:r>
            <a:endParaRPr lang="en-US" sz="3600" dirty="0"/>
          </a:p>
        </p:txBody>
      </p:sp>
      <p:sp>
        <p:nvSpPr>
          <p:cNvPr id="3" name="Content Placeholder 2">
            <a:extLst>
              <a:ext uri="{FF2B5EF4-FFF2-40B4-BE49-F238E27FC236}">
                <a16:creationId xmlns="" xmlns:a16="http://schemas.microsoft.com/office/drawing/2014/main" id="{77D41C8B-B134-4FD3-BDEE-B93E12984B67}"/>
              </a:ext>
            </a:extLst>
          </p:cNvPr>
          <p:cNvSpPr>
            <a:spLocks noGrp="1"/>
          </p:cNvSpPr>
          <p:nvPr>
            <p:ph idx="1"/>
          </p:nvPr>
        </p:nvSpPr>
        <p:spPr>
          <a:xfrm>
            <a:off x="533400" y="1952417"/>
            <a:ext cx="8686800" cy="4954691"/>
          </a:xfrm>
        </p:spPr>
        <p:txBody>
          <a:bodyPr>
            <a:normAutofit lnSpcReduction="10000"/>
          </a:bodyPr>
          <a:lstStyle/>
          <a:p>
            <a:pPr marL="0" indent="0" algn="ctr">
              <a:buNone/>
            </a:pPr>
            <a:r>
              <a:rPr lang="en-US" sz="2800" dirty="0"/>
              <a:t>Recommended Practice for Local and Metropolitan Area Networks - Part 19: Coexistence Methods for 802.11 and 802.15.4 based systems operating in the Sub-1 GHz Frequency </a:t>
            </a:r>
            <a:r>
              <a:rPr lang="en-US" sz="2800" dirty="0" smtClean="0"/>
              <a:t>Bands</a:t>
            </a:r>
          </a:p>
          <a:p>
            <a:pPr marL="0" indent="0" algn="ctr">
              <a:buNone/>
            </a:pPr>
            <a:endParaRPr lang="en-US" sz="2800" dirty="0"/>
          </a:p>
          <a:p>
            <a:pPr marL="0" indent="0" algn="ctr">
              <a:buNone/>
            </a:pPr>
            <a:r>
              <a:rPr lang="en-US" sz="2800" dirty="0" smtClean="0"/>
              <a:t>Scope: </a:t>
            </a:r>
          </a:p>
          <a:p>
            <a:pPr marL="0" indent="0">
              <a:buNone/>
            </a:pPr>
            <a:r>
              <a:rPr lang="en-US" sz="2800" b="0" dirty="0"/>
              <a:t>This recommended practice provides guidance on the implementation, configuration and commissioning of systems sharing spectrum between IEEE Std 802.11ah-2016 and IEEE Std 802.15.4 Smart Utility Networking (SUN) Frequency Shift Keying (FSK) Physical Layer (PHY) operating in Sub-1 GHz frequency bands.</a:t>
            </a:r>
            <a:endParaRPr lang="en-US" sz="2800" dirty="0" smtClean="0"/>
          </a:p>
        </p:txBody>
      </p:sp>
      <p:sp>
        <p:nvSpPr>
          <p:cNvPr id="4" name="Slide Number Placeholder 3">
            <a:extLst>
              <a:ext uri="{FF2B5EF4-FFF2-40B4-BE49-F238E27FC236}">
                <a16:creationId xmlns="" xmlns:a16="http://schemas.microsoft.com/office/drawing/2014/main" id="{25B89E7C-9E10-4E3D-A070-4F7901D71345}"/>
              </a:ext>
            </a:extLst>
          </p:cNvPr>
          <p:cNvSpPr>
            <a:spLocks noGrp="1"/>
          </p:cNvSpPr>
          <p:nvPr>
            <p:ph type="sldNum" idx="12"/>
          </p:nvPr>
        </p:nvSpPr>
        <p:spPr/>
        <p:txBody>
          <a:bodyPr/>
          <a:lstStyle/>
          <a:p>
            <a:r>
              <a:rPr lang="en-GB"/>
              <a:t>Slide </a:t>
            </a:r>
            <a:fld id="{440F5867-744E-4AA6-B0ED-4C44D2DFBB7B}" type="slidenum">
              <a:rPr lang="en-GB" smtClean="0"/>
              <a:pPr/>
              <a:t>2</a:t>
            </a:fld>
            <a:endParaRPr lang="en-GB" dirty="0"/>
          </a:p>
        </p:txBody>
      </p:sp>
      <p:sp>
        <p:nvSpPr>
          <p:cNvPr id="5" name="Footer Placeholder 4">
            <a:extLst>
              <a:ext uri="{FF2B5EF4-FFF2-40B4-BE49-F238E27FC236}">
                <a16:creationId xmlns="" xmlns:a16="http://schemas.microsoft.com/office/drawing/2014/main" id="{FF00FE75-67C5-41DA-9816-B90016863EFE}"/>
              </a:ext>
            </a:extLst>
          </p:cNvPr>
          <p:cNvSpPr>
            <a:spLocks noGrp="1"/>
          </p:cNvSpPr>
          <p:nvPr>
            <p:ph type="ftr" idx="14"/>
          </p:nvPr>
        </p:nvSpPr>
        <p:spPr/>
        <p:txBody>
          <a:bodyPr/>
          <a:lstStyle/>
          <a:p>
            <a:r>
              <a:rPr lang="en-GB" smtClean="0"/>
              <a:t>Benjamin Rolfe BCA/MERL</a:t>
            </a:r>
            <a:endParaRPr lang="en-GB" dirty="0"/>
          </a:p>
        </p:txBody>
      </p:sp>
      <p:sp>
        <p:nvSpPr>
          <p:cNvPr id="6" name="Date Placeholder 5">
            <a:extLst>
              <a:ext uri="{FF2B5EF4-FFF2-40B4-BE49-F238E27FC236}">
                <a16:creationId xmlns="" xmlns:a16="http://schemas.microsoft.com/office/drawing/2014/main" id="{1104F9A4-3C82-4EA9-B0F3-E5B4CFA77A4F}"/>
              </a:ext>
            </a:extLst>
          </p:cNvPr>
          <p:cNvSpPr>
            <a:spLocks noGrp="1"/>
          </p:cNvSpPr>
          <p:nvPr>
            <p:ph type="dt" idx="15"/>
          </p:nvPr>
        </p:nvSpPr>
        <p:spPr/>
        <p:txBody>
          <a:bodyPr/>
          <a:lstStyle/>
          <a:p>
            <a:r>
              <a:rPr lang="en-US" smtClean="0"/>
              <a:t>October 2020</a:t>
            </a:r>
            <a:endParaRPr lang="en-GB" dirty="0"/>
          </a:p>
        </p:txBody>
      </p:sp>
    </p:spTree>
    <p:extLst>
      <p:ext uri="{BB962C8B-B14F-4D97-AF65-F5344CB8AC3E}">
        <p14:creationId xmlns:p14="http://schemas.microsoft.com/office/powerpoint/2010/main" val="159254021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19661" t="14363" r="30411" b="24855"/>
          <a:stretch/>
        </p:blipFill>
        <p:spPr>
          <a:xfrm>
            <a:off x="2125134" y="2133600"/>
            <a:ext cx="5501640" cy="3775636"/>
          </a:xfrm>
        </p:spPr>
      </p:pic>
      <p:sp>
        <p:nvSpPr>
          <p:cNvPr id="4" name="Slide Number Placeholder 3"/>
          <p:cNvSpPr>
            <a:spLocks noGrp="1"/>
          </p:cNvSpPr>
          <p:nvPr>
            <p:ph type="sldNum" idx="12"/>
          </p:nvPr>
        </p:nvSpPr>
        <p:spPr/>
        <p:txBody>
          <a:bodyPr/>
          <a:lstStyle/>
          <a:p>
            <a:r>
              <a:rPr lang="en-GB" smtClean="0"/>
              <a:t>Slide </a:t>
            </a:r>
            <a:fld id="{440F5867-744E-4AA6-B0ED-4C44D2DFBB7B}" type="slidenum">
              <a:rPr lang="en-GB" smtClean="0"/>
              <a:pPr/>
              <a:t>20</a:t>
            </a:fld>
            <a:endParaRPr lang="en-GB" dirty="0"/>
          </a:p>
        </p:txBody>
      </p:sp>
      <p:sp>
        <p:nvSpPr>
          <p:cNvPr id="5" name="Footer Placeholder 4"/>
          <p:cNvSpPr>
            <a:spLocks noGrp="1"/>
          </p:cNvSpPr>
          <p:nvPr>
            <p:ph type="ftr" idx="14"/>
          </p:nvPr>
        </p:nvSpPr>
        <p:spPr/>
        <p:txBody>
          <a:bodyPr/>
          <a:lstStyle/>
          <a:p>
            <a:r>
              <a:rPr lang="en-GB" smtClean="0"/>
              <a:t>Benjamin Rolfe BCA/MERL</a:t>
            </a:r>
            <a:endParaRPr lang="en-GB" dirty="0"/>
          </a:p>
        </p:txBody>
      </p:sp>
      <p:sp>
        <p:nvSpPr>
          <p:cNvPr id="6" name="Date Placeholder 5"/>
          <p:cNvSpPr>
            <a:spLocks noGrp="1"/>
          </p:cNvSpPr>
          <p:nvPr>
            <p:ph type="dt" idx="15"/>
          </p:nvPr>
        </p:nvSpPr>
        <p:spPr/>
        <p:txBody>
          <a:bodyPr/>
          <a:lstStyle/>
          <a:p>
            <a:r>
              <a:rPr lang="en-US" smtClean="0"/>
              <a:t>October 2020</a:t>
            </a:r>
            <a:endParaRPr lang="en-US" dirty="0" smtClean="0"/>
          </a:p>
        </p:txBody>
      </p:sp>
      <p:sp>
        <p:nvSpPr>
          <p:cNvPr id="8" name="TextBox 7"/>
          <p:cNvSpPr txBox="1"/>
          <p:nvPr/>
        </p:nvSpPr>
        <p:spPr>
          <a:xfrm>
            <a:off x="2125134" y="5933706"/>
            <a:ext cx="5501640" cy="873188"/>
          </a:xfrm>
          <a:prstGeom prst="rect">
            <a:avLst/>
          </a:prstGeom>
          <a:noFill/>
        </p:spPr>
        <p:txBody>
          <a:bodyPr wrap="square" rtlCol="0">
            <a:spAutoFit/>
          </a:bodyPr>
          <a:lstStyle/>
          <a:p>
            <a:pPr algn="ctr"/>
            <a:r>
              <a:rPr lang="en-US" dirty="0" smtClean="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rPr>
              <a:t>Cooperative </a:t>
            </a:r>
            <a:r>
              <a:rPr lang="en-US" dirty="0" smtClean="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rPr>
              <a:t>Coexistence combined with Low Activity Factor</a:t>
            </a:r>
            <a:endParaRPr lang="en-US" dirty="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9" name="Title 8"/>
          <p:cNvSpPr>
            <a:spLocks noGrp="1"/>
          </p:cNvSpPr>
          <p:nvPr>
            <p:ph type="title"/>
          </p:nvPr>
        </p:nvSpPr>
        <p:spPr/>
        <p:txBody>
          <a:bodyPr/>
          <a:lstStyle/>
          <a:p>
            <a:r>
              <a:rPr lang="en-US" dirty="0" smtClean="0"/>
              <a:t>Coexistence Example</a:t>
            </a:r>
            <a:endParaRPr lang="en-US" dirty="0"/>
          </a:p>
        </p:txBody>
      </p:sp>
    </p:spTree>
    <p:extLst>
      <p:ext uri="{BB962C8B-B14F-4D97-AF65-F5344CB8AC3E}">
        <p14:creationId xmlns:p14="http://schemas.microsoft.com/office/powerpoint/2010/main" val="28089215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3373" y="671238"/>
            <a:ext cx="8288868" cy="716278"/>
          </a:xfrm>
        </p:spPr>
        <p:txBody>
          <a:bodyPr/>
          <a:lstStyle/>
          <a:p>
            <a:r>
              <a:rPr lang="en-US" sz="3600" dirty="0" smtClean="0"/>
              <a:t>Agenda – October </a:t>
            </a:r>
            <a:r>
              <a:rPr lang="en-US" sz="3600" dirty="0" smtClean="0"/>
              <a:t>21, </a:t>
            </a:r>
            <a:r>
              <a:rPr lang="en-US" sz="3600" dirty="0" smtClean="0"/>
              <a:t>2020</a:t>
            </a:r>
            <a:endParaRPr lang="en-US" sz="3600" dirty="0"/>
          </a:p>
        </p:txBody>
      </p:sp>
      <p:sp>
        <p:nvSpPr>
          <p:cNvPr id="4" name="Slide Number Placeholder 3"/>
          <p:cNvSpPr>
            <a:spLocks noGrp="1"/>
          </p:cNvSpPr>
          <p:nvPr>
            <p:ph type="sldNum" idx="12"/>
          </p:nvPr>
        </p:nvSpPr>
        <p:spPr/>
        <p:txBody>
          <a:bodyPr/>
          <a:lstStyle/>
          <a:p>
            <a:r>
              <a:rPr lang="en-GB" dirty="0"/>
              <a:t>Slide </a:t>
            </a:r>
            <a:fld id="{440F5867-744E-4AA6-B0ED-4C44D2DFBB7B}" type="slidenum">
              <a:rPr lang="en-GB" smtClean="0"/>
              <a:pPr/>
              <a:t>21</a:t>
            </a:fld>
            <a:endParaRPr lang="en-GB" dirty="0"/>
          </a:p>
        </p:txBody>
      </p:sp>
      <p:sp>
        <p:nvSpPr>
          <p:cNvPr id="5" name="Footer Placeholder 4"/>
          <p:cNvSpPr>
            <a:spLocks noGrp="1"/>
          </p:cNvSpPr>
          <p:nvPr>
            <p:ph type="ftr" idx="14"/>
          </p:nvPr>
        </p:nvSpPr>
        <p:spPr/>
        <p:txBody>
          <a:bodyPr/>
          <a:lstStyle/>
          <a:p>
            <a:r>
              <a:rPr lang="en-GB" smtClean="0"/>
              <a:t>Benjamin Rolfe BCA/MERL</a:t>
            </a:r>
            <a:endParaRPr lang="en-GB" dirty="0"/>
          </a:p>
        </p:txBody>
      </p:sp>
      <p:sp>
        <p:nvSpPr>
          <p:cNvPr id="6" name="Date Placeholder 5"/>
          <p:cNvSpPr>
            <a:spLocks noGrp="1"/>
          </p:cNvSpPr>
          <p:nvPr>
            <p:ph type="dt" idx="15"/>
          </p:nvPr>
        </p:nvSpPr>
        <p:spPr/>
        <p:txBody>
          <a:bodyPr/>
          <a:lstStyle/>
          <a:p>
            <a:r>
              <a:rPr lang="en-US" smtClean="0"/>
              <a:t>October 2020</a:t>
            </a:r>
            <a:endParaRPr lang="en-GB" dirty="0"/>
          </a:p>
        </p:txBody>
      </p:sp>
      <p:sp>
        <p:nvSpPr>
          <p:cNvPr id="7" name="TextBox 6"/>
          <p:cNvSpPr txBox="1"/>
          <p:nvPr/>
        </p:nvSpPr>
        <p:spPr>
          <a:xfrm>
            <a:off x="743373" y="1981200"/>
            <a:ext cx="8476828" cy="1938992"/>
          </a:xfrm>
          <a:prstGeom prst="rect">
            <a:avLst/>
          </a:prstGeom>
          <a:noFill/>
        </p:spPr>
        <p:txBody>
          <a:bodyPr wrap="square" rtlCol="0">
            <a:spAutoFit/>
          </a:bodyPr>
          <a:lstStyle/>
          <a:p>
            <a:pPr marL="457200" indent="-457200">
              <a:buFont typeface="Arial" panose="020B0604020202020204" pitchFamily="34" charset="0"/>
              <a:buChar char="•"/>
            </a:pPr>
            <a:endParaRPr lang="en-US" sz="2400" dirty="0">
              <a:solidFill>
                <a:schemeClr val="accent2">
                  <a:lumMod val="75000"/>
                </a:schemeClr>
              </a:solidFill>
            </a:endParaRPr>
          </a:p>
          <a:p>
            <a:pPr marL="514350" indent="-514350">
              <a:buFont typeface="+mj-lt"/>
              <a:buAutoNum type="arabicPeriod"/>
            </a:pPr>
            <a:r>
              <a:rPr lang="en-US" sz="2400" dirty="0" smtClean="0">
                <a:solidFill>
                  <a:schemeClr val="accent2">
                    <a:lumMod val="75000"/>
                  </a:schemeClr>
                </a:solidFill>
              </a:rPr>
              <a:t>Meeting preamble (the usual slides)</a:t>
            </a:r>
          </a:p>
          <a:p>
            <a:pPr marL="514350" indent="-514350">
              <a:buFont typeface="+mj-lt"/>
              <a:buAutoNum type="arabicPeriod"/>
            </a:pPr>
            <a:r>
              <a:rPr lang="en-US" sz="2400" dirty="0" smtClean="0">
                <a:solidFill>
                  <a:schemeClr val="accent2">
                    <a:lumMod val="75000"/>
                  </a:schemeClr>
                </a:solidFill>
              </a:rPr>
              <a:t>Comment </a:t>
            </a:r>
            <a:r>
              <a:rPr lang="en-US" sz="2400" dirty="0" smtClean="0">
                <a:solidFill>
                  <a:schemeClr val="accent2">
                    <a:lumMod val="75000"/>
                  </a:schemeClr>
                </a:solidFill>
              </a:rPr>
              <a:t>Review and Resolution</a:t>
            </a:r>
            <a:endParaRPr lang="en-US" sz="2400" dirty="0">
              <a:solidFill>
                <a:schemeClr val="accent2">
                  <a:lumMod val="75000"/>
                </a:schemeClr>
              </a:solidFill>
            </a:endParaRPr>
          </a:p>
          <a:p>
            <a:pPr marL="514350" indent="-514350">
              <a:buFont typeface="+mj-lt"/>
              <a:buAutoNum type="arabicPeriod"/>
            </a:pPr>
            <a:r>
              <a:rPr lang="en-US" sz="2400" dirty="0" smtClean="0">
                <a:solidFill>
                  <a:schemeClr val="accent2">
                    <a:lumMod val="75000"/>
                  </a:schemeClr>
                </a:solidFill>
              </a:rPr>
              <a:t>Any </a:t>
            </a:r>
            <a:r>
              <a:rPr lang="en-US" sz="2400" dirty="0">
                <a:solidFill>
                  <a:schemeClr val="accent2">
                    <a:lumMod val="75000"/>
                  </a:schemeClr>
                </a:solidFill>
              </a:rPr>
              <a:t>other business.</a:t>
            </a:r>
          </a:p>
          <a:p>
            <a:endParaRPr lang="en-US" sz="2400" dirty="0">
              <a:solidFill>
                <a:schemeClr val="accent2">
                  <a:lumMod val="75000"/>
                </a:schemeClr>
              </a:solidFill>
            </a:endParaRPr>
          </a:p>
        </p:txBody>
      </p:sp>
    </p:spTree>
    <p:extLst>
      <p:ext uri="{BB962C8B-B14F-4D97-AF65-F5344CB8AC3E}">
        <p14:creationId xmlns:p14="http://schemas.microsoft.com/office/powerpoint/2010/main" val="399879416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Ballot Results</a:t>
            </a:r>
            <a:endParaRPr lang="en-US" dirty="0"/>
          </a:p>
        </p:txBody>
      </p:sp>
      <p:pic>
        <p:nvPicPr>
          <p:cNvPr id="7" name="Content Placeholder 6"/>
          <p:cNvPicPr>
            <a:picLocks noGrp="1" noChangeAspect="1"/>
          </p:cNvPicPr>
          <p:nvPr>
            <p:ph idx="1"/>
          </p:nvPr>
        </p:nvPicPr>
        <p:blipFill>
          <a:blip r:embed="rId2"/>
          <a:stretch>
            <a:fillRect/>
          </a:stretch>
        </p:blipFill>
        <p:spPr>
          <a:xfrm>
            <a:off x="1371600" y="1676400"/>
            <a:ext cx="6934200" cy="5073040"/>
          </a:xfrm>
          <a:prstGeom prst="rect">
            <a:avLst/>
          </a:prstGeom>
        </p:spPr>
      </p:pic>
      <p:sp>
        <p:nvSpPr>
          <p:cNvPr id="4" name="Slide Number Placeholder 3"/>
          <p:cNvSpPr>
            <a:spLocks noGrp="1"/>
          </p:cNvSpPr>
          <p:nvPr>
            <p:ph type="sldNum" idx="12"/>
          </p:nvPr>
        </p:nvSpPr>
        <p:spPr/>
        <p:txBody>
          <a:bodyPr/>
          <a:lstStyle/>
          <a:p>
            <a:r>
              <a:rPr lang="en-GB" smtClean="0"/>
              <a:t>Slide </a:t>
            </a:r>
            <a:fld id="{440F5867-744E-4AA6-B0ED-4C44D2DFBB7B}" type="slidenum">
              <a:rPr lang="en-GB" smtClean="0"/>
              <a:pPr/>
              <a:t>22</a:t>
            </a:fld>
            <a:endParaRPr lang="en-GB" dirty="0"/>
          </a:p>
        </p:txBody>
      </p:sp>
      <p:sp>
        <p:nvSpPr>
          <p:cNvPr id="5" name="Footer Placeholder 4"/>
          <p:cNvSpPr>
            <a:spLocks noGrp="1"/>
          </p:cNvSpPr>
          <p:nvPr>
            <p:ph type="ftr" idx="14"/>
          </p:nvPr>
        </p:nvSpPr>
        <p:spPr/>
        <p:txBody>
          <a:bodyPr/>
          <a:lstStyle/>
          <a:p>
            <a:r>
              <a:rPr lang="en-GB" smtClean="0"/>
              <a:t>Benjamin Rolfe BCA/MERL</a:t>
            </a:r>
            <a:endParaRPr lang="en-GB" dirty="0"/>
          </a:p>
        </p:txBody>
      </p:sp>
      <p:sp>
        <p:nvSpPr>
          <p:cNvPr id="6" name="Date Placeholder 5"/>
          <p:cNvSpPr>
            <a:spLocks noGrp="1"/>
          </p:cNvSpPr>
          <p:nvPr>
            <p:ph type="dt" idx="15"/>
          </p:nvPr>
        </p:nvSpPr>
        <p:spPr/>
        <p:txBody>
          <a:bodyPr/>
          <a:lstStyle/>
          <a:p>
            <a:r>
              <a:rPr lang="en-US" smtClean="0"/>
              <a:t>October 2020</a:t>
            </a:r>
            <a:endParaRPr lang="en-US" dirty="0" smtClean="0"/>
          </a:p>
        </p:txBody>
      </p:sp>
    </p:spTree>
    <p:extLst>
      <p:ext uri="{BB962C8B-B14F-4D97-AF65-F5344CB8AC3E}">
        <p14:creationId xmlns:p14="http://schemas.microsoft.com/office/powerpoint/2010/main" val="23498150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Comment Summary</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756604895"/>
              </p:ext>
            </p:extLst>
          </p:nvPr>
        </p:nvGraphicFramePr>
        <p:xfrm>
          <a:off x="2743184" y="2233084"/>
          <a:ext cx="3674534" cy="1866900"/>
        </p:xfrm>
        <a:graphic>
          <a:graphicData uri="http://schemas.openxmlformats.org/drawingml/2006/table">
            <a:tbl>
              <a:tblPr firstRow="1" bandRow="1">
                <a:tableStyleId>{5C22544A-7EE6-4342-B048-85BDC9FD1C3A}</a:tableStyleId>
              </a:tblPr>
              <a:tblGrid>
                <a:gridCol w="2585783"/>
                <a:gridCol w="1088751"/>
              </a:tblGrid>
              <a:tr h="370840">
                <a:tc>
                  <a:txBody>
                    <a:bodyPr/>
                    <a:lstStyle/>
                    <a:p>
                      <a:pPr algn="l" fontAlgn="b"/>
                      <a:r>
                        <a:rPr lang="en-US" sz="2400" b="0" i="0" u="none" strike="noStrike" dirty="0">
                          <a:effectLst/>
                          <a:latin typeface="Arial" panose="020B0604020202020204" pitchFamily="34" charset="0"/>
                        </a:rPr>
                        <a:t>Total comments</a:t>
                      </a:r>
                    </a:p>
                  </a:txBody>
                  <a:tcPr marL="7620" marR="7620" marT="7620" marB="0" anchor="b"/>
                </a:tc>
                <a:tc>
                  <a:txBody>
                    <a:bodyPr/>
                    <a:lstStyle/>
                    <a:p>
                      <a:pPr algn="r" fontAlgn="b"/>
                      <a:r>
                        <a:rPr lang="en-US" sz="2400" b="0" i="0" u="none" strike="noStrike">
                          <a:effectLst/>
                          <a:latin typeface="Arial" panose="020B0604020202020204" pitchFamily="34" charset="0"/>
                        </a:rPr>
                        <a:t>88</a:t>
                      </a:r>
                    </a:p>
                  </a:txBody>
                  <a:tcPr marL="7620" marR="7620" marT="7620" marB="0" anchor="b"/>
                </a:tc>
              </a:tr>
              <a:tr h="370840">
                <a:tc>
                  <a:txBody>
                    <a:bodyPr/>
                    <a:lstStyle/>
                    <a:p>
                      <a:pPr algn="l" fontAlgn="b"/>
                      <a:r>
                        <a:rPr lang="en-US" sz="2400" b="0" i="0" u="none" strike="noStrike">
                          <a:effectLst/>
                          <a:latin typeface="Arial" panose="020B0604020202020204" pitchFamily="34" charset="0"/>
                        </a:rPr>
                        <a:t>General</a:t>
                      </a:r>
                    </a:p>
                  </a:txBody>
                  <a:tcPr marL="7620" marR="7620" marT="7620" marB="0" anchor="b"/>
                </a:tc>
                <a:tc>
                  <a:txBody>
                    <a:bodyPr/>
                    <a:lstStyle/>
                    <a:p>
                      <a:pPr algn="r" fontAlgn="b"/>
                      <a:r>
                        <a:rPr lang="en-US" sz="2400" b="0" i="0" u="none" strike="noStrike">
                          <a:effectLst/>
                          <a:latin typeface="Arial" panose="020B0604020202020204" pitchFamily="34" charset="0"/>
                        </a:rPr>
                        <a:t>21</a:t>
                      </a:r>
                    </a:p>
                  </a:txBody>
                  <a:tcPr marL="7620" marR="7620" marT="7620" marB="0" anchor="b"/>
                </a:tc>
              </a:tr>
              <a:tr h="370840">
                <a:tc>
                  <a:txBody>
                    <a:bodyPr/>
                    <a:lstStyle/>
                    <a:p>
                      <a:pPr algn="l" fontAlgn="b"/>
                      <a:r>
                        <a:rPr lang="en-US" sz="2400" b="0" i="0" u="none" strike="noStrike">
                          <a:effectLst/>
                          <a:latin typeface="Arial" panose="020B0604020202020204" pitchFamily="34" charset="0"/>
                        </a:rPr>
                        <a:t>Technical</a:t>
                      </a:r>
                    </a:p>
                  </a:txBody>
                  <a:tcPr marL="7620" marR="7620" marT="7620" marB="0" anchor="b"/>
                </a:tc>
                <a:tc>
                  <a:txBody>
                    <a:bodyPr/>
                    <a:lstStyle/>
                    <a:p>
                      <a:pPr algn="r" fontAlgn="b"/>
                      <a:r>
                        <a:rPr lang="en-US" sz="2400" b="0" i="0" u="none" strike="noStrike">
                          <a:effectLst/>
                          <a:latin typeface="Arial" panose="020B0604020202020204" pitchFamily="34" charset="0"/>
                        </a:rPr>
                        <a:t>20</a:t>
                      </a:r>
                    </a:p>
                  </a:txBody>
                  <a:tcPr marL="7620" marR="7620" marT="7620" marB="0" anchor="b"/>
                </a:tc>
              </a:tr>
              <a:tr h="370840">
                <a:tc>
                  <a:txBody>
                    <a:bodyPr/>
                    <a:lstStyle/>
                    <a:p>
                      <a:pPr algn="l" fontAlgn="b"/>
                      <a:r>
                        <a:rPr lang="en-US" sz="2400" b="0" i="0" u="none" strike="noStrike">
                          <a:effectLst/>
                          <a:latin typeface="Arial" panose="020B0604020202020204" pitchFamily="34" charset="0"/>
                        </a:rPr>
                        <a:t>Editorial</a:t>
                      </a:r>
                    </a:p>
                  </a:txBody>
                  <a:tcPr marL="7620" marR="7620" marT="7620" marB="0" anchor="b"/>
                </a:tc>
                <a:tc>
                  <a:txBody>
                    <a:bodyPr/>
                    <a:lstStyle/>
                    <a:p>
                      <a:pPr algn="r" fontAlgn="b"/>
                      <a:r>
                        <a:rPr lang="en-US" sz="2400" b="0" i="0" u="none" strike="noStrike">
                          <a:effectLst/>
                          <a:latin typeface="Arial" panose="020B0604020202020204" pitchFamily="34" charset="0"/>
                        </a:rPr>
                        <a:t>47</a:t>
                      </a:r>
                    </a:p>
                  </a:txBody>
                  <a:tcPr marL="7620" marR="7620" marT="7620" marB="0" anchor="b"/>
                </a:tc>
              </a:tr>
              <a:tr h="370840">
                <a:tc>
                  <a:txBody>
                    <a:bodyPr/>
                    <a:lstStyle/>
                    <a:p>
                      <a:pPr algn="l" fontAlgn="b"/>
                      <a:r>
                        <a:rPr lang="en-US" sz="2400" b="0" i="0" u="none" strike="noStrike">
                          <a:effectLst/>
                          <a:latin typeface="Arial" panose="020B0604020202020204" pitchFamily="34" charset="0"/>
                        </a:rPr>
                        <a:t>Technical MBS</a:t>
                      </a:r>
                    </a:p>
                  </a:txBody>
                  <a:tcPr marL="7620" marR="7620" marT="7620" marB="0" anchor="b"/>
                </a:tc>
                <a:tc>
                  <a:txBody>
                    <a:bodyPr/>
                    <a:lstStyle/>
                    <a:p>
                      <a:pPr algn="r" fontAlgn="b"/>
                      <a:r>
                        <a:rPr lang="en-US" sz="2400" b="0" i="0" u="none" strike="noStrike" dirty="0">
                          <a:effectLst/>
                          <a:latin typeface="Arial" panose="020B0604020202020204" pitchFamily="34" charset="0"/>
                        </a:rPr>
                        <a:t>11</a:t>
                      </a:r>
                    </a:p>
                  </a:txBody>
                  <a:tcPr marL="7620" marR="7620" marT="7620" marB="0" anchor="b"/>
                </a:tc>
              </a:tr>
            </a:tbl>
          </a:graphicData>
        </a:graphic>
      </p:graphicFrame>
      <p:sp>
        <p:nvSpPr>
          <p:cNvPr id="4" name="Slide Number Placeholder 3"/>
          <p:cNvSpPr>
            <a:spLocks noGrp="1"/>
          </p:cNvSpPr>
          <p:nvPr>
            <p:ph type="sldNum" idx="12"/>
          </p:nvPr>
        </p:nvSpPr>
        <p:spPr/>
        <p:txBody>
          <a:bodyPr/>
          <a:lstStyle/>
          <a:p>
            <a:r>
              <a:rPr lang="en-GB" smtClean="0"/>
              <a:t>Slide </a:t>
            </a:r>
            <a:fld id="{440F5867-744E-4AA6-B0ED-4C44D2DFBB7B}" type="slidenum">
              <a:rPr lang="en-GB" smtClean="0"/>
              <a:pPr/>
              <a:t>23</a:t>
            </a:fld>
            <a:endParaRPr lang="en-GB" dirty="0"/>
          </a:p>
        </p:txBody>
      </p:sp>
      <p:sp>
        <p:nvSpPr>
          <p:cNvPr id="5" name="Footer Placeholder 4"/>
          <p:cNvSpPr>
            <a:spLocks noGrp="1"/>
          </p:cNvSpPr>
          <p:nvPr>
            <p:ph type="ftr" idx="14"/>
          </p:nvPr>
        </p:nvSpPr>
        <p:spPr/>
        <p:txBody>
          <a:bodyPr/>
          <a:lstStyle/>
          <a:p>
            <a:r>
              <a:rPr lang="en-GB" smtClean="0"/>
              <a:t>Benjamin Rolfe BCA/MERL</a:t>
            </a:r>
            <a:endParaRPr lang="en-GB" dirty="0"/>
          </a:p>
        </p:txBody>
      </p:sp>
      <p:sp>
        <p:nvSpPr>
          <p:cNvPr id="6" name="Date Placeholder 5"/>
          <p:cNvSpPr>
            <a:spLocks noGrp="1"/>
          </p:cNvSpPr>
          <p:nvPr>
            <p:ph type="dt" idx="15"/>
          </p:nvPr>
        </p:nvSpPr>
        <p:spPr/>
        <p:txBody>
          <a:bodyPr/>
          <a:lstStyle/>
          <a:p>
            <a:r>
              <a:rPr lang="en-US" smtClean="0"/>
              <a:t>October 2020</a:t>
            </a:r>
            <a:endParaRPr lang="en-US" dirty="0" smtClean="0"/>
          </a:p>
        </p:txBody>
      </p:sp>
    </p:spTree>
    <p:extLst>
      <p:ext uri="{BB962C8B-B14F-4D97-AF65-F5344CB8AC3E}">
        <p14:creationId xmlns:p14="http://schemas.microsoft.com/office/powerpoint/2010/main" val="5542586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Comment Resolution Contributions</a:t>
            </a:r>
            <a:endParaRPr lang="en-US" dirty="0"/>
          </a:p>
        </p:txBody>
      </p:sp>
      <p:sp>
        <p:nvSpPr>
          <p:cNvPr id="3" name="Content Placeholder 2"/>
          <p:cNvSpPr>
            <a:spLocks noGrp="1"/>
          </p:cNvSpPr>
          <p:nvPr>
            <p:ph idx="1"/>
          </p:nvPr>
        </p:nvSpPr>
        <p:spPr/>
        <p:txBody>
          <a:bodyPr/>
          <a:lstStyle/>
          <a:p>
            <a:r>
              <a:rPr lang="en-US" dirty="0">
                <a:hlinkClick r:id="rId2"/>
              </a:rPr>
              <a:t>https://</a:t>
            </a:r>
            <a:r>
              <a:rPr lang="en-US" dirty="0" smtClean="0">
                <a:hlinkClick r:id="rId2"/>
              </a:rPr>
              <a:t>mentor.ieee.org/802.19/dcn/20/19-20-0040-00-0003-contribution-for-comment-resolution-cid-271714-271718-271719.pptx</a:t>
            </a:r>
            <a:endParaRPr lang="en-US" dirty="0" smtClean="0"/>
          </a:p>
          <a:p>
            <a:pPr lvl="1"/>
            <a:r>
              <a:rPr lang="fr-FR" dirty="0"/>
              <a:t>Comment </a:t>
            </a:r>
            <a:r>
              <a:rPr lang="fr-FR" dirty="0" err="1"/>
              <a:t>IDs</a:t>
            </a:r>
            <a:r>
              <a:rPr lang="fr-FR" dirty="0"/>
              <a:t> </a:t>
            </a:r>
            <a:r>
              <a:rPr lang="en-US" dirty="0" smtClean="0"/>
              <a:t>271598 </a:t>
            </a:r>
            <a:r>
              <a:rPr lang="en-US" dirty="0"/>
              <a:t>and 271599 </a:t>
            </a:r>
            <a:endParaRPr lang="en-US" dirty="0" smtClean="0"/>
          </a:p>
          <a:p>
            <a:r>
              <a:rPr lang="en-US" dirty="0">
                <a:hlinkClick r:id="rId3"/>
              </a:rPr>
              <a:t>https://</a:t>
            </a:r>
            <a:r>
              <a:rPr lang="en-US" dirty="0" smtClean="0">
                <a:hlinkClick r:id="rId3"/>
              </a:rPr>
              <a:t>mentor.ieee.org/802.19/dcn/20/19-20-0041-00-0003-sa-initial-ballot-comment-resolution-proposal.docx</a:t>
            </a:r>
            <a:endParaRPr lang="en-US" dirty="0" smtClean="0"/>
          </a:p>
          <a:p>
            <a:pPr lvl="1"/>
            <a:r>
              <a:rPr lang="fr-FR" dirty="0"/>
              <a:t>Comment </a:t>
            </a:r>
            <a:r>
              <a:rPr lang="fr-FR" dirty="0" err="1" smtClean="0"/>
              <a:t>IDs</a:t>
            </a:r>
            <a:r>
              <a:rPr lang="fr-FR" dirty="0" smtClean="0"/>
              <a:t> </a:t>
            </a:r>
            <a:r>
              <a:rPr lang="fr-FR" dirty="0"/>
              <a:t>271721 271712 271706 271681 271680 271675 271643 271638 271624 271622 271606 271601 271593 271592 271589 271586 271482 271481 271453 271452</a:t>
            </a:r>
            <a:endParaRPr lang="en-US" dirty="0"/>
          </a:p>
        </p:txBody>
      </p:sp>
      <p:sp>
        <p:nvSpPr>
          <p:cNvPr id="4" name="Slide Number Placeholder 3"/>
          <p:cNvSpPr>
            <a:spLocks noGrp="1"/>
          </p:cNvSpPr>
          <p:nvPr>
            <p:ph type="sldNum" idx="12"/>
          </p:nvPr>
        </p:nvSpPr>
        <p:spPr/>
        <p:txBody>
          <a:bodyPr/>
          <a:lstStyle/>
          <a:p>
            <a:r>
              <a:rPr lang="en-GB" smtClean="0"/>
              <a:t>Slide </a:t>
            </a:r>
            <a:fld id="{440F5867-744E-4AA6-B0ED-4C44D2DFBB7B}" type="slidenum">
              <a:rPr lang="en-GB" smtClean="0"/>
              <a:pPr/>
              <a:t>24</a:t>
            </a:fld>
            <a:endParaRPr lang="en-GB" dirty="0"/>
          </a:p>
        </p:txBody>
      </p:sp>
      <p:sp>
        <p:nvSpPr>
          <p:cNvPr id="5" name="Footer Placeholder 4"/>
          <p:cNvSpPr>
            <a:spLocks noGrp="1"/>
          </p:cNvSpPr>
          <p:nvPr>
            <p:ph type="ftr" idx="14"/>
          </p:nvPr>
        </p:nvSpPr>
        <p:spPr/>
        <p:txBody>
          <a:bodyPr/>
          <a:lstStyle/>
          <a:p>
            <a:r>
              <a:rPr lang="en-GB" smtClean="0"/>
              <a:t>Benjamin Rolfe BCA/MERL</a:t>
            </a:r>
            <a:endParaRPr lang="en-GB" dirty="0"/>
          </a:p>
        </p:txBody>
      </p:sp>
      <p:sp>
        <p:nvSpPr>
          <p:cNvPr id="6" name="Date Placeholder 5"/>
          <p:cNvSpPr>
            <a:spLocks noGrp="1"/>
          </p:cNvSpPr>
          <p:nvPr>
            <p:ph type="dt" idx="15"/>
          </p:nvPr>
        </p:nvSpPr>
        <p:spPr/>
        <p:txBody>
          <a:bodyPr/>
          <a:lstStyle/>
          <a:p>
            <a:r>
              <a:rPr lang="en-US" smtClean="0"/>
              <a:t>October 2020</a:t>
            </a:r>
            <a:endParaRPr lang="en-US" dirty="0" smtClean="0"/>
          </a:p>
        </p:txBody>
      </p:sp>
    </p:spTree>
    <p:extLst>
      <p:ext uri="{BB962C8B-B14F-4D97-AF65-F5344CB8AC3E}">
        <p14:creationId xmlns:p14="http://schemas.microsoft.com/office/powerpoint/2010/main" val="7494233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Virtual Plenary</a:t>
            </a:r>
            <a:endParaRPr lang="en-US" dirty="0"/>
          </a:p>
        </p:txBody>
      </p:sp>
      <p:sp>
        <p:nvSpPr>
          <p:cNvPr id="3" name="Content Placeholder 2"/>
          <p:cNvSpPr>
            <a:spLocks noGrp="1"/>
          </p:cNvSpPr>
          <p:nvPr>
            <p:ph idx="1"/>
          </p:nvPr>
        </p:nvSpPr>
        <p:spPr/>
        <p:txBody>
          <a:bodyPr/>
          <a:lstStyle/>
          <a:p>
            <a:r>
              <a:rPr lang="en-US" b="0" dirty="0"/>
              <a:t>30 October 2020 </a:t>
            </a:r>
            <a:r>
              <a:rPr lang="en-US" b="0" dirty="0" smtClean="0"/>
              <a:t>to </a:t>
            </a:r>
            <a:r>
              <a:rPr lang="en-US" b="0" dirty="0"/>
              <a:t>13 November </a:t>
            </a:r>
            <a:r>
              <a:rPr lang="en-US" b="0" dirty="0" smtClean="0"/>
              <a:t>2020</a:t>
            </a:r>
          </a:p>
          <a:p>
            <a:r>
              <a:rPr lang="en-US" b="0" dirty="0"/>
              <a:t>Calendar: </a:t>
            </a:r>
            <a:r>
              <a:rPr lang="en-US" b="0" dirty="0">
                <a:hlinkClick r:id="rId2"/>
              </a:rPr>
              <a:t>https://</a:t>
            </a:r>
            <a:r>
              <a:rPr lang="en-US" b="0" dirty="0" smtClean="0">
                <a:hlinkClick r:id="rId2"/>
              </a:rPr>
              <a:t>grouper.ieee.org/groups/802/802tele_calendar.html</a:t>
            </a:r>
            <a:endParaRPr lang="en-US" b="0" dirty="0" smtClean="0"/>
          </a:p>
          <a:p>
            <a:r>
              <a:rPr lang="en-US" b="0" dirty="0" smtClean="0"/>
              <a:t>Current TG Plan:  2 Meetings, usual time slots</a:t>
            </a:r>
          </a:p>
          <a:p>
            <a:r>
              <a:rPr lang="en-US" b="0" dirty="0" smtClean="0"/>
              <a:t>Can add time slots during plenary as needed</a:t>
            </a:r>
          </a:p>
          <a:p>
            <a:pPr lvl="1"/>
            <a:r>
              <a:rPr lang="en-US" dirty="0" smtClean="0"/>
              <a:t>Just like a normal plenary </a:t>
            </a:r>
          </a:p>
          <a:p>
            <a:r>
              <a:rPr lang="en-US" b="0" dirty="0" smtClean="0"/>
              <a:t>CRC membership</a:t>
            </a:r>
            <a:endParaRPr lang="en-US" b="0" dirty="0"/>
          </a:p>
        </p:txBody>
      </p:sp>
      <p:sp>
        <p:nvSpPr>
          <p:cNvPr id="4" name="Slide Number Placeholder 3"/>
          <p:cNvSpPr>
            <a:spLocks noGrp="1"/>
          </p:cNvSpPr>
          <p:nvPr>
            <p:ph type="sldNum" idx="12"/>
          </p:nvPr>
        </p:nvSpPr>
        <p:spPr/>
        <p:txBody>
          <a:bodyPr/>
          <a:lstStyle/>
          <a:p>
            <a:r>
              <a:rPr lang="en-GB" smtClean="0"/>
              <a:t>Slide </a:t>
            </a:r>
            <a:fld id="{440F5867-744E-4AA6-B0ED-4C44D2DFBB7B}" type="slidenum">
              <a:rPr lang="en-GB" smtClean="0"/>
              <a:pPr/>
              <a:t>25</a:t>
            </a:fld>
            <a:endParaRPr lang="en-GB" dirty="0"/>
          </a:p>
        </p:txBody>
      </p:sp>
      <p:sp>
        <p:nvSpPr>
          <p:cNvPr id="5" name="Footer Placeholder 4"/>
          <p:cNvSpPr>
            <a:spLocks noGrp="1"/>
          </p:cNvSpPr>
          <p:nvPr>
            <p:ph type="ftr" idx="14"/>
          </p:nvPr>
        </p:nvSpPr>
        <p:spPr/>
        <p:txBody>
          <a:bodyPr/>
          <a:lstStyle/>
          <a:p>
            <a:r>
              <a:rPr lang="en-GB" smtClean="0"/>
              <a:t>Benjamin Rolfe BCA/MERL</a:t>
            </a:r>
            <a:endParaRPr lang="en-GB" dirty="0"/>
          </a:p>
        </p:txBody>
      </p:sp>
      <p:sp>
        <p:nvSpPr>
          <p:cNvPr id="6" name="Date Placeholder 5"/>
          <p:cNvSpPr>
            <a:spLocks noGrp="1"/>
          </p:cNvSpPr>
          <p:nvPr>
            <p:ph type="dt" idx="15"/>
          </p:nvPr>
        </p:nvSpPr>
        <p:spPr/>
        <p:txBody>
          <a:bodyPr/>
          <a:lstStyle/>
          <a:p>
            <a:r>
              <a:rPr lang="en-US" smtClean="0"/>
              <a:t>October 2020</a:t>
            </a:r>
            <a:endParaRPr lang="en-US" dirty="0" smtClean="0"/>
          </a:p>
        </p:txBody>
      </p:sp>
    </p:spTree>
    <p:extLst>
      <p:ext uri="{BB962C8B-B14F-4D97-AF65-F5344CB8AC3E}">
        <p14:creationId xmlns:p14="http://schemas.microsoft.com/office/powerpoint/2010/main" val="8610358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p>
            <a:r>
              <a:rPr lang="en-GB" smtClean="0"/>
              <a:t>Slide </a:t>
            </a:r>
            <a:fld id="{440F5867-744E-4AA6-B0ED-4C44D2DFBB7B}" type="slidenum">
              <a:rPr lang="en-GB" smtClean="0"/>
              <a:pPr/>
              <a:t>26</a:t>
            </a:fld>
            <a:endParaRPr lang="en-GB" dirty="0"/>
          </a:p>
        </p:txBody>
      </p:sp>
      <p:sp>
        <p:nvSpPr>
          <p:cNvPr id="5" name="Footer Placeholder 4"/>
          <p:cNvSpPr>
            <a:spLocks noGrp="1"/>
          </p:cNvSpPr>
          <p:nvPr>
            <p:ph type="ftr" idx="14"/>
          </p:nvPr>
        </p:nvSpPr>
        <p:spPr/>
        <p:txBody>
          <a:bodyPr/>
          <a:lstStyle/>
          <a:p>
            <a:r>
              <a:rPr lang="en-GB" smtClean="0"/>
              <a:t>Benjamin Rolfe BCA/MERL</a:t>
            </a:r>
            <a:endParaRPr lang="en-GB" dirty="0"/>
          </a:p>
        </p:txBody>
      </p:sp>
      <p:sp>
        <p:nvSpPr>
          <p:cNvPr id="6" name="Date Placeholder 5"/>
          <p:cNvSpPr>
            <a:spLocks noGrp="1"/>
          </p:cNvSpPr>
          <p:nvPr>
            <p:ph type="dt" idx="15"/>
          </p:nvPr>
        </p:nvSpPr>
        <p:spPr/>
        <p:txBody>
          <a:bodyPr/>
          <a:lstStyle/>
          <a:p>
            <a:r>
              <a:rPr lang="en-US" smtClean="0"/>
              <a:t>October 2020</a:t>
            </a:r>
            <a:endParaRPr lang="en-GB" dirty="0"/>
          </a:p>
        </p:txBody>
      </p:sp>
      <p:sp>
        <p:nvSpPr>
          <p:cNvPr id="2" name="Title 1"/>
          <p:cNvSpPr>
            <a:spLocks noGrp="1"/>
          </p:cNvSpPr>
          <p:nvPr>
            <p:ph type="title"/>
          </p:nvPr>
        </p:nvSpPr>
        <p:spPr>
          <a:solidFill>
            <a:schemeClr val="accent1">
              <a:lumMod val="20000"/>
              <a:lumOff val="80000"/>
            </a:schemeClr>
          </a:solidFill>
        </p:spPr>
        <p:txBody>
          <a:bodyPr/>
          <a:lstStyle/>
          <a:p>
            <a:r>
              <a:rPr lang="en-US" dirty="0" smtClean="0"/>
              <a:t>Any Other Business</a:t>
            </a:r>
            <a:endParaRPr lang="en-US"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37207" y="2209800"/>
            <a:ext cx="4877493" cy="3657600"/>
          </a:xfrm>
          <a:prstGeom prst="rect">
            <a:avLst/>
          </a:prstGeom>
        </p:spPr>
      </p:pic>
    </p:spTree>
    <p:extLst>
      <p:ext uri="{BB962C8B-B14F-4D97-AF65-F5344CB8AC3E}">
        <p14:creationId xmlns:p14="http://schemas.microsoft.com/office/powerpoint/2010/main" val="28067047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Meeting Preamble</a:t>
            </a:r>
            <a:endParaRPr lang="en-US" dirty="0"/>
          </a:p>
        </p:txBody>
      </p:sp>
      <p:sp>
        <p:nvSpPr>
          <p:cNvPr id="4" name="Slide Number Placeholder 3"/>
          <p:cNvSpPr>
            <a:spLocks noGrp="1"/>
          </p:cNvSpPr>
          <p:nvPr>
            <p:ph type="sldNum" idx="12"/>
          </p:nvPr>
        </p:nvSpPr>
        <p:spPr/>
        <p:txBody>
          <a:bodyPr/>
          <a:lstStyle/>
          <a:p>
            <a:r>
              <a:rPr lang="en-GB" smtClean="0"/>
              <a:t>Slide </a:t>
            </a:r>
            <a:fld id="{440F5867-744E-4AA6-B0ED-4C44D2DFBB7B}" type="slidenum">
              <a:rPr lang="en-GB" smtClean="0"/>
              <a:pPr/>
              <a:t>3</a:t>
            </a:fld>
            <a:endParaRPr lang="en-GB" dirty="0"/>
          </a:p>
        </p:txBody>
      </p:sp>
      <p:sp>
        <p:nvSpPr>
          <p:cNvPr id="5" name="Footer Placeholder 4"/>
          <p:cNvSpPr>
            <a:spLocks noGrp="1"/>
          </p:cNvSpPr>
          <p:nvPr>
            <p:ph type="ftr" idx="14"/>
          </p:nvPr>
        </p:nvSpPr>
        <p:spPr/>
        <p:txBody>
          <a:bodyPr/>
          <a:lstStyle/>
          <a:p>
            <a:r>
              <a:rPr lang="en-GB" smtClean="0"/>
              <a:t>Benjamin Rolfe BCA/MERL</a:t>
            </a:r>
            <a:endParaRPr lang="en-GB" dirty="0"/>
          </a:p>
        </p:txBody>
      </p:sp>
      <p:sp>
        <p:nvSpPr>
          <p:cNvPr id="6" name="Date Placeholder 5"/>
          <p:cNvSpPr>
            <a:spLocks noGrp="1"/>
          </p:cNvSpPr>
          <p:nvPr>
            <p:ph type="dt" idx="15"/>
          </p:nvPr>
        </p:nvSpPr>
        <p:spPr/>
        <p:txBody>
          <a:bodyPr/>
          <a:lstStyle/>
          <a:p>
            <a:r>
              <a:rPr lang="en-US" smtClean="0"/>
              <a:t>October 2020</a:t>
            </a:r>
            <a:endParaRPr lang="en-GB" dirty="0"/>
          </a:p>
        </p:txBody>
      </p:sp>
      <p:sp>
        <p:nvSpPr>
          <p:cNvPr id="3" name="Rectangle 2"/>
          <p:cNvSpPr/>
          <p:nvPr/>
        </p:nvSpPr>
        <p:spPr>
          <a:xfrm>
            <a:off x="1180254" y="3200400"/>
            <a:ext cx="7391400" cy="482761"/>
          </a:xfrm>
          <a:prstGeom prst="rect">
            <a:avLst/>
          </a:prstGeom>
        </p:spPr>
        <p:txBody>
          <a:bodyPr wrap="square">
            <a:spAutoFit/>
          </a:bodyPr>
          <a:lstStyle/>
          <a:p>
            <a:pPr algn="ctr"/>
            <a:r>
              <a:rPr lang="en-US" dirty="0" smtClean="0">
                <a:solidFill>
                  <a:schemeClr val="tx1"/>
                </a:solidFill>
                <a:hlinkClick r:id="rId2" tooltip="IEEE 802 LMSC Meeting Slides"/>
              </a:rPr>
              <a:t>https</a:t>
            </a:r>
            <a:r>
              <a:rPr lang="en-US" dirty="0">
                <a:solidFill>
                  <a:schemeClr val="tx1"/>
                </a:solidFill>
                <a:hlinkClick r:id="rId2" tooltip="IEEE 802 LMSC Meeting Slides"/>
              </a:rPr>
              <a:t>://grouper.ieee.org/groups/802/sapolicies.shtml</a:t>
            </a:r>
            <a:endParaRPr lang="en-US" dirty="0">
              <a:solidFill>
                <a:schemeClr val="tx1"/>
              </a:solidFill>
            </a:endParaRPr>
          </a:p>
        </p:txBody>
      </p:sp>
      <p:sp>
        <p:nvSpPr>
          <p:cNvPr id="7" name="TextBox 6"/>
          <p:cNvSpPr txBox="1"/>
          <p:nvPr/>
        </p:nvSpPr>
        <p:spPr>
          <a:xfrm>
            <a:off x="1180254" y="2286000"/>
            <a:ext cx="7391400" cy="482761"/>
          </a:xfrm>
          <a:prstGeom prst="rect">
            <a:avLst/>
          </a:prstGeom>
          <a:solidFill>
            <a:schemeClr val="accent2"/>
          </a:solidFill>
        </p:spPr>
        <p:txBody>
          <a:bodyPr wrap="square" rtlCol="0">
            <a:spAutoFit/>
          </a:bodyPr>
          <a:lstStyle/>
          <a:p>
            <a:pPr algn="ctr"/>
            <a:r>
              <a:rPr lang="en-US" dirty="0" smtClean="0">
                <a:latin typeface="Arial" panose="020B0604020202020204" pitchFamily="34" charset="0"/>
                <a:cs typeface="Arial" panose="020B0604020202020204" pitchFamily="34" charset="0"/>
              </a:rPr>
              <a:t>Meeting Slides can be found here:</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353864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1026"/>
          <p:cNvSpPr>
            <a:spLocks noGrp="1" noChangeArrowheads="1"/>
          </p:cNvSpPr>
          <p:nvPr>
            <p:ph type="title"/>
          </p:nvPr>
        </p:nvSpPr>
        <p:spPr/>
        <p:txBody>
          <a:bodyPr vert="horz" wrap="square" lIns="72390" tIns="35560" rIns="72390" bIns="35560" numCol="1" anchor="ctr" anchorCtr="0" compatLnSpc="1">
            <a:prstTxWarp prst="textNoShape">
              <a:avLst/>
            </a:prstTxWarp>
          </a:bodyPr>
          <a:lstStyle/>
          <a:p>
            <a:r>
              <a:rPr lang="en-US" altLang="en-US" u="sng" dirty="0">
                <a:solidFill>
                  <a:schemeClr val="tx1"/>
                </a:solidFill>
                <a:latin typeface="Calibri" panose="020F0502020204030204" pitchFamily="34" charset="0"/>
                <a:cs typeface="Calibri" panose="020F0502020204030204" pitchFamily="34" charset="0"/>
              </a:rPr>
              <a:t>Instructions for the WG Chair</a:t>
            </a:r>
            <a:endParaRPr lang="en-US" altLang="en-US" u="sng" dirty="0">
              <a:latin typeface="Calibri" panose="020F0502020204030204" pitchFamily="34" charset="0"/>
              <a:cs typeface="Calibri" panose="020F0502020204030204" pitchFamily="34" charset="0"/>
            </a:endParaRPr>
          </a:p>
        </p:txBody>
      </p:sp>
      <p:sp>
        <p:nvSpPr>
          <p:cNvPr id="7170" name="Rectangle 1027"/>
          <p:cNvSpPr>
            <a:spLocks noGrp="1" noChangeArrowheads="1"/>
          </p:cNvSpPr>
          <p:nvPr>
            <p:ph idx="1"/>
          </p:nvPr>
        </p:nvSpPr>
        <p:spPr>
          <a:xfrm>
            <a:off x="304800" y="2131061"/>
            <a:ext cx="9083040" cy="3963670"/>
          </a:xfrm>
        </p:spPr>
        <p:txBody>
          <a:bodyPr vert="horz" wrap="square" lIns="72390" tIns="35560" rIns="72390" bIns="35560" numCol="1" anchor="t" anchorCtr="0" compatLnSpc="1">
            <a:prstTxWarp prst="textNoShape">
              <a:avLst/>
            </a:prstTxWarp>
          </a:bodyPr>
          <a:lstStyle/>
          <a:p>
            <a:pPr>
              <a:lnSpc>
                <a:spcPct val="80000"/>
              </a:lnSpc>
              <a:spcAft>
                <a:spcPct val="30000"/>
              </a:spcAft>
              <a:buFont typeface="Monotype Sorts"/>
              <a:buNone/>
            </a:pPr>
            <a:r>
              <a:rPr lang="en-US" altLang="en-US" sz="1440" dirty="0"/>
              <a:t>	</a:t>
            </a:r>
            <a:r>
              <a:rPr lang="en-US" altLang="en-US" sz="1600" dirty="0">
                <a:solidFill>
                  <a:schemeClr val="tx1"/>
                </a:solidFill>
                <a:cs typeface="Calibri" panose="020F0502020204030204" pitchFamily="34" charset="0"/>
              </a:rPr>
              <a:t>The IEEE-SA strongly recommends that at each WG meeting the chair or a designee:</a:t>
            </a:r>
          </a:p>
          <a:p>
            <a:pPr lvl="1">
              <a:lnSpc>
                <a:spcPct val="80000"/>
              </a:lnSpc>
              <a:buSzPct val="150000"/>
              <a:buFont typeface="Arial" panose="020B0604020202020204" pitchFamily="34" charset="0"/>
              <a:buChar char="•"/>
            </a:pPr>
            <a:r>
              <a:rPr lang="en-US" altLang="en-US" sz="1280" b="1" dirty="0">
                <a:solidFill>
                  <a:schemeClr val="tx1"/>
                </a:solidFill>
                <a:cs typeface="Calibri" panose="020F0502020204030204" pitchFamily="34" charset="0"/>
              </a:rPr>
              <a:t>Show slides #1 through #4 of this presentation</a:t>
            </a:r>
          </a:p>
          <a:p>
            <a:pPr lvl="1">
              <a:lnSpc>
                <a:spcPct val="80000"/>
              </a:lnSpc>
              <a:buSzPct val="150000"/>
              <a:buFont typeface="Arial" panose="020B0604020202020204" pitchFamily="34" charset="0"/>
              <a:buChar char="•"/>
            </a:pPr>
            <a:r>
              <a:rPr lang="en-US" altLang="en-US" sz="1280" b="1" dirty="0">
                <a:solidFill>
                  <a:schemeClr val="tx1"/>
                </a:solidFill>
                <a:cs typeface="Calibri" panose="020F0502020204030204" pitchFamily="34" charset="0"/>
              </a:rPr>
              <a:t>Advise the WG attendees that:</a:t>
            </a:r>
            <a:r>
              <a:rPr lang="en-US" altLang="en-US" sz="1280" dirty="0">
                <a:solidFill>
                  <a:schemeClr val="tx1"/>
                </a:solidFill>
                <a:cs typeface="Calibri" panose="020F0502020204030204" pitchFamily="34" charset="0"/>
              </a:rPr>
              <a:t> </a:t>
            </a:r>
          </a:p>
          <a:p>
            <a:pPr lvl="2">
              <a:lnSpc>
                <a:spcPct val="80000"/>
              </a:lnSpc>
              <a:buSzPct val="150000"/>
              <a:buFont typeface="Arial" panose="020B0604020202020204" pitchFamily="34" charset="0"/>
              <a:buChar char="•"/>
            </a:pPr>
            <a:r>
              <a:rPr lang="en-US" altLang="en-US" sz="1120" dirty="0">
                <a:solidFill>
                  <a:schemeClr val="tx1"/>
                </a:solidFill>
                <a:cs typeface="Calibri" panose="020F0502020204030204" pitchFamily="34" charset="0"/>
              </a:rPr>
              <a:t>IEEE’s patent policy is described in Clause 6 of the </a:t>
            </a:r>
            <a:r>
              <a:rPr lang="en-US" altLang="en-US" sz="1120" i="1" dirty="0">
                <a:solidFill>
                  <a:schemeClr val="tx1"/>
                </a:solidFill>
                <a:cs typeface="Calibri" panose="020F0502020204030204" pitchFamily="34" charset="0"/>
              </a:rPr>
              <a:t>IEEE-SA Standards Board Bylaws</a:t>
            </a:r>
            <a:r>
              <a:rPr lang="en-US" altLang="en-US" sz="1120" dirty="0">
                <a:solidFill>
                  <a:schemeClr val="tx1"/>
                </a:solidFill>
                <a:cs typeface="Calibri" panose="020F0502020204030204" pitchFamily="34" charset="0"/>
              </a:rPr>
              <a:t>;</a:t>
            </a:r>
          </a:p>
          <a:p>
            <a:pPr lvl="2">
              <a:lnSpc>
                <a:spcPct val="80000"/>
              </a:lnSpc>
              <a:buSzPct val="150000"/>
              <a:buFont typeface="Arial" panose="020B0604020202020204" pitchFamily="34" charset="0"/>
              <a:buChar char="•"/>
            </a:pPr>
            <a:r>
              <a:rPr lang="en-US" altLang="en-US" sz="1120" dirty="0">
                <a:solidFill>
                  <a:schemeClr val="tx1"/>
                </a:solidFill>
                <a:cs typeface="Calibri" panose="020F0502020204030204" pitchFamily="34" charset="0"/>
              </a:rPr>
              <a:t>Early identification of patent claims which may be essential for the use of standards under development is strongly encouraged; </a:t>
            </a:r>
          </a:p>
          <a:p>
            <a:pPr lvl="2">
              <a:lnSpc>
                <a:spcPct val="80000"/>
              </a:lnSpc>
              <a:buSzPct val="150000"/>
              <a:buFont typeface="Arial" panose="020B0604020202020204" pitchFamily="34" charset="0"/>
              <a:buChar char="•"/>
            </a:pPr>
            <a:r>
              <a:rPr lang="en-US" altLang="en-US" sz="1120" dirty="0">
                <a:solidFill>
                  <a:schemeClr val="tx1"/>
                </a:solidFill>
                <a:cs typeface="Calibri" panose="020F0502020204030204" pitchFamily="34" charset="0"/>
              </a:rPr>
              <a:t>There may be Essential Patent Claims of which IEEE is not aware. Additionally, neither IEEE, the WG, nor the WG Chair can ensure the accuracy or completeness of any assurance or whether any such assurance is, in fact, of a Patent Claim that is essential for the use of the standard under development.</a:t>
            </a:r>
            <a:br>
              <a:rPr lang="en-US" altLang="en-US" sz="1120" dirty="0">
                <a:solidFill>
                  <a:schemeClr val="tx1"/>
                </a:solidFill>
                <a:cs typeface="Calibri" panose="020F0502020204030204" pitchFamily="34" charset="0"/>
              </a:rPr>
            </a:br>
            <a:endParaRPr lang="en-US" altLang="en-US" sz="1280" dirty="0">
              <a:solidFill>
                <a:schemeClr val="tx1"/>
              </a:solidFill>
              <a:cs typeface="Calibri" panose="020F0502020204030204" pitchFamily="34" charset="0"/>
            </a:endParaRPr>
          </a:p>
          <a:p>
            <a:pPr lvl="1">
              <a:lnSpc>
                <a:spcPct val="20000"/>
              </a:lnSpc>
              <a:buSzPct val="150000"/>
              <a:buFont typeface="Arial" panose="020B0604020202020204" pitchFamily="34" charset="0"/>
              <a:buChar char="•"/>
            </a:pPr>
            <a:r>
              <a:rPr lang="en-US" altLang="en-US" sz="1280" b="1" dirty="0">
                <a:solidFill>
                  <a:schemeClr val="tx1"/>
                </a:solidFill>
                <a:cs typeface="Calibri" panose="020F0502020204030204" pitchFamily="34" charset="0"/>
              </a:rPr>
              <a:t>Instruct the WG Secretary to record in the minutes of the relevant WG meeting:</a:t>
            </a:r>
            <a:r>
              <a:rPr lang="en-US" altLang="en-US" sz="1280" dirty="0">
                <a:solidFill>
                  <a:schemeClr val="tx1"/>
                </a:solidFill>
                <a:cs typeface="Calibri" panose="020F0502020204030204" pitchFamily="34" charset="0"/>
              </a:rPr>
              <a:t> </a:t>
            </a:r>
          </a:p>
          <a:p>
            <a:pPr lvl="2">
              <a:lnSpc>
                <a:spcPct val="80000"/>
              </a:lnSpc>
              <a:buSzPct val="150000"/>
              <a:buFont typeface="Arial" panose="020B0604020202020204" pitchFamily="34" charset="0"/>
              <a:buChar char="•"/>
            </a:pPr>
            <a:r>
              <a:rPr lang="en-US" altLang="en-US" sz="1120" dirty="0">
                <a:solidFill>
                  <a:schemeClr val="tx1"/>
                </a:solidFill>
                <a:cs typeface="Calibri" panose="020F0502020204030204" pitchFamily="34" charset="0"/>
              </a:rPr>
              <a:t>That the foregoing information was provided and that slides 1 through 4 (and this slide 0, if applicable) were shown; </a:t>
            </a:r>
          </a:p>
          <a:p>
            <a:pPr lvl="2">
              <a:lnSpc>
                <a:spcPct val="80000"/>
              </a:lnSpc>
              <a:buSzPct val="150000"/>
              <a:buFont typeface="Arial" panose="020B0604020202020204" pitchFamily="34" charset="0"/>
              <a:buChar char="•"/>
            </a:pPr>
            <a:r>
              <a:rPr lang="en-US" altLang="en-US" sz="1120" dirty="0">
                <a:solidFill>
                  <a:schemeClr val="tx1"/>
                </a:solidFill>
                <a:cs typeface="Calibri" panose="020F0502020204030204" pitchFamily="34" charset="0"/>
              </a:rPr>
              <a:t>That the chair or designee provided an opportunity for participants to identify patent claim(s)/patent application claim(s) and/or the holder of patent claim(s)/patent application claim(s) of which the participant is personally aware and that may be essential for the use of that standard </a:t>
            </a:r>
          </a:p>
          <a:p>
            <a:pPr lvl="2">
              <a:lnSpc>
                <a:spcPct val="80000"/>
              </a:lnSpc>
              <a:buSzPct val="150000"/>
              <a:buFont typeface="Arial" panose="020B0604020202020204" pitchFamily="34" charset="0"/>
              <a:buChar char="•"/>
            </a:pPr>
            <a:r>
              <a:rPr lang="en-US" altLang="en-US" sz="1120" dirty="0">
                <a:solidFill>
                  <a:schemeClr val="tx1"/>
                </a:solidFill>
                <a:cs typeface="Calibri" panose="020F0502020204030204" pitchFamily="34" charset="0"/>
              </a:rPr>
              <a:t>Any responses that were given, specifically the patent claim(s)/patent application claim(s) and/or the holder of the patent claim(s)/patent application claim(s) that were identified (if any) and by whom.</a:t>
            </a:r>
          </a:p>
          <a:p>
            <a:pPr lvl="2">
              <a:lnSpc>
                <a:spcPct val="80000"/>
              </a:lnSpc>
              <a:buSzPct val="150000"/>
              <a:buFont typeface="Arial" panose="020B0604020202020204" pitchFamily="34" charset="0"/>
              <a:buChar char="•"/>
            </a:pPr>
            <a:endParaRPr lang="en-US" altLang="en-US" sz="1120" dirty="0">
              <a:solidFill>
                <a:schemeClr val="tx1"/>
              </a:solidFill>
              <a:cs typeface="Calibri" panose="020F0502020204030204" pitchFamily="34" charset="0"/>
            </a:endParaRPr>
          </a:p>
          <a:p>
            <a:pPr lvl="1">
              <a:lnSpc>
                <a:spcPct val="80000"/>
              </a:lnSpc>
              <a:spcBef>
                <a:spcPct val="5000"/>
              </a:spcBef>
              <a:buSzPct val="150000"/>
              <a:buFont typeface="Arial" panose="020B0604020202020204" pitchFamily="34" charset="0"/>
              <a:buChar char="•"/>
            </a:pPr>
            <a:r>
              <a:rPr lang="en-US" altLang="en-US" sz="1120" dirty="0">
                <a:solidFill>
                  <a:schemeClr val="tx1"/>
                </a:solidFill>
                <a:cs typeface="Calibri" panose="020F0502020204030204" pitchFamily="34" charset="0"/>
              </a:rPr>
              <a:t>The WG Chair shall ensure that a request is made to any identified holders of potential essential patent claim(s) to complete and submit a Letter of Assurance.</a:t>
            </a:r>
          </a:p>
          <a:p>
            <a:pPr lvl="1">
              <a:lnSpc>
                <a:spcPct val="80000"/>
              </a:lnSpc>
              <a:spcBef>
                <a:spcPct val="5000"/>
              </a:spcBef>
              <a:buSzPct val="150000"/>
              <a:buFont typeface="Arial" panose="020B0604020202020204" pitchFamily="34" charset="0"/>
              <a:buChar char="•"/>
            </a:pPr>
            <a:r>
              <a:rPr lang="en-US" altLang="en-US" sz="1120" dirty="0">
                <a:solidFill>
                  <a:schemeClr val="tx1"/>
                </a:solidFill>
                <a:cs typeface="Calibri" panose="020F0502020204030204" pitchFamily="34" charset="0"/>
              </a:rPr>
              <a:t>It is recommended that the WG Chair review the guidance in </a:t>
            </a:r>
            <a:r>
              <a:rPr lang="en-US" altLang="en-US" sz="1120" i="1" dirty="0">
                <a:solidFill>
                  <a:schemeClr val="tx1"/>
                </a:solidFill>
                <a:cs typeface="Calibri" panose="020F0502020204030204" pitchFamily="34" charset="0"/>
              </a:rPr>
              <a:t>IEEE-SA Standards Board Operations Manual</a:t>
            </a:r>
            <a:r>
              <a:rPr lang="en-US" altLang="en-US" sz="1120" dirty="0">
                <a:solidFill>
                  <a:schemeClr val="tx1"/>
                </a:solidFill>
                <a:cs typeface="Calibri" panose="020F0502020204030204" pitchFamily="34" charset="0"/>
              </a:rPr>
              <a:t> 6.3.5 and in FAQs 14 and 15 on inclusion of potential Essential Patent Claims by incorporation or by reference. </a:t>
            </a:r>
          </a:p>
          <a:p>
            <a:pPr lvl="1">
              <a:lnSpc>
                <a:spcPct val="80000"/>
              </a:lnSpc>
              <a:spcBef>
                <a:spcPct val="5000"/>
              </a:spcBef>
              <a:buFont typeface="Monotype Sorts"/>
              <a:buNone/>
            </a:pPr>
            <a:endParaRPr lang="en-US" altLang="en-US" sz="1120" dirty="0">
              <a:solidFill>
                <a:schemeClr val="tx1"/>
              </a:solidFill>
              <a:cs typeface="Calibri" panose="020F0502020204030204" pitchFamily="34" charset="0"/>
            </a:endParaRPr>
          </a:p>
          <a:p>
            <a:pPr lvl="1">
              <a:lnSpc>
                <a:spcPct val="80000"/>
              </a:lnSpc>
              <a:spcBef>
                <a:spcPct val="5000"/>
              </a:spcBef>
              <a:buFont typeface="Monotype Sorts"/>
              <a:buNone/>
            </a:pPr>
            <a:r>
              <a:rPr lang="en-US" altLang="en-US" sz="1120" dirty="0">
                <a:solidFill>
                  <a:schemeClr val="tx1"/>
                </a:solidFill>
                <a:cs typeface="Calibri" panose="020F0502020204030204" pitchFamily="34" charset="0"/>
              </a:rPr>
              <a:t>	Note: </a:t>
            </a:r>
            <a:r>
              <a:rPr lang="en-US" altLang="en-US" sz="1120" b="1" dirty="0">
                <a:solidFill>
                  <a:schemeClr val="tx1"/>
                </a:solidFill>
                <a:cs typeface="Calibri" panose="020F0502020204030204" pitchFamily="34" charset="0"/>
              </a:rPr>
              <a:t>WG</a:t>
            </a:r>
            <a:r>
              <a:rPr lang="en-US" altLang="en-US" sz="1120" dirty="0">
                <a:solidFill>
                  <a:schemeClr val="tx1"/>
                </a:solidFill>
                <a:cs typeface="Calibri" panose="020F0502020204030204" pitchFamily="34" charset="0"/>
              </a:rPr>
              <a:t> includes Working Groups, Task Groups, and other standards-developing committees with a PAR approved by the IEEE-SA Standards Board.</a:t>
            </a:r>
          </a:p>
        </p:txBody>
      </p:sp>
      <p:sp>
        <p:nvSpPr>
          <p:cNvPr id="4" name="Slide Number Placeholder 3"/>
          <p:cNvSpPr>
            <a:spLocks noGrp="1"/>
          </p:cNvSpPr>
          <p:nvPr>
            <p:ph type="sldNum" idx="12"/>
          </p:nvPr>
        </p:nvSpPr>
        <p:spPr/>
        <p:txBody>
          <a:bodyPr/>
          <a:lstStyle/>
          <a:p>
            <a:r>
              <a:rPr lang="en-GB" smtClean="0"/>
              <a:t>Slide </a:t>
            </a:r>
            <a:fld id="{440F5867-744E-4AA6-B0ED-4C44D2DFBB7B}" type="slidenum">
              <a:rPr lang="en-GB" smtClean="0"/>
              <a:pPr/>
              <a:t>4</a:t>
            </a:fld>
            <a:endParaRPr lang="en-GB" dirty="0"/>
          </a:p>
        </p:txBody>
      </p:sp>
      <p:sp>
        <p:nvSpPr>
          <p:cNvPr id="3" name="Footer Placeholder 2"/>
          <p:cNvSpPr>
            <a:spLocks noGrp="1"/>
          </p:cNvSpPr>
          <p:nvPr>
            <p:ph type="ftr" idx="14"/>
          </p:nvPr>
        </p:nvSpPr>
        <p:spPr>
          <a:prstGeom prst="rect">
            <a:avLst/>
          </a:prstGeom>
        </p:spPr>
        <p:txBody>
          <a:bodyPr/>
          <a:lstStyle/>
          <a:p>
            <a:pPr>
              <a:defRPr/>
            </a:pPr>
            <a:r>
              <a:rPr lang="en-US" smtClean="0"/>
              <a:t>Benjamin Rolfe BCA/MERL</a:t>
            </a:r>
            <a:endParaRPr lang="en-US"/>
          </a:p>
        </p:txBody>
      </p:sp>
      <p:sp>
        <p:nvSpPr>
          <p:cNvPr id="2" name="Date Placeholder 1"/>
          <p:cNvSpPr>
            <a:spLocks noGrp="1"/>
          </p:cNvSpPr>
          <p:nvPr>
            <p:ph type="dt" idx="15"/>
          </p:nvPr>
        </p:nvSpPr>
        <p:spPr>
          <a:prstGeom prst="rect">
            <a:avLst/>
          </a:prstGeom>
        </p:spPr>
        <p:txBody>
          <a:bodyPr/>
          <a:lstStyle/>
          <a:p>
            <a:pPr>
              <a:defRPr/>
            </a:pPr>
            <a:r>
              <a:rPr lang="en-US" smtClean="0"/>
              <a:t>October 2020</a:t>
            </a:r>
            <a:endParaRPr lang="en-US" dirty="0"/>
          </a:p>
        </p:txBody>
      </p:sp>
      <p:sp>
        <p:nvSpPr>
          <p:cNvPr id="7172" name="Rectangle 1028"/>
          <p:cNvSpPr>
            <a:spLocks noChangeArrowheads="1"/>
          </p:cNvSpPr>
          <p:nvPr/>
        </p:nvSpPr>
        <p:spPr bwMode="auto">
          <a:xfrm>
            <a:off x="1767840" y="731520"/>
            <a:ext cx="6217920" cy="855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lr>
                <a:srgbClr val="CC3300"/>
              </a:buClr>
              <a:buSzPct val="50000"/>
              <a:buFont typeface="Monotype Sorts"/>
              <a:buChar char="l"/>
              <a:defRPr sz="3200">
                <a:solidFill>
                  <a:srgbClr val="000099"/>
                </a:solidFill>
                <a:latin typeface="Arial" panose="020B0604020202020204" pitchFamily="34" charset="0"/>
              </a:defRPr>
            </a:lvl1pPr>
            <a:lvl2pPr marL="742950" indent="-285750" eaLnBrk="0" hangingPunct="0">
              <a:spcBef>
                <a:spcPct val="20000"/>
              </a:spcBef>
              <a:buClr>
                <a:srgbClr val="CC3300"/>
              </a:buClr>
              <a:buSzPct val="50000"/>
              <a:buFont typeface="Monotype Sorts"/>
              <a:buChar char="l"/>
              <a:defRPr sz="2800">
                <a:solidFill>
                  <a:srgbClr val="000099"/>
                </a:solidFill>
                <a:latin typeface="Arial" panose="020B0604020202020204" pitchFamily="34" charset="0"/>
              </a:defRPr>
            </a:lvl2pPr>
            <a:lvl3pPr marL="1143000" indent="-228600" eaLnBrk="0" hangingPunct="0">
              <a:spcBef>
                <a:spcPct val="20000"/>
              </a:spcBef>
              <a:buClr>
                <a:srgbClr val="CC3300"/>
              </a:buClr>
              <a:buSzPct val="50000"/>
              <a:buFont typeface="Monotype Sorts"/>
              <a:buChar char="l"/>
              <a:defRPr sz="2400">
                <a:solidFill>
                  <a:srgbClr val="000099"/>
                </a:solidFill>
                <a:latin typeface="Arial" panose="020B0604020202020204" pitchFamily="34" charset="0"/>
              </a:defRPr>
            </a:lvl3pPr>
            <a:lvl4pPr marL="1600200" indent="-228600" eaLnBrk="0" hangingPunct="0">
              <a:spcBef>
                <a:spcPct val="20000"/>
              </a:spcBef>
              <a:buClr>
                <a:srgbClr val="CC3300"/>
              </a:buClr>
              <a:buSzPct val="50000"/>
              <a:buFont typeface="Monotype Sorts"/>
              <a:buChar char="l"/>
              <a:defRPr sz="2000">
                <a:solidFill>
                  <a:srgbClr val="000099"/>
                </a:solidFill>
                <a:latin typeface="Arial" panose="020B0604020202020204" pitchFamily="34" charset="0"/>
              </a:defRPr>
            </a:lvl4pPr>
            <a:lvl5pPr marL="2057400" indent="-228600" eaLnBrk="0" hangingPunct="0">
              <a:spcBef>
                <a:spcPct val="20000"/>
              </a:spcBef>
              <a:buClr>
                <a:srgbClr val="CC3300"/>
              </a:buClr>
              <a:buSzPct val="50000"/>
              <a:buFont typeface="Monotype Sorts"/>
              <a:buChar char="l"/>
              <a:defRPr sz="2000">
                <a:solidFill>
                  <a:srgbClr val="000099"/>
                </a:solidFill>
                <a:latin typeface="Arial" panose="020B0604020202020204" pitchFamily="34" charset="0"/>
              </a:defRPr>
            </a:lvl5pPr>
            <a:lvl6pPr marL="25146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6pPr>
            <a:lvl7pPr marL="29718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7pPr>
            <a:lvl8pPr marL="34290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8pPr>
            <a:lvl9pPr marL="38862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9pPr>
          </a:lstStyle>
          <a:p>
            <a:pPr algn="ctr">
              <a:spcBef>
                <a:spcPct val="0"/>
              </a:spcBef>
              <a:buClrTx/>
              <a:buSzTx/>
              <a:buFontTx/>
              <a:buNone/>
            </a:pPr>
            <a:endParaRPr lang="en-GB" altLang="en-US" sz="2560" b="1" u="sng"/>
          </a:p>
        </p:txBody>
      </p:sp>
      <p:sp>
        <p:nvSpPr>
          <p:cNvPr id="7173" name="Rectangle 1029"/>
          <p:cNvSpPr>
            <a:spLocks noChangeArrowheads="1"/>
          </p:cNvSpPr>
          <p:nvPr/>
        </p:nvSpPr>
        <p:spPr bwMode="auto">
          <a:xfrm>
            <a:off x="1524000" y="1584960"/>
            <a:ext cx="6766560" cy="445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33363" indent="-180975" eaLnBrk="0" hangingPunct="0">
              <a:spcBef>
                <a:spcPct val="20000"/>
              </a:spcBef>
              <a:buClr>
                <a:srgbClr val="CC3300"/>
              </a:buClr>
              <a:buSzPct val="50000"/>
              <a:buFont typeface="Monotype Sorts"/>
              <a:buChar char="l"/>
              <a:defRPr sz="3200">
                <a:solidFill>
                  <a:srgbClr val="000099"/>
                </a:solidFill>
                <a:latin typeface="Arial" panose="020B0604020202020204" pitchFamily="34" charset="0"/>
              </a:defRPr>
            </a:lvl1pPr>
            <a:lvl2pPr marL="742950" indent="-285750" eaLnBrk="0" hangingPunct="0">
              <a:spcBef>
                <a:spcPct val="20000"/>
              </a:spcBef>
              <a:buClr>
                <a:srgbClr val="CC3300"/>
              </a:buClr>
              <a:buSzPct val="50000"/>
              <a:buFont typeface="Monotype Sorts"/>
              <a:buChar char="l"/>
              <a:defRPr sz="2800">
                <a:solidFill>
                  <a:srgbClr val="000099"/>
                </a:solidFill>
                <a:latin typeface="Arial" panose="020B0604020202020204" pitchFamily="34" charset="0"/>
              </a:defRPr>
            </a:lvl2pPr>
            <a:lvl3pPr marL="1143000" indent="-228600" eaLnBrk="0" hangingPunct="0">
              <a:spcBef>
                <a:spcPct val="20000"/>
              </a:spcBef>
              <a:buClr>
                <a:srgbClr val="CC3300"/>
              </a:buClr>
              <a:buSzPct val="50000"/>
              <a:buFont typeface="Monotype Sorts"/>
              <a:buChar char="l"/>
              <a:defRPr sz="2400">
                <a:solidFill>
                  <a:srgbClr val="000099"/>
                </a:solidFill>
                <a:latin typeface="Arial" panose="020B0604020202020204" pitchFamily="34" charset="0"/>
              </a:defRPr>
            </a:lvl3pPr>
            <a:lvl4pPr marL="1600200" indent="-228600" eaLnBrk="0" hangingPunct="0">
              <a:spcBef>
                <a:spcPct val="20000"/>
              </a:spcBef>
              <a:buClr>
                <a:srgbClr val="CC3300"/>
              </a:buClr>
              <a:buSzPct val="50000"/>
              <a:buFont typeface="Monotype Sorts"/>
              <a:buChar char="l"/>
              <a:defRPr sz="2000">
                <a:solidFill>
                  <a:srgbClr val="000099"/>
                </a:solidFill>
                <a:latin typeface="Arial" panose="020B0604020202020204" pitchFamily="34" charset="0"/>
              </a:defRPr>
            </a:lvl4pPr>
            <a:lvl5pPr marL="2057400" indent="-228600" eaLnBrk="0" hangingPunct="0">
              <a:spcBef>
                <a:spcPct val="20000"/>
              </a:spcBef>
              <a:buClr>
                <a:srgbClr val="CC3300"/>
              </a:buClr>
              <a:buSzPct val="50000"/>
              <a:buFont typeface="Monotype Sorts"/>
              <a:buChar char="l"/>
              <a:defRPr sz="2000">
                <a:solidFill>
                  <a:srgbClr val="000099"/>
                </a:solidFill>
                <a:latin typeface="Arial" panose="020B0604020202020204" pitchFamily="34" charset="0"/>
              </a:defRPr>
            </a:lvl5pPr>
            <a:lvl6pPr marL="25146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6pPr>
            <a:lvl7pPr marL="29718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7pPr>
            <a:lvl8pPr marL="34290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8pPr>
            <a:lvl9pPr marL="38862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9pPr>
          </a:lstStyle>
          <a:p>
            <a:endParaRPr lang="en-GB" altLang="en-US" sz="1440"/>
          </a:p>
        </p:txBody>
      </p:sp>
      <p:sp>
        <p:nvSpPr>
          <p:cNvPr id="7174" name="Text Box 1030"/>
          <p:cNvSpPr txBox="1">
            <a:spLocks noChangeArrowheads="1"/>
          </p:cNvSpPr>
          <p:nvPr/>
        </p:nvSpPr>
        <p:spPr bwMode="auto">
          <a:xfrm>
            <a:off x="1219201" y="6156960"/>
            <a:ext cx="1588897" cy="26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CC3300"/>
              </a:buClr>
              <a:buSzPct val="50000"/>
              <a:buFont typeface="Monotype Sorts"/>
              <a:buChar char="l"/>
              <a:defRPr sz="3200">
                <a:solidFill>
                  <a:srgbClr val="000099"/>
                </a:solidFill>
                <a:latin typeface="Arial" panose="020B0604020202020204" pitchFamily="34" charset="0"/>
              </a:defRPr>
            </a:lvl1pPr>
            <a:lvl2pPr marL="742950" indent="-285750" eaLnBrk="0" hangingPunct="0">
              <a:spcBef>
                <a:spcPct val="20000"/>
              </a:spcBef>
              <a:buClr>
                <a:srgbClr val="CC3300"/>
              </a:buClr>
              <a:buSzPct val="50000"/>
              <a:buFont typeface="Monotype Sorts"/>
              <a:buChar char="l"/>
              <a:defRPr sz="2800">
                <a:solidFill>
                  <a:srgbClr val="000099"/>
                </a:solidFill>
                <a:latin typeface="Arial" panose="020B0604020202020204" pitchFamily="34" charset="0"/>
              </a:defRPr>
            </a:lvl2pPr>
            <a:lvl3pPr marL="1143000" indent="-228600" eaLnBrk="0" hangingPunct="0">
              <a:spcBef>
                <a:spcPct val="20000"/>
              </a:spcBef>
              <a:buClr>
                <a:srgbClr val="CC3300"/>
              </a:buClr>
              <a:buSzPct val="50000"/>
              <a:buFont typeface="Monotype Sorts"/>
              <a:buChar char="l"/>
              <a:defRPr sz="2400">
                <a:solidFill>
                  <a:srgbClr val="000099"/>
                </a:solidFill>
                <a:latin typeface="Arial" panose="020B0604020202020204" pitchFamily="34" charset="0"/>
              </a:defRPr>
            </a:lvl3pPr>
            <a:lvl4pPr marL="1600200" indent="-228600" eaLnBrk="0" hangingPunct="0">
              <a:spcBef>
                <a:spcPct val="20000"/>
              </a:spcBef>
              <a:buClr>
                <a:srgbClr val="CC3300"/>
              </a:buClr>
              <a:buSzPct val="50000"/>
              <a:buFont typeface="Monotype Sorts"/>
              <a:buChar char="l"/>
              <a:defRPr sz="2000">
                <a:solidFill>
                  <a:srgbClr val="000099"/>
                </a:solidFill>
                <a:latin typeface="Arial" panose="020B0604020202020204" pitchFamily="34" charset="0"/>
              </a:defRPr>
            </a:lvl4pPr>
            <a:lvl5pPr marL="2057400" indent="-228600" eaLnBrk="0" hangingPunct="0">
              <a:spcBef>
                <a:spcPct val="20000"/>
              </a:spcBef>
              <a:buClr>
                <a:srgbClr val="CC3300"/>
              </a:buClr>
              <a:buSzPct val="50000"/>
              <a:buFont typeface="Monotype Sorts"/>
              <a:buChar char="l"/>
              <a:defRPr sz="2000">
                <a:solidFill>
                  <a:srgbClr val="000099"/>
                </a:solidFill>
                <a:latin typeface="Arial" panose="020B0604020202020204" pitchFamily="34" charset="0"/>
              </a:defRPr>
            </a:lvl5pPr>
            <a:lvl6pPr marL="25146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6pPr>
            <a:lvl7pPr marL="29718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7pPr>
            <a:lvl8pPr marL="34290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8pPr>
            <a:lvl9pPr marL="38862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9pPr>
          </a:lstStyle>
          <a:p>
            <a:pPr>
              <a:spcBef>
                <a:spcPct val="0"/>
              </a:spcBef>
              <a:buClrTx/>
              <a:buSzTx/>
              <a:buFontTx/>
              <a:buNone/>
            </a:pPr>
            <a:r>
              <a:rPr lang="en-US" altLang="en-US" sz="1120" b="1" dirty="0">
                <a:solidFill>
                  <a:schemeClr val="tx1"/>
                </a:solidFill>
                <a:latin typeface="Times New Roman" panose="02020603050405020304" pitchFamily="18" charset="0"/>
              </a:rPr>
              <a:t>(Optional to be shown)</a:t>
            </a:r>
          </a:p>
        </p:txBody>
      </p:sp>
    </p:spTree>
    <p:extLst>
      <p:ext uri="{BB962C8B-B14F-4D97-AF65-F5344CB8AC3E}">
        <p14:creationId xmlns:p14="http://schemas.microsoft.com/office/powerpoint/2010/main" val="1195330646"/>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1026"/>
          <p:cNvSpPr>
            <a:spLocks noGrp="1" noChangeArrowheads="1"/>
          </p:cNvSpPr>
          <p:nvPr>
            <p:ph type="title"/>
          </p:nvPr>
        </p:nvSpPr>
        <p:spPr/>
        <p:txBody>
          <a:bodyPr/>
          <a:lstStyle/>
          <a:p>
            <a:r>
              <a:rPr lang="en-US" altLang="en-US" u="sng" dirty="0">
                <a:solidFill>
                  <a:schemeClr val="tx1"/>
                </a:solidFill>
                <a:latin typeface="Calibri" panose="020F0502020204030204" pitchFamily="34" charset="0"/>
                <a:cs typeface="Calibri" panose="020F0502020204030204" pitchFamily="34" charset="0"/>
              </a:rPr>
              <a:t>Participants have a duty to inform the IEEE</a:t>
            </a:r>
            <a:endParaRPr lang="en-US" altLang="en-US" dirty="0"/>
          </a:p>
        </p:txBody>
      </p:sp>
      <p:sp>
        <p:nvSpPr>
          <p:cNvPr id="8195" name="Rectangle 1027"/>
          <p:cNvSpPr>
            <a:spLocks noGrp="1" noChangeArrowheads="1"/>
          </p:cNvSpPr>
          <p:nvPr>
            <p:ph idx="1"/>
          </p:nvPr>
        </p:nvSpPr>
        <p:spPr/>
        <p:txBody>
          <a:bodyPr>
            <a:normAutofit lnSpcReduction="10000"/>
          </a:bodyPr>
          <a:lstStyle/>
          <a:p>
            <a:pPr lvl="1">
              <a:buSzPct val="150000"/>
              <a:buFont typeface="Arial" panose="020B0604020202020204" pitchFamily="34" charset="0"/>
              <a:buChar char="•"/>
              <a:defRPr/>
            </a:pPr>
            <a:r>
              <a:rPr lang="en-US" altLang="en-US" b="1" dirty="0">
                <a:solidFill>
                  <a:schemeClr val="tx1"/>
                </a:solidFill>
                <a:latin typeface="Calibri" panose="020F0502020204030204" pitchFamily="34" charset="0"/>
                <a:cs typeface="Calibri" panose="020F0502020204030204" pitchFamily="34" charset="0"/>
              </a:rPr>
              <a:t>Participants </a:t>
            </a:r>
            <a:r>
              <a:rPr lang="en-US" altLang="en-US" b="1" u="sng" dirty="0">
                <a:solidFill>
                  <a:schemeClr val="tx1"/>
                </a:solidFill>
                <a:latin typeface="Calibri" panose="020F0502020204030204" pitchFamily="34" charset="0"/>
                <a:cs typeface="Calibri" panose="020F0502020204030204" pitchFamily="34" charset="0"/>
              </a:rPr>
              <a:t>shall</a:t>
            </a:r>
            <a:r>
              <a:rPr lang="en-US" altLang="en-US" b="1" dirty="0">
                <a:solidFill>
                  <a:schemeClr val="tx1"/>
                </a:solidFill>
                <a:latin typeface="Calibri" panose="020F0502020204030204" pitchFamily="34" charset="0"/>
                <a:cs typeface="Calibri" panose="020F0502020204030204" pitchFamily="34" charset="0"/>
              </a:rPr>
              <a:t> inform the IEEE (or cause the IEEE to be informed) of the identity of each holder of any potential Essential Patent Claims of which they are personally aware if the claims are owned or controlled by the participant or the entity the participant is from, employed by, or otherwise represents</a:t>
            </a:r>
          </a:p>
          <a:p>
            <a:pPr lvl="1">
              <a:buSzPct val="150000"/>
              <a:buFont typeface="Arial" panose="020B0604020202020204" pitchFamily="34" charset="0"/>
              <a:buChar char="•"/>
              <a:defRPr/>
            </a:pPr>
            <a:endParaRPr lang="en-US" altLang="en-US" b="1" dirty="0">
              <a:solidFill>
                <a:schemeClr val="tx1"/>
              </a:solidFill>
              <a:latin typeface="Calibri" panose="020F0502020204030204" pitchFamily="34" charset="0"/>
              <a:cs typeface="Calibri" panose="020F0502020204030204" pitchFamily="34" charset="0"/>
            </a:endParaRPr>
          </a:p>
          <a:p>
            <a:pPr lvl="1">
              <a:buSzPct val="150000"/>
              <a:buFont typeface="Arial" panose="020B0604020202020204" pitchFamily="34" charset="0"/>
              <a:buChar char="•"/>
              <a:defRPr/>
            </a:pPr>
            <a:r>
              <a:rPr lang="en-US" altLang="en-US" b="1" dirty="0">
                <a:solidFill>
                  <a:schemeClr val="tx1"/>
                </a:solidFill>
                <a:latin typeface="Calibri" panose="020F0502020204030204" pitchFamily="34" charset="0"/>
                <a:cs typeface="Calibri" panose="020F0502020204030204" pitchFamily="34" charset="0"/>
              </a:rPr>
              <a:t>Participants </a:t>
            </a:r>
            <a:r>
              <a:rPr lang="en-US" altLang="en-US" b="1" u="sng" dirty="0">
                <a:solidFill>
                  <a:schemeClr val="tx1"/>
                </a:solidFill>
                <a:latin typeface="Calibri" panose="020F0502020204030204" pitchFamily="34" charset="0"/>
                <a:cs typeface="Calibri" panose="020F0502020204030204" pitchFamily="34" charset="0"/>
              </a:rPr>
              <a:t>should </a:t>
            </a:r>
            <a:r>
              <a:rPr lang="en-US" altLang="en-US" b="1" dirty="0">
                <a:solidFill>
                  <a:schemeClr val="tx1"/>
                </a:solidFill>
                <a:latin typeface="Calibri" panose="020F0502020204030204" pitchFamily="34" charset="0"/>
                <a:cs typeface="Calibri" panose="020F0502020204030204" pitchFamily="34" charset="0"/>
              </a:rPr>
              <a:t>inform the IEEE (or cause the IEEE to be informed) of the identity of any other holders of potential Essential Patent Claims</a:t>
            </a:r>
          </a:p>
          <a:p>
            <a:pPr lvl="1">
              <a:buSzPct val="150000"/>
              <a:buFont typeface="Arial" panose="020B0604020202020204" pitchFamily="34" charset="0"/>
              <a:buChar char="•"/>
              <a:defRPr/>
            </a:pPr>
            <a:endParaRPr lang="en-US" altLang="en-US" b="1" dirty="0">
              <a:solidFill>
                <a:schemeClr val="tx1"/>
              </a:solidFill>
              <a:latin typeface="Calibri" panose="020F0502020204030204" pitchFamily="34" charset="0"/>
              <a:cs typeface="Calibri" panose="020F0502020204030204" pitchFamily="34" charset="0"/>
            </a:endParaRPr>
          </a:p>
          <a:p>
            <a:pPr marL="365760" lvl="1" indent="0" algn="ctr">
              <a:defRPr/>
            </a:pPr>
            <a:r>
              <a:rPr lang="en-US" altLang="en-US" sz="2560" b="1" dirty="0">
                <a:solidFill>
                  <a:schemeClr val="tx1"/>
                </a:solidFill>
                <a:cs typeface="Calibri" panose="020F0502020204030204" pitchFamily="34" charset="0"/>
              </a:rPr>
              <a:t>Early identification of holders of potential Essential Patent Claims is encouraged</a:t>
            </a:r>
          </a:p>
        </p:txBody>
      </p:sp>
      <p:sp>
        <p:nvSpPr>
          <p:cNvPr id="4" name="Slide Number Placeholder 3"/>
          <p:cNvSpPr>
            <a:spLocks noGrp="1"/>
          </p:cNvSpPr>
          <p:nvPr>
            <p:ph type="sldNum" idx="12"/>
          </p:nvPr>
        </p:nvSpPr>
        <p:spPr/>
        <p:txBody>
          <a:bodyPr/>
          <a:lstStyle/>
          <a:p>
            <a:r>
              <a:rPr lang="en-GB" smtClean="0"/>
              <a:t>Slide </a:t>
            </a:r>
            <a:fld id="{440F5867-744E-4AA6-B0ED-4C44D2DFBB7B}" type="slidenum">
              <a:rPr lang="en-GB" smtClean="0"/>
              <a:pPr/>
              <a:t>5</a:t>
            </a:fld>
            <a:endParaRPr lang="en-GB" dirty="0"/>
          </a:p>
        </p:txBody>
      </p:sp>
      <p:sp>
        <p:nvSpPr>
          <p:cNvPr id="3" name="Footer Placeholder 2"/>
          <p:cNvSpPr>
            <a:spLocks noGrp="1"/>
          </p:cNvSpPr>
          <p:nvPr>
            <p:ph type="ftr" idx="14"/>
          </p:nvPr>
        </p:nvSpPr>
        <p:spPr>
          <a:prstGeom prst="rect">
            <a:avLst/>
          </a:prstGeom>
        </p:spPr>
        <p:txBody>
          <a:bodyPr/>
          <a:lstStyle/>
          <a:p>
            <a:pPr>
              <a:defRPr/>
            </a:pPr>
            <a:r>
              <a:rPr lang="en-US" smtClean="0"/>
              <a:t>Benjamin Rolfe BCA/MERL</a:t>
            </a:r>
            <a:endParaRPr lang="en-US"/>
          </a:p>
        </p:txBody>
      </p:sp>
      <p:sp>
        <p:nvSpPr>
          <p:cNvPr id="2" name="Date Placeholder 1"/>
          <p:cNvSpPr>
            <a:spLocks noGrp="1"/>
          </p:cNvSpPr>
          <p:nvPr>
            <p:ph type="dt" idx="15"/>
          </p:nvPr>
        </p:nvSpPr>
        <p:spPr>
          <a:prstGeom prst="rect">
            <a:avLst/>
          </a:prstGeom>
        </p:spPr>
        <p:txBody>
          <a:bodyPr/>
          <a:lstStyle/>
          <a:p>
            <a:pPr>
              <a:defRPr/>
            </a:pPr>
            <a:r>
              <a:rPr lang="en-US" smtClean="0"/>
              <a:t>October 2020</a:t>
            </a:r>
            <a:endParaRPr lang="en-US" dirty="0"/>
          </a:p>
        </p:txBody>
      </p:sp>
      <p:sp>
        <p:nvSpPr>
          <p:cNvPr id="8196" name="Text Box 1028"/>
          <p:cNvSpPr txBox="1">
            <a:spLocks noChangeArrowheads="1"/>
          </p:cNvSpPr>
          <p:nvPr/>
        </p:nvSpPr>
        <p:spPr bwMode="auto">
          <a:xfrm>
            <a:off x="743373" y="6389977"/>
            <a:ext cx="806631"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CC3300"/>
              </a:buClr>
              <a:buSzPct val="50000"/>
              <a:buFont typeface="Monotype Sorts"/>
              <a:buChar char="l"/>
              <a:defRPr sz="3200">
                <a:solidFill>
                  <a:srgbClr val="000099"/>
                </a:solidFill>
                <a:latin typeface="Arial" panose="020B0604020202020204" pitchFamily="34" charset="0"/>
              </a:defRPr>
            </a:lvl1pPr>
            <a:lvl2pPr marL="742950" indent="-285750" eaLnBrk="0" hangingPunct="0">
              <a:spcBef>
                <a:spcPct val="20000"/>
              </a:spcBef>
              <a:buClr>
                <a:srgbClr val="CC3300"/>
              </a:buClr>
              <a:buSzPct val="50000"/>
              <a:buFont typeface="Monotype Sorts"/>
              <a:buChar char="l"/>
              <a:defRPr sz="2800">
                <a:solidFill>
                  <a:srgbClr val="000099"/>
                </a:solidFill>
                <a:latin typeface="Arial" panose="020B0604020202020204" pitchFamily="34" charset="0"/>
              </a:defRPr>
            </a:lvl2pPr>
            <a:lvl3pPr marL="1143000" indent="-228600" eaLnBrk="0" hangingPunct="0">
              <a:spcBef>
                <a:spcPct val="20000"/>
              </a:spcBef>
              <a:buClr>
                <a:srgbClr val="CC3300"/>
              </a:buClr>
              <a:buSzPct val="50000"/>
              <a:buFont typeface="Monotype Sorts"/>
              <a:buChar char="l"/>
              <a:defRPr sz="2400">
                <a:solidFill>
                  <a:srgbClr val="000099"/>
                </a:solidFill>
                <a:latin typeface="Arial" panose="020B0604020202020204" pitchFamily="34" charset="0"/>
              </a:defRPr>
            </a:lvl3pPr>
            <a:lvl4pPr marL="1600200" indent="-228600" eaLnBrk="0" hangingPunct="0">
              <a:spcBef>
                <a:spcPct val="20000"/>
              </a:spcBef>
              <a:buClr>
                <a:srgbClr val="CC3300"/>
              </a:buClr>
              <a:buSzPct val="50000"/>
              <a:buFont typeface="Monotype Sorts"/>
              <a:buChar char="l"/>
              <a:defRPr sz="2000">
                <a:solidFill>
                  <a:srgbClr val="000099"/>
                </a:solidFill>
                <a:latin typeface="Arial" panose="020B0604020202020204" pitchFamily="34" charset="0"/>
              </a:defRPr>
            </a:lvl4pPr>
            <a:lvl5pPr marL="2057400" indent="-228600" eaLnBrk="0" hangingPunct="0">
              <a:spcBef>
                <a:spcPct val="20000"/>
              </a:spcBef>
              <a:buClr>
                <a:srgbClr val="CC3300"/>
              </a:buClr>
              <a:buSzPct val="50000"/>
              <a:buFont typeface="Monotype Sorts"/>
              <a:buChar char="l"/>
              <a:defRPr sz="2000">
                <a:solidFill>
                  <a:srgbClr val="000099"/>
                </a:solidFill>
                <a:latin typeface="Arial" panose="020B0604020202020204" pitchFamily="34" charset="0"/>
              </a:defRPr>
            </a:lvl5pPr>
            <a:lvl6pPr marL="25146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6pPr>
            <a:lvl7pPr marL="29718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7pPr>
            <a:lvl8pPr marL="34290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8pPr>
            <a:lvl9pPr marL="38862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9pPr>
          </a:lstStyle>
          <a:p>
            <a:pPr>
              <a:spcBef>
                <a:spcPct val="0"/>
              </a:spcBef>
              <a:buClrTx/>
              <a:buSzTx/>
              <a:buFontTx/>
              <a:buNone/>
            </a:pPr>
            <a:r>
              <a:rPr lang="en-US" altLang="en-US" sz="1440" b="1" u="sng" dirty="0">
                <a:solidFill>
                  <a:schemeClr val="tx1"/>
                </a:solidFill>
                <a:latin typeface="Times New Roman" panose="02020603050405020304" pitchFamily="18" charset="0"/>
              </a:rPr>
              <a:t>Slide #1</a:t>
            </a:r>
          </a:p>
        </p:txBody>
      </p:sp>
    </p:spTree>
    <p:extLst>
      <p:ext uri="{BB962C8B-B14F-4D97-AF65-F5344CB8AC3E}">
        <p14:creationId xmlns:p14="http://schemas.microsoft.com/office/powerpoint/2010/main" val="79107037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altLang="en-US" u="sng" dirty="0">
                <a:solidFill>
                  <a:schemeClr val="tx1"/>
                </a:solidFill>
                <a:latin typeface="Calibri" panose="020F0502020204030204" pitchFamily="34" charset="0"/>
                <a:cs typeface="Calibri" panose="020F0502020204030204" pitchFamily="34" charset="0"/>
              </a:rPr>
              <a:t>Ways to inform IEEE</a:t>
            </a:r>
            <a:endParaRPr lang="en-US" altLang="en-US" u="sng" dirty="0"/>
          </a:p>
        </p:txBody>
      </p:sp>
      <p:sp>
        <p:nvSpPr>
          <p:cNvPr id="9219" name="Rectangle 3"/>
          <p:cNvSpPr>
            <a:spLocks noGrp="1" noChangeArrowheads="1"/>
          </p:cNvSpPr>
          <p:nvPr>
            <p:ph idx="1"/>
          </p:nvPr>
        </p:nvSpPr>
        <p:spPr/>
        <p:txBody>
          <a:bodyPr/>
          <a:lstStyle/>
          <a:p>
            <a:pPr>
              <a:buSzPct val="150000"/>
              <a:buFont typeface="Arial" panose="020B0604020202020204" pitchFamily="34" charset="0"/>
              <a:buChar char="•"/>
              <a:defRPr/>
            </a:pPr>
            <a:r>
              <a:rPr lang="en-US" altLang="en-US" sz="1600" dirty="0">
                <a:solidFill>
                  <a:schemeClr val="tx1"/>
                </a:solidFill>
                <a:cs typeface="Calibri" pitchFamily="34" charset="0"/>
              </a:rPr>
              <a:t>Cause an LOA to be submitted to the IEEE-SA (patcom@ieee.org); or</a:t>
            </a:r>
          </a:p>
          <a:p>
            <a:pPr marL="0" indent="0">
              <a:buSzPct val="150000"/>
              <a:defRPr/>
            </a:pPr>
            <a:endParaRPr lang="en-US" altLang="en-US" sz="1600" dirty="0">
              <a:solidFill>
                <a:schemeClr val="tx1"/>
              </a:solidFill>
              <a:cs typeface="Calibri" pitchFamily="34" charset="0"/>
            </a:endParaRPr>
          </a:p>
          <a:p>
            <a:pPr>
              <a:buSzPct val="150000"/>
              <a:buFont typeface="Arial" panose="020B0604020202020204" pitchFamily="34" charset="0"/>
              <a:buChar char="•"/>
              <a:defRPr/>
            </a:pPr>
            <a:r>
              <a:rPr lang="en-US" altLang="en-US" sz="1600" dirty="0">
                <a:solidFill>
                  <a:schemeClr val="tx1"/>
                </a:solidFill>
                <a:cs typeface="Calibri" pitchFamily="34" charset="0"/>
              </a:rPr>
              <a:t>Provide the chair of this group with the identity of the holder(s) of any and all such claims as soon as possible; or</a:t>
            </a:r>
          </a:p>
          <a:p>
            <a:pPr marL="0" indent="0">
              <a:buSzPct val="150000"/>
              <a:defRPr/>
            </a:pPr>
            <a:endParaRPr lang="en-US" altLang="en-US" sz="1600" dirty="0">
              <a:solidFill>
                <a:schemeClr val="tx1"/>
              </a:solidFill>
              <a:cs typeface="Calibri" pitchFamily="34" charset="0"/>
            </a:endParaRPr>
          </a:p>
          <a:p>
            <a:pPr>
              <a:buSzPct val="150000"/>
              <a:buFont typeface="Arial" panose="020B0604020202020204" pitchFamily="34" charset="0"/>
              <a:buChar char="•"/>
              <a:defRPr/>
            </a:pPr>
            <a:r>
              <a:rPr lang="en-US" altLang="en-US" sz="1600" dirty="0">
                <a:solidFill>
                  <a:schemeClr val="tx1"/>
                </a:solidFill>
                <a:cs typeface="Calibri" pitchFamily="34" charset="0"/>
              </a:rPr>
              <a:t>Speak up now and respond to this Call for Potentially Essential Patents</a:t>
            </a:r>
          </a:p>
          <a:p>
            <a:pPr marL="0" indent="0">
              <a:defRPr/>
            </a:pPr>
            <a:r>
              <a:rPr lang="en-US" altLang="en-US" sz="1600" dirty="0">
                <a:solidFill>
                  <a:schemeClr val="tx1"/>
                </a:solidFill>
                <a:cs typeface="Calibri" pitchFamily="34" charset="0"/>
              </a:rPr>
              <a:t>If anyone in this meeting is personally aware of the holder of any patent claims that are potentially essential to implementation of the proposed standard(s) under consideration by this group and that are not already the subject of an Accepted Letter of Assurance, please respond at this time by providing relevant information to the WG Chair</a:t>
            </a:r>
            <a:br>
              <a:rPr lang="en-US" altLang="en-US" sz="1600" dirty="0">
                <a:solidFill>
                  <a:schemeClr val="tx1"/>
                </a:solidFill>
                <a:cs typeface="Calibri" pitchFamily="34" charset="0"/>
              </a:rPr>
            </a:br>
            <a:endParaRPr lang="en-US" altLang="en-US" sz="1600" dirty="0">
              <a:solidFill>
                <a:schemeClr val="tx1"/>
              </a:solidFill>
              <a:cs typeface="Calibri" pitchFamily="34" charset="0"/>
            </a:endParaRPr>
          </a:p>
        </p:txBody>
      </p:sp>
      <p:sp>
        <p:nvSpPr>
          <p:cNvPr id="4" name="Slide Number Placeholder 3"/>
          <p:cNvSpPr>
            <a:spLocks noGrp="1"/>
          </p:cNvSpPr>
          <p:nvPr>
            <p:ph type="sldNum" idx="12"/>
          </p:nvPr>
        </p:nvSpPr>
        <p:spPr/>
        <p:txBody>
          <a:bodyPr/>
          <a:lstStyle/>
          <a:p>
            <a:r>
              <a:rPr lang="en-GB" smtClean="0"/>
              <a:t>Slide </a:t>
            </a:r>
            <a:fld id="{440F5867-744E-4AA6-B0ED-4C44D2DFBB7B}" type="slidenum">
              <a:rPr lang="en-GB" smtClean="0"/>
              <a:pPr/>
              <a:t>6</a:t>
            </a:fld>
            <a:endParaRPr lang="en-GB" dirty="0"/>
          </a:p>
        </p:txBody>
      </p:sp>
      <p:sp>
        <p:nvSpPr>
          <p:cNvPr id="3" name="Footer Placeholder 2"/>
          <p:cNvSpPr>
            <a:spLocks noGrp="1"/>
          </p:cNvSpPr>
          <p:nvPr>
            <p:ph type="ftr" idx="14"/>
          </p:nvPr>
        </p:nvSpPr>
        <p:spPr>
          <a:prstGeom prst="rect">
            <a:avLst/>
          </a:prstGeom>
        </p:spPr>
        <p:txBody>
          <a:bodyPr/>
          <a:lstStyle/>
          <a:p>
            <a:pPr>
              <a:defRPr/>
            </a:pPr>
            <a:r>
              <a:rPr lang="en-US" smtClean="0"/>
              <a:t>Benjamin Rolfe BCA/MERL</a:t>
            </a:r>
            <a:endParaRPr lang="en-US"/>
          </a:p>
        </p:txBody>
      </p:sp>
      <p:sp>
        <p:nvSpPr>
          <p:cNvPr id="2" name="Date Placeholder 1"/>
          <p:cNvSpPr>
            <a:spLocks noGrp="1"/>
          </p:cNvSpPr>
          <p:nvPr>
            <p:ph type="dt" idx="15"/>
          </p:nvPr>
        </p:nvSpPr>
        <p:spPr>
          <a:prstGeom prst="rect">
            <a:avLst/>
          </a:prstGeom>
        </p:spPr>
        <p:txBody>
          <a:bodyPr/>
          <a:lstStyle/>
          <a:p>
            <a:pPr>
              <a:defRPr/>
            </a:pPr>
            <a:r>
              <a:rPr lang="en-US" smtClean="0"/>
              <a:t>October 2020</a:t>
            </a:r>
            <a:endParaRPr lang="en-US" dirty="0"/>
          </a:p>
        </p:txBody>
      </p:sp>
      <p:sp>
        <p:nvSpPr>
          <p:cNvPr id="9220" name="Text Box 6"/>
          <p:cNvSpPr txBox="1">
            <a:spLocks noChangeArrowheads="1"/>
          </p:cNvSpPr>
          <p:nvPr/>
        </p:nvSpPr>
        <p:spPr bwMode="auto">
          <a:xfrm>
            <a:off x="719328" y="6432310"/>
            <a:ext cx="806631"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CC3300"/>
              </a:buClr>
              <a:buSzPct val="50000"/>
              <a:buFont typeface="Monotype Sorts"/>
              <a:buChar char="l"/>
              <a:defRPr sz="3200">
                <a:solidFill>
                  <a:srgbClr val="000099"/>
                </a:solidFill>
                <a:latin typeface="Arial" panose="020B0604020202020204" pitchFamily="34" charset="0"/>
              </a:defRPr>
            </a:lvl1pPr>
            <a:lvl2pPr marL="742950" indent="-285750" eaLnBrk="0" hangingPunct="0">
              <a:spcBef>
                <a:spcPct val="20000"/>
              </a:spcBef>
              <a:buClr>
                <a:srgbClr val="CC3300"/>
              </a:buClr>
              <a:buSzPct val="50000"/>
              <a:buFont typeface="Monotype Sorts"/>
              <a:buChar char="l"/>
              <a:defRPr sz="2800">
                <a:solidFill>
                  <a:srgbClr val="000099"/>
                </a:solidFill>
                <a:latin typeface="Arial" panose="020B0604020202020204" pitchFamily="34" charset="0"/>
              </a:defRPr>
            </a:lvl2pPr>
            <a:lvl3pPr marL="1143000" indent="-228600" eaLnBrk="0" hangingPunct="0">
              <a:spcBef>
                <a:spcPct val="20000"/>
              </a:spcBef>
              <a:buClr>
                <a:srgbClr val="CC3300"/>
              </a:buClr>
              <a:buSzPct val="50000"/>
              <a:buFont typeface="Monotype Sorts"/>
              <a:buChar char="l"/>
              <a:defRPr sz="2400">
                <a:solidFill>
                  <a:srgbClr val="000099"/>
                </a:solidFill>
                <a:latin typeface="Arial" panose="020B0604020202020204" pitchFamily="34" charset="0"/>
              </a:defRPr>
            </a:lvl3pPr>
            <a:lvl4pPr marL="1600200" indent="-228600" eaLnBrk="0" hangingPunct="0">
              <a:spcBef>
                <a:spcPct val="20000"/>
              </a:spcBef>
              <a:buClr>
                <a:srgbClr val="CC3300"/>
              </a:buClr>
              <a:buSzPct val="50000"/>
              <a:buFont typeface="Monotype Sorts"/>
              <a:buChar char="l"/>
              <a:defRPr sz="2000">
                <a:solidFill>
                  <a:srgbClr val="000099"/>
                </a:solidFill>
                <a:latin typeface="Arial" panose="020B0604020202020204" pitchFamily="34" charset="0"/>
              </a:defRPr>
            </a:lvl4pPr>
            <a:lvl5pPr marL="2057400" indent="-228600" eaLnBrk="0" hangingPunct="0">
              <a:spcBef>
                <a:spcPct val="20000"/>
              </a:spcBef>
              <a:buClr>
                <a:srgbClr val="CC3300"/>
              </a:buClr>
              <a:buSzPct val="50000"/>
              <a:buFont typeface="Monotype Sorts"/>
              <a:buChar char="l"/>
              <a:defRPr sz="2000">
                <a:solidFill>
                  <a:srgbClr val="000099"/>
                </a:solidFill>
                <a:latin typeface="Arial" panose="020B0604020202020204" pitchFamily="34" charset="0"/>
              </a:defRPr>
            </a:lvl5pPr>
            <a:lvl6pPr marL="25146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6pPr>
            <a:lvl7pPr marL="29718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7pPr>
            <a:lvl8pPr marL="34290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8pPr>
            <a:lvl9pPr marL="38862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9pPr>
          </a:lstStyle>
          <a:p>
            <a:pPr>
              <a:spcBef>
                <a:spcPct val="0"/>
              </a:spcBef>
              <a:buClrTx/>
              <a:buSzTx/>
              <a:buFontTx/>
              <a:buNone/>
            </a:pPr>
            <a:r>
              <a:rPr lang="en-US" altLang="en-US" sz="1440" b="1" u="sng" dirty="0">
                <a:solidFill>
                  <a:schemeClr val="tx1"/>
                </a:solidFill>
                <a:latin typeface="Times New Roman" panose="02020603050405020304" pitchFamily="18" charset="0"/>
              </a:rPr>
              <a:t>Slide #2</a:t>
            </a:r>
            <a:endParaRPr lang="en-US" altLang="en-US" sz="1920" dirty="0">
              <a:solidFill>
                <a:schemeClr val="tx1"/>
              </a:solidFill>
              <a:latin typeface="Times New Roman" panose="02020603050405020304" pitchFamily="18" charset="0"/>
            </a:endParaRPr>
          </a:p>
        </p:txBody>
      </p:sp>
    </p:spTree>
    <p:extLst>
      <p:ext uri="{BB962C8B-B14F-4D97-AF65-F5344CB8AC3E}">
        <p14:creationId xmlns:p14="http://schemas.microsoft.com/office/powerpoint/2010/main" val="39191963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026"/>
          <p:cNvSpPr>
            <a:spLocks noGrp="1" noChangeArrowheads="1"/>
          </p:cNvSpPr>
          <p:nvPr>
            <p:ph type="title"/>
          </p:nvPr>
        </p:nvSpPr>
        <p:spPr/>
        <p:txBody>
          <a:bodyPr/>
          <a:lstStyle/>
          <a:p>
            <a:r>
              <a:rPr lang="en-US" altLang="en-US" u="sng" dirty="0">
                <a:solidFill>
                  <a:schemeClr val="tx1"/>
                </a:solidFill>
                <a:latin typeface="Calibri" panose="020F0502020204030204" pitchFamily="34" charset="0"/>
                <a:cs typeface="Calibri" panose="020F0502020204030204" pitchFamily="34" charset="0"/>
              </a:rPr>
              <a:t>Other guidelines for IEEE WG meetings</a:t>
            </a:r>
            <a:endParaRPr lang="en-US" altLang="en-US" dirty="0"/>
          </a:p>
        </p:txBody>
      </p:sp>
      <p:sp>
        <p:nvSpPr>
          <p:cNvPr id="10243" name="Rectangle 1027"/>
          <p:cNvSpPr>
            <a:spLocks noGrp="1" noChangeArrowheads="1"/>
          </p:cNvSpPr>
          <p:nvPr>
            <p:ph idx="1"/>
          </p:nvPr>
        </p:nvSpPr>
        <p:spPr>
          <a:xfrm>
            <a:off x="731521" y="1952417"/>
            <a:ext cx="8288867" cy="4524583"/>
          </a:xfrm>
        </p:spPr>
        <p:txBody>
          <a:bodyPr>
            <a:normAutofit/>
          </a:bodyPr>
          <a:lstStyle/>
          <a:p>
            <a:pPr>
              <a:lnSpc>
                <a:spcPct val="80000"/>
              </a:lnSpc>
              <a:spcAft>
                <a:spcPct val="40000"/>
              </a:spcAft>
              <a:buSzPct val="150000"/>
              <a:buFont typeface="Arial" panose="020B0604020202020204" pitchFamily="34" charset="0"/>
              <a:buChar char="•"/>
              <a:defRPr/>
            </a:pPr>
            <a:r>
              <a:rPr lang="en-US" altLang="en-US" sz="1600" dirty="0">
                <a:solidFill>
                  <a:schemeClr val="tx1"/>
                </a:solidFill>
                <a:cs typeface="Calibri" panose="020F0502020204030204" pitchFamily="34" charset="0"/>
              </a:rPr>
              <a:t>All IEEE-SA standards meetings shall be conducted in compliance with all applicable laws, including antitrust and competition laws. </a:t>
            </a:r>
          </a:p>
          <a:p>
            <a:pPr lvl="1">
              <a:lnSpc>
                <a:spcPct val="80000"/>
              </a:lnSpc>
              <a:spcAft>
                <a:spcPct val="40000"/>
              </a:spcAft>
              <a:buSzPct val="150000"/>
              <a:buFont typeface="Arial" panose="020B0604020202020204" pitchFamily="34" charset="0"/>
              <a:buChar char="•"/>
              <a:defRPr/>
            </a:pPr>
            <a:r>
              <a:rPr lang="en-US" altLang="en-US" sz="1440" b="1" dirty="0">
                <a:solidFill>
                  <a:schemeClr val="tx1"/>
                </a:solidFill>
                <a:cs typeface="Calibri" panose="020F0502020204030204" pitchFamily="34" charset="0"/>
              </a:rPr>
              <a:t>Don’t discuss the interpretation, validity, or essentiality of patents/patent claims. </a:t>
            </a:r>
          </a:p>
          <a:p>
            <a:pPr lvl="1">
              <a:lnSpc>
                <a:spcPct val="80000"/>
              </a:lnSpc>
              <a:spcAft>
                <a:spcPct val="40000"/>
              </a:spcAft>
              <a:buSzPct val="150000"/>
              <a:buFont typeface="Arial" panose="020B0604020202020204" pitchFamily="34" charset="0"/>
              <a:buChar char="•"/>
              <a:defRPr/>
            </a:pPr>
            <a:r>
              <a:rPr lang="en-US" altLang="en-US" sz="1440" b="1" dirty="0">
                <a:solidFill>
                  <a:schemeClr val="tx1"/>
                </a:solidFill>
                <a:cs typeface="Calibri" panose="020F0502020204030204" pitchFamily="34" charset="0"/>
              </a:rPr>
              <a:t>Don’t discuss specific license rates, terms, or conditions.</a:t>
            </a:r>
          </a:p>
          <a:p>
            <a:pPr lvl="2">
              <a:lnSpc>
                <a:spcPct val="80000"/>
              </a:lnSpc>
              <a:spcAft>
                <a:spcPct val="40000"/>
              </a:spcAft>
              <a:buSzPct val="150000"/>
              <a:buFont typeface="Arial" panose="020B0604020202020204" pitchFamily="34" charset="0"/>
              <a:buChar char="•"/>
              <a:defRPr/>
            </a:pPr>
            <a:r>
              <a:rPr lang="en-US" altLang="en-US" sz="1280" dirty="0">
                <a:solidFill>
                  <a:schemeClr val="tx1"/>
                </a:solidFill>
                <a:cs typeface="Calibri" panose="020F0502020204030204" pitchFamily="34" charset="0"/>
              </a:rPr>
              <a:t>Relative costs of different technical approaches that include relative costs of patent licensing terms may be discussed in standards development meetings. </a:t>
            </a:r>
          </a:p>
          <a:p>
            <a:pPr lvl="3">
              <a:lnSpc>
                <a:spcPct val="80000"/>
              </a:lnSpc>
              <a:spcAft>
                <a:spcPct val="40000"/>
              </a:spcAft>
              <a:buSzPct val="150000"/>
              <a:buFont typeface="Arial" panose="020B0604020202020204" pitchFamily="34" charset="0"/>
              <a:buChar char="•"/>
              <a:defRPr/>
            </a:pPr>
            <a:r>
              <a:rPr lang="en-GB" altLang="en-US" b="1" dirty="0">
                <a:solidFill>
                  <a:schemeClr val="tx1"/>
                </a:solidFill>
                <a:latin typeface="Calibri" panose="020F0502020204030204" pitchFamily="34" charset="0"/>
                <a:cs typeface="Calibri" panose="020F0502020204030204" pitchFamily="34" charset="0"/>
              </a:rPr>
              <a:t>Technical considerations remain the primary focus</a:t>
            </a:r>
            <a:endParaRPr lang="en-US" altLang="en-US" b="1" dirty="0">
              <a:solidFill>
                <a:schemeClr val="tx1"/>
              </a:solidFill>
              <a:latin typeface="Calibri" panose="020F0502020204030204" pitchFamily="34" charset="0"/>
              <a:cs typeface="Calibri" panose="020F0502020204030204" pitchFamily="34" charset="0"/>
            </a:endParaRPr>
          </a:p>
          <a:p>
            <a:pPr lvl="1">
              <a:lnSpc>
                <a:spcPct val="80000"/>
              </a:lnSpc>
              <a:spcAft>
                <a:spcPct val="40000"/>
              </a:spcAft>
              <a:buSzPct val="150000"/>
              <a:buFont typeface="Arial" panose="020B0604020202020204" pitchFamily="34" charset="0"/>
              <a:buChar char="•"/>
              <a:defRPr/>
            </a:pPr>
            <a:r>
              <a:rPr lang="en-US" altLang="en-US" sz="1440" b="1" dirty="0">
                <a:solidFill>
                  <a:schemeClr val="tx1"/>
                </a:solidFill>
                <a:cs typeface="Calibri" panose="020F0502020204030204" pitchFamily="34" charset="0"/>
              </a:rPr>
              <a:t>Don’t discuss or engage in the fixing of product prices, allocation of customers, or division of sales markets.</a:t>
            </a:r>
          </a:p>
          <a:p>
            <a:pPr lvl="1">
              <a:lnSpc>
                <a:spcPct val="80000"/>
              </a:lnSpc>
              <a:spcAft>
                <a:spcPct val="40000"/>
              </a:spcAft>
              <a:buSzPct val="150000"/>
              <a:buFont typeface="Arial" panose="020B0604020202020204" pitchFamily="34" charset="0"/>
              <a:buChar char="•"/>
              <a:defRPr/>
            </a:pPr>
            <a:r>
              <a:rPr lang="en-US" altLang="en-US" sz="1440" b="1" dirty="0">
                <a:solidFill>
                  <a:schemeClr val="tx1"/>
                </a:solidFill>
                <a:cs typeface="Calibri" panose="020F0502020204030204" pitchFamily="34" charset="0"/>
              </a:rPr>
              <a:t>Don’t discuss the status or substance of ongoing or threatened litigation.</a:t>
            </a:r>
          </a:p>
          <a:p>
            <a:pPr lvl="1">
              <a:lnSpc>
                <a:spcPct val="80000"/>
              </a:lnSpc>
              <a:spcAft>
                <a:spcPct val="40000"/>
              </a:spcAft>
              <a:buSzPct val="150000"/>
              <a:buFont typeface="Arial" panose="020B0604020202020204" pitchFamily="34" charset="0"/>
              <a:buChar char="•"/>
              <a:defRPr/>
            </a:pPr>
            <a:r>
              <a:rPr lang="en-US" altLang="en-US" sz="1440" b="1" dirty="0">
                <a:solidFill>
                  <a:schemeClr val="tx1"/>
                </a:solidFill>
                <a:cs typeface="Calibri" panose="020F0502020204030204" pitchFamily="34" charset="0"/>
              </a:rPr>
              <a:t>Don’t be silent if inappropriate topics are discussed … do formally object.</a:t>
            </a:r>
          </a:p>
          <a:p>
            <a:pPr algn="ctr">
              <a:lnSpc>
                <a:spcPct val="80000"/>
              </a:lnSpc>
              <a:buFont typeface="Monotype Sorts"/>
              <a:buNone/>
              <a:defRPr/>
            </a:pPr>
            <a:r>
              <a:rPr lang="en-US" altLang="en-US" sz="840" dirty="0">
                <a:solidFill>
                  <a:schemeClr val="tx1"/>
                </a:solidFill>
                <a:cs typeface="Calibri" panose="020F0502020204030204" pitchFamily="34" charset="0"/>
              </a:rPr>
              <a:t>---------------------------------------------------------------   </a:t>
            </a:r>
            <a:endParaRPr lang="en-US" altLang="en-US" sz="1120" dirty="0">
              <a:solidFill>
                <a:schemeClr val="tx1"/>
              </a:solidFill>
              <a:cs typeface="Calibri" panose="020F0502020204030204" pitchFamily="34" charset="0"/>
            </a:endParaRPr>
          </a:p>
          <a:p>
            <a:pPr algn="ctr">
              <a:lnSpc>
                <a:spcPct val="80000"/>
              </a:lnSpc>
              <a:buFont typeface="Monotype Sorts"/>
              <a:buNone/>
              <a:defRPr/>
            </a:pPr>
            <a:r>
              <a:rPr lang="en-US" altLang="en-US" sz="1120" dirty="0">
                <a:solidFill>
                  <a:schemeClr val="tx1"/>
                </a:solidFill>
                <a:cs typeface="Calibri" panose="020F0502020204030204" pitchFamily="34" charset="0"/>
              </a:rPr>
              <a:t>For more details, see </a:t>
            </a:r>
            <a:r>
              <a:rPr lang="en-US" altLang="en-US" sz="1120" i="1" dirty="0">
                <a:solidFill>
                  <a:schemeClr val="tx1"/>
                </a:solidFill>
                <a:cs typeface="Calibri" panose="020F0502020204030204" pitchFamily="34" charset="0"/>
              </a:rPr>
              <a:t>IEEE-SA Standards Board Operations Manual</a:t>
            </a:r>
            <a:r>
              <a:rPr lang="en-US" altLang="en-US" sz="1120" dirty="0">
                <a:solidFill>
                  <a:schemeClr val="tx1"/>
                </a:solidFill>
                <a:cs typeface="Calibri" panose="020F0502020204030204" pitchFamily="34" charset="0"/>
              </a:rPr>
              <a:t>, clause 5.3.10 and </a:t>
            </a:r>
            <a:br>
              <a:rPr lang="en-US" altLang="en-US" sz="1120" dirty="0">
                <a:solidFill>
                  <a:schemeClr val="tx1"/>
                </a:solidFill>
                <a:cs typeface="Calibri" panose="020F0502020204030204" pitchFamily="34" charset="0"/>
              </a:rPr>
            </a:br>
            <a:r>
              <a:rPr lang="en-US" altLang="en-US" sz="1120" i="1" dirty="0">
                <a:solidFill>
                  <a:schemeClr val="tx1"/>
                </a:solidFill>
                <a:cs typeface="Calibri" panose="020F0502020204030204" pitchFamily="34" charset="0"/>
              </a:rPr>
              <a:t>Antitrust and Competition Policy: What You Need to Know </a:t>
            </a:r>
            <a:r>
              <a:rPr lang="en-US" altLang="en-US" sz="1120" dirty="0">
                <a:solidFill>
                  <a:schemeClr val="tx1"/>
                </a:solidFill>
                <a:cs typeface="Calibri" panose="020F0502020204030204" pitchFamily="34" charset="0"/>
              </a:rPr>
              <a:t>at http://standards.ieee.org/develop/policies/antitrust.pdf</a:t>
            </a:r>
          </a:p>
        </p:txBody>
      </p:sp>
      <p:sp>
        <p:nvSpPr>
          <p:cNvPr id="4" name="Slide Number Placeholder 3"/>
          <p:cNvSpPr>
            <a:spLocks noGrp="1"/>
          </p:cNvSpPr>
          <p:nvPr>
            <p:ph type="sldNum" idx="12"/>
          </p:nvPr>
        </p:nvSpPr>
        <p:spPr/>
        <p:txBody>
          <a:bodyPr/>
          <a:lstStyle/>
          <a:p>
            <a:r>
              <a:rPr lang="en-GB" smtClean="0"/>
              <a:t>Slide </a:t>
            </a:r>
            <a:fld id="{440F5867-744E-4AA6-B0ED-4C44D2DFBB7B}" type="slidenum">
              <a:rPr lang="en-GB" smtClean="0"/>
              <a:pPr/>
              <a:t>7</a:t>
            </a:fld>
            <a:endParaRPr lang="en-GB" dirty="0"/>
          </a:p>
        </p:txBody>
      </p:sp>
      <p:sp>
        <p:nvSpPr>
          <p:cNvPr id="3" name="Footer Placeholder 2"/>
          <p:cNvSpPr>
            <a:spLocks noGrp="1"/>
          </p:cNvSpPr>
          <p:nvPr>
            <p:ph type="ftr" idx="14"/>
          </p:nvPr>
        </p:nvSpPr>
        <p:spPr>
          <a:prstGeom prst="rect">
            <a:avLst/>
          </a:prstGeom>
        </p:spPr>
        <p:txBody>
          <a:bodyPr/>
          <a:lstStyle/>
          <a:p>
            <a:pPr>
              <a:defRPr/>
            </a:pPr>
            <a:r>
              <a:rPr lang="en-US" smtClean="0"/>
              <a:t>Benjamin Rolfe BCA/MERL</a:t>
            </a:r>
            <a:endParaRPr lang="en-US"/>
          </a:p>
        </p:txBody>
      </p:sp>
      <p:sp>
        <p:nvSpPr>
          <p:cNvPr id="2" name="Date Placeholder 1"/>
          <p:cNvSpPr>
            <a:spLocks noGrp="1"/>
          </p:cNvSpPr>
          <p:nvPr>
            <p:ph type="dt" idx="15"/>
          </p:nvPr>
        </p:nvSpPr>
        <p:spPr>
          <a:prstGeom prst="rect">
            <a:avLst/>
          </a:prstGeom>
        </p:spPr>
        <p:txBody>
          <a:bodyPr/>
          <a:lstStyle/>
          <a:p>
            <a:pPr>
              <a:defRPr/>
            </a:pPr>
            <a:r>
              <a:rPr lang="en-US" smtClean="0"/>
              <a:t>October 2020</a:t>
            </a:r>
            <a:endParaRPr lang="en-US" dirty="0"/>
          </a:p>
        </p:txBody>
      </p:sp>
      <p:sp>
        <p:nvSpPr>
          <p:cNvPr id="10244" name="Text Box 1028"/>
          <p:cNvSpPr txBox="1">
            <a:spLocks noChangeArrowheads="1"/>
          </p:cNvSpPr>
          <p:nvPr/>
        </p:nvSpPr>
        <p:spPr bwMode="auto">
          <a:xfrm>
            <a:off x="743373" y="6477000"/>
            <a:ext cx="806631"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CC3300"/>
              </a:buClr>
              <a:buSzPct val="50000"/>
              <a:buFont typeface="Monotype Sorts"/>
              <a:buChar char="l"/>
              <a:defRPr sz="3200">
                <a:solidFill>
                  <a:srgbClr val="000099"/>
                </a:solidFill>
                <a:latin typeface="Arial" panose="020B0604020202020204" pitchFamily="34" charset="0"/>
              </a:defRPr>
            </a:lvl1pPr>
            <a:lvl2pPr marL="742950" indent="-285750" eaLnBrk="0" hangingPunct="0">
              <a:spcBef>
                <a:spcPct val="20000"/>
              </a:spcBef>
              <a:buClr>
                <a:srgbClr val="CC3300"/>
              </a:buClr>
              <a:buSzPct val="50000"/>
              <a:buFont typeface="Monotype Sorts"/>
              <a:buChar char="l"/>
              <a:defRPr sz="2800">
                <a:solidFill>
                  <a:srgbClr val="000099"/>
                </a:solidFill>
                <a:latin typeface="Arial" panose="020B0604020202020204" pitchFamily="34" charset="0"/>
              </a:defRPr>
            </a:lvl2pPr>
            <a:lvl3pPr marL="1143000" indent="-228600" eaLnBrk="0" hangingPunct="0">
              <a:spcBef>
                <a:spcPct val="20000"/>
              </a:spcBef>
              <a:buClr>
                <a:srgbClr val="CC3300"/>
              </a:buClr>
              <a:buSzPct val="50000"/>
              <a:buFont typeface="Monotype Sorts"/>
              <a:buChar char="l"/>
              <a:defRPr sz="2400">
                <a:solidFill>
                  <a:srgbClr val="000099"/>
                </a:solidFill>
                <a:latin typeface="Arial" panose="020B0604020202020204" pitchFamily="34" charset="0"/>
              </a:defRPr>
            </a:lvl3pPr>
            <a:lvl4pPr marL="1600200" indent="-228600" eaLnBrk="0" hangingPunct="0">
              <a:spcBef>
                <a:spcPct val="20000"/>
              </a:spcBef>
              <a:buClr>
                <a:srgbClr val="CC3300"/>
              </a:buClr>
              <a:buSzPct val="50000"/>
              <a:buFont typeface="Monotype Sorts"/>
              <a:buChar char="l"/>
              <a:defRPr sz="2000">
                <a:solidFill>
                  <a:srgbClr val="000099"/>
                </a:solidFill>
                <a:latin typeface="Arial" panose="020B0604020202020204" pitchFamily="34" charset="0"/>
              </a:defRPr>
            </a:lvl4pPr>
            <a:lvl5pPr marL="2057400" indent="-228600" eaLnBrk="0" hangingPunct="0">
              <a:spcBef>
                <a:spcPct val="20000"/>
              </a:spcBef>
              <a:buClr>
                <a:srgbClr val="CC3300"/>
              </a:buClr>
              <a:buSzPct val="50000"/>
              <a:buFont typeface="Monotype Sorts"/>
              <a:buChar char="l"/>
              <a:defRPr sz="2000">
                <a:solidFill>
                  <a:srgbClr val="000099"/>
                </a:solidFill>
                <a:latin typeface="Arial" panose="020B0604020202020204" pitchFamily="34" charset="0"/>
              </a:defRPr>
            </a:lvl5pPr>
            <a:lvl6pPr marL="25146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6pPr>
            <a:lvl7pPr marL="29718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7pPr>
            <a:lvl8pPr marL="34290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8pPr>
            <a:lvl9pPr marL="38862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9pPr>
          </a:lstStyle>
          <a:p>
            <a:pPr>
              <a:spcBef>
                <a:spcPct val="0"/>
              </a:spcBef>
              <a:buClrTx/>
              <a:buSzTx/>
              <a:buFontTx/>
              <a:buNone/>
            </a:pPr>
            <a:r>
              <a:rPr lang="en-US" altLang="en-US" sz="1440" b="1" u="sng" dirty="0">
                <a:solidFill>
                  <a:schemeClr val="tx1"/>
                </a:solidFill>
                <a:latin typeface="Times New Roman" panose="02020603050405020304" pitchFamily="18" charset="0"/>
              </a:rPr>
              <a:t>Slide #3</a:t>
            </a:r>
          </a:p>
        </p:txBody>
      </p:sp>
    </p:spTree>
    <p:extLst>
      <p:ext uri="{BB962C8B-B14F-4D97-AF65-F5344CB8AC3E}">
        <p14:creationId xmlns:p14="http://schemas.microsoft.com/office/powerpoint/2010/main" val="426340537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GB" altLang="en-US" u="sng">
                <a:solidFill>
                  <a:schemeClr val="tx1"/>
                </a:solidFill>
                <a:latin typeface="Calibri" panose="020F0502020204030204" pitchFamily="34" charset="0"/>
                <a:cs typeface="Calibri" panose="020F0502020204030204" pitchFamily="34" charset="0"/>
              </a:rPr>
              <a:t>Patent-related information</a:t>
            </a:r>
            <a:endParaRPr lang="en-US" altLang="en-US" u="sng"/>
          </a:p>
        </p:txBody>
      </p:sp>
      <p:sp>
        <p:nvSpPr>
          <p:cNvPr id="5" name="Content Placeholder 4"/>
          <p:cNvSpPr>
            <a:spLocks noGrp="1"/>
          </p:cNvSpPr>
          <p:nvPr>
            <p:ph idx="1"/>
          </p:nvPr>
        </p:nvSpPr>
        <p:spPr/>
        <p:txBody>
          <a:bodyPr/>
          <a:lstStyle/>
          <a:p>
            <a:pPr lvl="1">
              <a:lnSpc>
                <a:spcPct val="90000"/>
              </a:lnSpc>
              <a:spcBef>
                <a:spcPct val="0"/>
              </a:spcBef>
              <a:buFont typeface="Monotype Sorts"/>
              <a:buNone/>
            </a:pPr>
            <a:r>
              <a:rPr lang="en-US" altLang="en-US" b="1" dirty="0">
                <a:solidFill>
                  <a:schemeClr val="tx1"/>
                </a:solidFill>
                <a:latin typeface="Calibri" panose="020F0502020204030204" pitchFamily="34" charset="0"/>
                <a:cs typeface="Calibri" panose="020F0502020204030204" pitchFamily="34" charset="0"/>
              </a:rPr>
              <a:t>The patent policy and the procedures used to execute that policy are documented in the:</a:t>
            </a:r>
          </a:p>
          <a:p>
            <a:pPr lvl="2">
              <a:lnSpc>
                <a:spcPct val="90000"/>
              </a:lnSpc>
              <a:buSzPct val="150000"/>
              <a:buFont typeface="Arial" panose="020B0604020202020204" pitchFamily="34" charset="0"/>
              <a:buChar char="•"/>
            </a:pPr>
            <a:r>
              <a:rPr lang="en-US" altLang="en-US" sz="1600" b="1" i="1" dirty="0">
                <a:solidFill>
                  <a:schemeClr val="tx1"/>
                </a:solidFill>
                <a:cs typeface="Calibri" panose="020F0502020204030204" pitchFamily="34" charset="0"/>
              </a:rPr>
              <a:t>IEEE-SA Standards Board Bylaws</a:t>
            </a:r>
            <a:r>
              <a:rPr lang="en-US" altLang="en-US" sz="1600" b="1" dirty="0">
                <a:solidFill>
                  <a:schemeClr val="tx1"/>
                </a:solidFill>
                <a:cs typeface="Calibri" panose="020F0502020204030204" pitchFamily="34" charset="0"/>
              </a:rPr>
              <a:t> </a:t>
            </a:r>
            <a:br>
              <a:rPr lang="en-US" altLang="en-US" sz="1600" b="1" dirty="0">
                <a:solidFill>
                  <a:schemeClr val="tx1"/>
                </a:solidFill>
                <a:cs typeface="Calibri" panose="020F0502020204030204" pitchFamily="34" charset="0"/>
              </a:rPr>
            </a:br>
            <a:r>
              <a:rPr lang="en-US" altLang="en-US" sz="1280" b="1" dirty="0">
                <a:solidFill>
                  <a:schemeClr val="tx1"/>
                </a:solidFill>
                <a:cs typeface="Calibri" panose="020F0502020204030204" pitchFamily="34" charset="0"/>
              </a:rPr>
              <a:t>(</a:t>
            </a:r>
            <a:r>
              <a:rPr lang="en-US" altLang="en-US" sz="1280" b="1" dirty="0">
                <a:solidFill>
                  <a:schemeClr val="tx1"/>
                </a:solidFill>
                <a:cs typeface="Calibri" panose="020F0502020204030204" pitchFamily="34" charset="0"/>
                <a:hlinkClick r:id="rId3"/>
              </a:rPr>
              <a:t>http://standards.ieee.org/develop/policies/bylaws/sect6-7.html#6</a:t>
            </a:r>
            <a:r>
              <a:rPr lang="en-US" altLang="en-US" sz="1280" b="1" dirty="0" smtClean="0">
                <a:solidFill>
                  <a:schemeClr val="tx1"/>
                </a:solidFill>
                <a:cs typeface="Calibri" panose="020F0502020204030204" pitchFamily="34" charset="0"/>
              </a:rPr>
              <a:t>)</a:t>
            </a:r>
            <a:endParaRPr lang="en-US" altLang="en-US" sz="1280" b="1" dirty="0">
              <a:solidFill>
                <a:schemeClr val="tx1"/>
              </a:solidFill>
              <a:cs typeface="Calibri" panose="020F0502020204030204" pitchFamily="34" charset="0"/>
            </a:endParaRPr>
          </a:p>
          <a:p>
            <a:pPr lvl="2">
              <a:lnSpc>
                <a:spcPct val="90000"/>
              </a:lnSpc>
              <a:buSzPct val="150000"/>
              <a:buFont typeface="Arial" panose="020B0604020202020204" pitchFamily="34" charset="0"/>
              <a:buChar char="•"/>
            </a:pPr>
            <a:r>
              <a:rPr lang="en-US" altLang="en-US" sz="1600" b="1" i="1" dirty="0">
                <a:solidFill>
                  <a:schemeClr val="tx1"/>
                </a:solidFill>
                <a:cs typeface="Calibri" panose="020F0502020204030204" pitchFamily="34" charset="0"/>
              </a:rPr>
              <a:t>IEEE-SA Standards Board Operations Manual</a:t>
            </a:r>
            <a:r>
              <a:rPr lang="en-US" altLang="en-US" sz="1600" b="1" dirty="0">
                <a:solidFill>
                  <a:schemeClr val="tx1"/>
                </a:solidFill>
                <a:cs typeface="Calibri" panose="020F0502020204030204" pitchFamily="34" charset="0"/>
              </a:rPr>
              <a:t> </a:t>
            </a:r>
            <a:r>
              <a:rPr lang="en-US" altLang="en-US" sz="1280" b="1" dirty="0">
                <a:solidFill>
                  <a:schemeClr val="tx1"/>
                </a:solidFill>
                <a:cs typeface="Calibri" panose="020F0502020204030204" pitchFamily="34" charset="0"/>
              </a:rPr>
              <a:t>(</a:t>
            </a:r>
            <a:r>
              <a:rPr lang="en-US" altLang="en-US" sz="1280" b="1" dirty="0">
                <a:solidFill>
                  <a:schemeClr val="tx1"/>
                </a:solidFill>
                <a:cs typeface="Calibri" panose="020F0502020204030204" pitchFamily="34" charset="0"/>
                <a:hlinkClick r:id="rId4"/>
              </a:rPr>
              <a:t>http://</a:t>
            </a:r>
            <a:r>
              <a:rPr lang="en-US" altLang="en-US" sz="1280" b="1" dirty="0" smtClean="0">
                <a:solidFill>
                  <a:schemeClr val="tx1"/>
                </a:solidFill>
                <a:cs typeface="Calibri" panose="020F0502020204030204" pitchFamily="34" charset="0"/>
                <a:hlinkClick r:id="rId4"/>
              </a:rPr>
              <a:t>standards.ieee.org/develop/policies/opman/sect6.html#6.3</a:t>
            </a:r>
            <a:endParaRPr lang="en-US" altLang="en-US" sz="1280" b="1" dirty="0">
              <a:solidFill>
                <a:schemeClr val="tx1"/>
              </a:solidFill>
              <a:cs typeface="Calibri" panose="020F0502020204030204" pitchFamily="34" charset="0"/>
            </a:endParaRPr>
          </a:p>
          <a:p>
            <a:pPr lvl="1">
              <a:lnSpc>
                <a:spcPct val="90000"/>
              </a:lnSpc>
              <a:buFont typeface="Monotype Sorts"/>
              <a:buNone/>
            </a:pPr>
            <a:endParaRPr lang="en-US" altLang="en-US" dirty="0"/>
          </a:p>
          <a:p>
            <a:pPr lvl="1">
              <a:lnSpc>
                <a:spcPct val="90000"/>
              </a:lnSpc>
              <a:spcBef>
                <a:spcPct val="0"/>
              </a:spcBef>
              <a:buFont typeface="Monotype Sorts"/>
              <a:buNone/>
            </a:pPr>
            <a:r>
              <a:rPr lang="en-US" altLang="en-US" b="1" dirty="0">
                <a:solidFill>
                  <a:schemeClr val="tx1"/>
                </a:solidFill>
                <a:latin typeface="Calibri" panose="020F0502020204030204" pitchFamily="34" charset="0"/>
                <a:cs typeface="Calibri" panose="020F0502020204030204" pitchFamily="34" charset="0"/>
              </a:rPr>
              <a:t>	Material about the patent policy is available at </a:t>
            </a:r>
          </a:p>
          <a:p>
            <a:pPr lvl="1">
              <a:lnSpc>
                <a:spcPct val="90000"/>
              </a:lnSpc>
              <a:spcBef>
                <a:spcPct val="0"/>
              </a:spcBef>
              <a:buFont typeface="Monotype Sorts"/>
              <a:buNone/>
            </a:pPr>
            <a:r>
              <a:rPr lang="en-US" altLang="en-US" b="1" dirty="0">
                <a:solidFill>
                  <a:schemeClr val="tx1"/>
                </a:solidFill>
                <a:latin typeface="Calibri" panose="020F0502020204030204" pitchFamily="34" charset="0"/>
                <a:cs typeface="Calibri" panose="020F0502020204030204" pitchFamily="34" charset="0"/>
              </a:rPr>
              <a:t>	</a:t>
            </a:r>
            <a:r>
              <a:rPr lang="en-US" altLang="en-US" b="1" i="1" dirty="0">
                <a:solidFill>
                  <a:schemeClr val="tx1"/>
                </a:solidFill>
                <a:latin typeface="Calibri" panose="020F0502020204030204" pitchFamily="34" charset="0"/>
                <a:cs typeface="Calibri" panose="020F0502020204030204" pitchFamily="34" charset="0"/>
              </a:rPr>
              <a:t>http://standards.ieee.org/about/sasb/patcom/materials.html</a:t>
            </a:r>
          </a:p>
          <a:p>
            <a:pPr lvl="1">
              <a:lnSpc>
                <a:spcPct val="90000"/>
              </a:lnSpc>
              <a:spcBef>
                <a:spcPct val="0"/>
              </a:spcBef>
              <a:buFont typeface="Monotype Sorts"/>
              <a:buNone/>
            </a:pPr>
            <a:endParaRPr lang="en-US" altLang="en-US" b="1" i="1" dirty="0">
              <a:solidFill>
                <a:schemeClr val="tx1"/>
              </a:solidFill>
              <a:latin typeface="Calibri" panose="020F0502020204030204" pitchFamily="34" charset="0"/>
              <a:cs typeface="Calibri" panose="020F0502020204030204" pitchFamily="34" charset="0"/>
            </a:endParaRPr>
          </a:p>
          <a:p>
            <a:pPr lvl="1">
              <a:lnSpc>
                <a:spcPct val="90000"/>
              </a:lnSpc>
              <a:spcBef>
                <a:spcPct val="0"/>
              </a:spcBef>
              <a:buFont typeface="Monotype Sorts"/>
              <a:buNone/>
            </a:pPr>
            <a:endParaRPr lang="en-US" altLang="en-US" sz="2560" b="1" dirty="0">
              <a:solidFill>
                <a:schemeClr val="tx1"/>
              </a:solidFill>
              <a:cs typeface="Calibri" panose="020F0502020204030204" pitchFamily="34" charset="0"/>
            </a:endParaRPr>
          </a:p>
          <a:p>
            <a:pPr lvl="1" algn="ctr">
              <a:lnSpc>
                <a:spcPct val="90000"/>
              </a:lnSpc>
              <a:spcBef>
                <a:spcPct val="0"/>
              </a:spcBef>
              <a:buFont typeface="Monotype Sorts"/>
              <a:buNone/>
            </a:pPr>
            <a:r>
              <a:rPr lang="en-US" altLang="en-US" sz="2560" b="1" dirty="0">
                <a:solidFill>
                  <a:schemeClr val="tx1"/>
                </a:solidFill>
                <a:cs typeface="Calibri" panose="020F0502020204030204" pitchFamily="34" charset="0"/>
              </a:rPr>
              <a:t>	If you have questions, contact the IEEE-SA Standards Board Patent Committee Administrator at patcom@ieee.org</a:t>
            </a:r>
          </a:p>
          <a:p>
            <a:endParaRPr lang="en-US" dirty="0"/>
          </a:p>
        </p:txBody>
      </p:sp>
      <p:sp>
        <p:nvSpPr>
          <p:cNvPr id="4" name="Slide Number Placeholder 3"/>
          <p:cNvSpPr>
            <a:spLocks noGrp="1"/>
          </p:cNvSpPr>
          <p:nvPr>
            <p:ph type="sldNum" idx="12"/>
          </p:nvPr>
        </p:nvSpPr>
        <p:spPr/>
        <p:txBody>
          <a:bodyPr/>
          <a:lstStyle/>
          <a:p>
            <a:r>
              <a:rPr lang="en-GB" smtClean="0"/>
              <a:t>Slide </a:t>
            </a:r>
            <a:fld id="{440F5867-744E-4AA6-B0ED-4C44D2DFBB7B}" type="slidenum">
              <a:rPr lang="en-GB" smtClean="0"/>
              <a:pPr/>
              <a:t>8</a:t>
            </a:fld>
            <a:endParaRPr lang="en-GB" dirty="0"/>
          </a:p>
        </p:txBody>
      </p:sp>
      <p:sp>
        <p:nvSpPr>
          <p:cNvPr id="3" name="Footer Placeholder 2"/>
          <p:cNvSpPr>
            <a:spLocks noGrp="1"/>
          </p:cNvSpPr>
          <p:nvPr>
            <p:ph type="ftr" idx="14"/>
          </p:nvPr>
        </p:nvSpPr>
        <p:spPr>
          <a:prstGeom prst="rect">
            <a:avLst/>
          </a:prstGeom>
        </p:spPr>
        <p:txBody>
          <a:bodyPr/>
          <a:lstStyle/>
          <a:p>
            <a:pPr>
              <a:defRPr/>
            </a:pPr>
            <a:r>
              <a:rPr lang="en-US" smtClean="0"/>
              <a:t>Benjamin Rolfe BCA/MERL</a:t>
            </a:r>
            <a:endParaRPr lang="en-US"/>
          </a:p>
        </p:txBody>
      </p:sp>
      <p:sp>
        <p:nvSpPr>
          <p:cNvPr id="2" name="Date Placeholder 1"/>
          <p:cNvSpPr>
            <a:spLocks noGrp="1"/>
          </p:cNvSpPr>
          <p:nvPr>
            <p:ph type="dt" idx="15"/>
          </p:nvPr>
        </p:nvSpPr>
        <p:spPr>
          <a:prstGeom prst="rect">
            <a:avLst/>
          </a:prstGeom>
        </p:spPr>
        <p:txBody>
          <a:bodyPr/>
          <a:lstStyle/>
          <a:p>
            <a:pPr>
              <a:defRPr/>
            </a:pPr>
            <a:r>
              <a:rPr lang="en-US" smtClean="0"/>
              <a:t>October 2020</a:t>
            </a:r>
            <a:endParaRPr lang="en-US" dirty="0"/>
          </a:p>
        </p:txBody>
      </p:sp>
      <p:sp>
        <p:nvSpPr>
          <p:cNvPr id="11267" name="Rectangle 3"/>
          <p:cNvSpPr>
            <a:spLocks noChangeArrowheads="1"/>
          </p:cNvSpPr>
          <p:nvPr/>
        </p:nvSpPr>
        <p:spPr bwMode="auto">
          <a:xfrm>
            <a:off x="1645920" y="1402080"/>
            <a:ext cx="658368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lr>
                <a:srgbClr val="CC3300"/>
              </a:buClr>
              <a:buSzPct val="50000"/>
              <a:buFont typeface="Monotype Sorts"/>
              <a:buChar char="l"/>
              <a:defRPr sz="3200">
                <a:solidFill>
                  <a:srgbClr val="000099"/>
                </a:solidFill>
                <a:latin typeface="Arial" panose="020B0604020202020204" pitchFamily="34" charset="0"/>
              </a:defRPr>
            </a:lvl1pPr>
            <a:lvl2pPr marL="742950" indent="-285750" eaLnBrk="0" hangingPunct="0">
              <a:spcBef>
                <a:spcPct val="20000"/>
              </a:spcBef>
              <a:buClr>
                <a:srgbClr val="CC3300"/>
              </a:buClr>
              <a:buSzPct val="50000"/>
              <a:buFont typeface="Monotype Sorts"/>
              <a:buChar char="l"/>
              <a:defRPr sz="2800">
                <a:solidFill>
                  <a:srgbClr val="000099"/>
                </a:solidFill>
                <a:latin typeface="Arial" panose="020B0604020202020204" pitchFamily="34" charset="0"/>
              </a:defRPr>
            </a:lvl2pPr>
            <a:lvl3pPr marL="1143000" indent="-228600" eaLnBrk="0" hangingPunct="0">
              <a:spcBef>
                <a:spcPct val="20000"/>
              </a:spcBef>
              <a:buClr>
                <a:srgbClr val="CC3300"/>
              </a:buClr>
              <a:buSzPct val="50000"/>
              <a:buFont typeface="Monotype Sorts"/>
              <a:buChar char="l"/>
              <a:defRPr sz="2400">
                <a:solidFill>
                  <a:srgbClr val="000099"/>
                </a:solidFill>
                <a:latin typeface="Arial" panose="020B0604020202020204" pitchFamily="34" charset="0"/>
              </a:defRPr>
            </a:lvl3pPr>
            <a:lvl4pPr marL="1600200" indent="-228600" eaLnBrk="0" hangingPunct="0">
              <a:spcBef>
                <a:spcPct val="20000"/>
              </a:spcBef>
              <a:buClr>
                <a:srgbClr val="CC3300"/>
              </a:buClr>
              <a:buSzPct val="50000"/>
              <a:buFont typeface="Monotype Sorts"/>
              <a:buChar char="l"/>
              <a:defRPr sz="2000">
                <a:solidFill>
                  <a:srgbClr val="000099"/>
                </a:solidFill>
                <a:latin typeface="Arial" panose="020B0604020202020204" pitchFamily="34" charset="0"/>
              </a:defRPr>
            </a:lvl4pPr>
            <a:lvl5pPr marL="2057400" indent="-228600" eaLnBrk="0" hangingPunct="0">
              <a:spcBef>
                <a:spcPct val="20000"/>
              </a:spcBef>
              <a:buClr>
                <a:srgbClr val="CC3300"/>
              </a:buClr>
              <a:buSzPct val="50000"/>
              <a:buFont typeface="Monotype Sorts"/>
              <a:buChar char="l"/>
              <a:defRPr sz="2000">
                <a:solidFill>
                  <a:srgbClr val="000099"/>
                </a:solidFill>
                <a:latin typeface="Arial" panose="020B0604020202020204" pitchFamily="34" charset="0"/>
              </a:defRPr>
            </a:lvl5pPr>
            <a:lvl6pPr marL="25146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6pPr>
            <a:lvl7pPr marL="29718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7pPr>
            <a:lvl8pPr marL="34290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8pPr>
            <a:lvl9pPr marL="38862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9pPr>
          </a:lstStyle>
          <a:p>
            <a:pPr algn="ctr">
              <a:spcBef>
                <a:spcPct val="0"/>
              </a:spcBef>
              <a:buClrTx/>
              <a:buSzTx/>
              <a:buFontTx/>
              <a:buNone/>
            </a:pPr>
            <a:endParaRPr lang="en-GB" altLang="en-US" sz="1920" b="1" u="sng">
              <a:latin typeface="Helvetica" panose="020B0604020202020204" pitchFamily="34" charset="0"/>
            </a:endParaRPr>
          </a:p>
        </p:txBody>
      </p:sp>
      <p:sp>
        <p:nvSpPr>
          <p:cNvPr id="11269" name="Text Box 7"/>
          <p:cNvSpPr txBox="1">
            <a:spLocks noChangeArrowheads="1"/>
          </p:cNvSpPr>
          <p:nvPr/>
        </p:nvSpPr>
        <p:spPr bwMode="auto">
          <a:xfrm>
            <a:off x="746421" y="6500709"/>
            <a:ext cx="806631"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CC3300"/>
              </a:buClr>
              <a:buSzPct val="50000"/>
              <a:buFont typeface="Monotype Sorts"/>
              <a:buChar char="l"/>
              <a:defRPr sz="3200">
                <a:solidFill>
                  <a:srgbClr val="000099"/>
                </a:solidFill>
                <a:latin typeface="Arial" panose="020B0604020202020204" pitchFamily="34" charset="0"/>
              </a:defRPr>
            </a:lvl1pPr>
            <a:lvl2pPr marL="742950" indent="-285750" eaLnBrk="0" hangingPunct="0">
              <a:spcBef>
                <a:spcPct val="20000"/>
              </a:spcBef>
              <a:buClr>
                <a:srgbClr val="CC3300"/>
              </a:buClr>
              <a:buSzPct val="50000"/>
              <a:buFont typeface="Monotype Sorts"/>
              <a:buChar char="l"/>
              <a:defRPr sz="2800">
                <a:solidFill>
                  <a:srgbClr val="000099"/>
                </a:solidFill>
                <a:latin typeface="Arial" panose="020B0604020202020204" pitchFamily="34" charset="0"/>
              </a:defRPr>
            </a:lvl2pPr>
            <a:lvl3pPr marL="1143000" indent="-228600" eaLnBrk="0" hangingPunct="0">
              <a:spcBef>
                <a:spcPct val="20000"/>
              </a:spcBef>
              <a:buClr>
                <a:srgbClr val="CC3300"/>
              </a:buClr>
              <a:buSzPct val="50000"/>
              <a:buFont typeface="Monotype Sorts"/>
              <a:buChar char="l"/>
              <a:defRPr sz="2400">
                <a:solidFill>
                  <a:srgbClr val="000099"/>
                </a:solidFill>
                <a:latin typeface="Arial" panose="020B0604020202020204" pitchFamily="34" charset="0"/>
              </a:defRPr>
            </a:lvl3pPr>
            <a:lvl4pPr marL="1600200" indent="-228600" eaLnBrk="0" hangingPunct="0">
              <a:spcBef>
                <a:spcPct val="20000"/>
              </a:spcBef>
              <a:buClr>
                <a:srgbClr val="CC3300"/>
              </a:buClr>
              <a:buSzPct val="50000"/>
              <a:buFont typeface="Monotype Sorts"/>
              <a:buChar char="l"/>
              <a:defRPr sz="2000">
                <a:solidFill>
                  <a:srgbClr val="000099"/>
                </a:solidFill>
                <a:latin typeface="Arial" panose="020B0604020202020204" pitchFamily="34" charset="0"/>
              </a:defRPr>
            </a:lvl4pPr>
            <a:lvl5pPr marL="2057400" indent="-228600" eaLnBrk="0" hangingPunct="0">
              <a:spcBef>
                <a:spcPct val="20000"/>
              </a:spcBef>
              <a:buClr>
                <a:srgbClr val="CC3300"/>
              </a:buClr>
              <a:buSzPct val="50000"/>
              <a:buFont typeface="Monotype Sorts"/>
              <a:buChar char="l"/>
              <a:defRPr sz="2000">
                <a:solidFill>
                  <a:srgbClr val="000099"/>
                </a:solidFill>
                <a:latin typeface="Arial" panose="020B0604020202020204" pitchFamily="34" charset="0"/>
              </a:defRPr>
            </a:lvl5pPr>
            <a:lvl6pPr marL="25146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6pPr>
            <a:lvl7pPr marL="29718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7pPr>
            <a:lvl8pPr marL="34290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8pPr>
            <a:lvl9pPr marL="38862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9pPr>
          </a:lstStyle>
          <a:p>
            <a:pPr>
              <a:spcBef>
                <a:spcPct val="0"/>
              </a:spcBef>
              <a:buClrTx/>
              <a:buSzTx/>
              <a:buFontTx/>
              <a:buNone/>
            </a:pPr>
            <a:r>
              <a:rPr lang="en-US" altLang="en-US" sz="1440" b="1" u="sng" dirty="0">
                <a:solidFill>
                  <a:schemeClr val="tx1"/>
                </a:solidFill>
                <a:latin typeface="Times New Roman" panose="02020603050405020304" pitchFamily="18" charset="0"/>
              </a:rPr>
              <a:t>Slide #4</a:t>
            </a:r>
            <a:endParaRPr lang="en-US" altLang="en-US" sz="1920" dirty="0">
              <a:solidFill>
                <a:schemeClr val="tx1"/>
              </a:solidFill>
              <a:latin typeface="Times New Roman" panose="02020603050405020304" pitchFamily="18" charset="0"/>
            </a:endParaRPr>
          </a:p>
        </p:txBody>
      </p:sp>
    </p:spTree>
    <p:extLst>
      <p:ext uri="{BB962C8B-B14F-4D97-AF65-F5344CB8AC3E}">
        <p14:creationId xmlns:p14="http://schemas.microsoft.com/office/powerpoint/2010/main" val="580704452"/>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8F35D6E-8E8E-F34A-B092-B630F318A70F}"/>
              </a:ext>
            </a:extLst>
          </p:cNvPr>
          <p:cNvSpPr>
            <a:spLocks noGrp="1"/>
          </p:cNvSpPr>
          <p:nvPr>
            <p:ph type="title"/>
          </p:nvPr>
        </p:nvSpPr>
        <p:spPr/>
        <p:txBody>
          <a:bodyPr>
            <a:normAutofit fontScale="90000"/>
          </a:bodyPr>
          <a:lstStyle/>
          <a:p>
            <a:r>
              <a:rPr lang="en-US" altLang="en-US" dirty="0"/>
              <a:t>Instructions for Chairs of </a:t>
            </a:r>
            <a:r>
              <a:rPr lang="en-US" altLang="en-US" dirty="0" smtClean="0"/>
              <a:t/>
            </a:r>
            <a:br>
              <a:rPr lang="en-US" altLang="en-US" dirty="0" smtClean="0"/>
            </a:br>
            <a:r>
              <a:rPr lang="en-US" altLang="en-US" dirty="0" smtClean="0"/>
              <a:t>standards </a:t>
            </a:r>
            <a:r>
              <a:rPr lang="en-US" altLang="en-US" dirty="0"/>
              <a:t>development activities</a:t>
            </a:r>
            <a:endParaRPr lang="en-US" dirty="0"/>
          </a:p>
        </p:txBody>
      </p:sp>
      <p:sp>
        <p:nvSpPr>
          <p:cNvPr id="3" name="Content Placeholder 2">
            <a:extLst>
              <a:ext uri="{FF2B5EF4-FFF2-40B4-BE49-F238E27FC236}">
                <a16:creationId xmlns:a16="http://schemas.microsoft.com/office/drawing/2014/main" xmlns="" id="{478FB917-1F5A-1546-A0E1-08C0CB91A062}"/>
              </a:ext>
            </a:extLst>
          </p:cNvPr>
          <p:cNvSpPr>
            <a:spLocks noGrp="1"/>
          </p:cNvSpPr>
          <p:nvPr>
            <p:ph idx="1"/>
          </p:nvPr>
        </p:nvSpPr>
        <p:spPr/>
        <p:txBody>
          <a:bodyPr>
            <a:normAutofit/>
          </a:bodyPr>
          <a:lstStyle/>
          <a:p>
            <a:pPr>
              <a:spcBef>
                <a:spcPts val="0"/>
              </a:spcBef>
              <a:spcAft>
                <a:spcPts val="0"/>
              </a:spcAft>
              <a:buClr>
                <a:srgbClr val="CC3300"/>
              </a:buClr>
              <a:buSzPct val="50000"/>
            </a:pPr>
            <a:r>
              <a:rPr lang="en-US" altLang="en-US" sz="1706" dirty="0">
                <a:latin typeface="Montserrat" panose="00000500000000000000" pitchFamily="2" charset="0"/>
                <a:cs typeface="Calibri" pitchFamily="34" charset="0"/>
              </a:rPr>
              <a:t>At the beginning of each standards development meeting the chair or a designee is to:</a:t>
            </a:r>
          </a:p>
          <a:p>
            <a:pPr marL="365760" indent="-365760">
              <a:spcBef>
                <a:spcPts val="0"/>
              </a:spcBef>
              <a:spcAft>
                <a:spcPts val="0"/>
              </a:spcAft>
              <a:buClr>
                <a:srgbClr val="CC3300"/>
              </a:buClr>
              <a:buSzPct val="50000"/>
            </a:pPr>
            <a:endParaRPr lang="en-US" altLang="en-US" sz="2346" dirty="0">
              <a:cs typeface="Calibri" pitchFamily="34" charset="0"/>
            </a:endParaRPr>
          </a:p>
          <a:p>
            <a:pPr marL="1005840" lvl="2" indent="-274320">
              <a:buSzPct val="150000"/>
            </a:pPr>
            <a:r>
              <a:rPr lang="en-US" altLang="en-US" sz="1494" dirty="0"/>
              <a:t>Show the following slides (or provide them beforehand)</a:t>
            </a:r>
          </a:p>
          <a:p>
            <a:pPr marL="1005840" lvl="2" indent="-274320">
              <a:buSzPct val="150000"/>
            </a:pPr>
            <a:r>
              <a:rPr lang="en-US" altLang="en-US" sz="1494" dirty="0"/>
              <a:t>Advise the standards development group participants that: </a:t>
            </a:r>
          </a:p>
          <a:p>
            <a:pPr marL="1005840" lvl="2" indent="-274320">
              <a:buSzPct val="150000"/>
            </a:pPr>
            <a:r>
              <a:rPr lang="en-US" altLang="en-US" sz="1494" dirty="0"/>
              <a:t>IEEE SA’s copyright policy is described in Clause 7 of the IEEE SA Standards Board Bylaws and Clause 6.1 of the IEEE SA Standards Board Operations Manual;</a:t>
            </a:r>
          </a:p>
          <a:p>
            <a:pPr marL="1005840" lvl="2" indent="-274320">
              <a:buSzPct val="150000"/>
            </a:pPr>
            <a:r>
              <a:rPr lang="en-US" altLang="en-US" sz="1494" dirty="0"/>
              <a:t>Any material submitted during standards development, whether verbal, recorded, or in written form, is a Contribution and shall comply with the IEEE SA Copyright Policy; </a:t>
            </a:r>
          </a:p>
          <a:p>
            <a:pPr marL="1005840" lvl="2" indent="-274320">
              <a:buSzPct val="150000"/>
            </a:pPr>
            <a:r>
              <a:rPr lang="en-US" altLang="en-US" sz="1494" dirty="0"/>
              <a:t>Instruct the Secretary to record in the minutes of the relevant meeting: </a:t>
            </a:r>
          </a:p>
          <a:p>
            <a:pPr marL="1005840" lvl="2" indent="-274320">
              <a:buSzPct val="150000"/>
            </a:pPr>
            <a:r>
              <a:rPr lang="en-US" altLang="en-US" sz="1494" dirty="0"/>
              <a:t>That the foregoing information was provided and that the copyright slides were shown (or provided beforehand). </a:t>
            </a:r>
          </a:p>
        </p:txBody>
      </p:sp>
      <p:sp>
        <p:nvSpPr>
          <p:cNvPr id="4" name="Slide Number Placeholder 3">
            <a:extLst>
              <a:ext uri="{FF2B5EF4-FFF2-40B4-BE49-F238E27FC236}">
                <a16:creationId xmlns:a16="http://schemas.microsoft.com/office/drawing/2014/main" xmlns="" id="{55A750C8-A4EC-EF46-8EBE-2438A1154D1B}"/>
              </a:ext>
            </a:extLst>
          </p:cNvPr>
          <p:cNvSpPr>
            <a:spLocks noGrp="1"/>
          </p:cNvSpPr>
          <p:nvPr>
            <p:ph type="sldNum" idx="12"/>
          </p:nvPr>
        </p:nvSpPr>
        <p:spPr/>
        <p:txBody>
          <a:bodyPr/>
          <a:lstStyle/>
          <a:p>
            <a:fld id="{A3979A82-1A5E-4C7B-AFC0-111CA6C3130A}" type="slidenum">
              <a:rPr lang="en-US" altLang="en-US" smtClean="0"/>
              <a:pPr/>
              <a:t>9</a:t>
            </a:fld>
            <a:endParaRPr lang="en-US" altLang="en-US"/>
          </a:p>
        </p:txBody>
      </p:sp>
      <p:sp>
        <p:nvSpPr>
          <p:cNvPr id="5" name="Date Placeholder 4"/>
          <p:cNvSpPr>
            <a:spLocks noGrp="1"/>
          </p:cNvSpPr>
          <p:nvPr>
            <p:ph type="dt" idx="15"/>
          </p:nvPr>
        </p:nvSpPr>
        <p:spPr/>
        <p:txBody>
          <a:bodyPr/>
          <a:lstStyle/>
          <a:p>
            <a:r>
              <a:rPr lang="en-US" smtClean="0"/>
              <a:t>October 2020</a:t>
            </a:r>
            <a:endParaRPr lang="en-GB" dirty="0"/>
          </a:p>
        </p:txBody>
      </p:sp>
      <p:sp>
        <p:nvSpPr>
          <p:cNvPr id="6" name="Footer Placeholder 5"/>
          <p:cNvSpPr>
            <a:spLocks noGrp="1"/>
          </p:cNvSpPr>
          <p:nvPr>
            <p:ph type="ftr" idx="14"/>
          </p:nvPr>
        </p:nvSpPr>
        <p:spPr/>
        <p:txBody>
          <a:bodyPr/>
          <a:lstStyle/>
          <a:p>
            <a:r>
              <a:rPr lang="en-GB" smtClean="0"/>
              <a:t>Benjamin Rolfe BCA/MERL</a:t>
            </a:r>
            <a:endParaRPr lang="en-GB" dirty="0"/>
          </a:p>
        </p:txBody>
      </p:sp>
    </p:spTree>
    <p:extLst>
      <p:ext uri="{BB962C8B-B14F-4D97-AF65-F5344CB8AC3E}">
        <p14:creationId xmlns:p14="http://schemas.microsoft.com/office/powerpoint/2010/main" val="14637553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MS Gothic"/>
        <a:cs typeface=""/>
      </a:majorFont>
      <a:minorFont>
        <a:latin typeface="Times New Roman"/>
        <a:ea typeface="MS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 id="{6F2D85B4-B705-4018-9CF0-E6E4BD03567D}" vid="{6A25E773-D890-44CD-BA7F-9C3E9F9CAE58}"/>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802-11-Submission</Template>
  <TotalTime>13648</TotalTime>
  <Words>1875</Words>
  <Application>Microsoft Office PowerPoint</Application>
  <PresentationFormat>Custom</PresentationFormat>
  <Paragraphs>296</Paragraphs>
  <Slides>26</Slides>
  <Notes>8</Notes>
  <HiddenSlides>0</HiddenSlides>
  <MMClips>0</MMClips>
  <ScaleCrop>false</ScaleCrop>
  <HeadingPairs>
    <vt:vector size="8" baseType="variant">
      <vt:variant>
        <vt:lpstr>Fonts Used</vt:lpstr>
      </vt:variant>
      <vt:variant>
        <vt:i4>11</vt:i4>
      </vt:variant>
      <vt:variant>
        <vt:lpstr>Theme</vt:lpstr>
      </vt:variant>
      <vt:variant>
        <vt:i4>1</vt:i4>
      </vt:variant>
      <vt:variant>
        <vt:lpstr>Embedded OLE Servers</vt:lpstr>
      </vt:variant>
      <vt:variant>
        <vt:i4>1</vt:i4>
      </vt:variant>
      <vt:variant>
        <vt:lpstr>Slide Titles</vt:lpstr>
      </vt:variant>
      <vt:variant>
        <vt:i4>26</vt:i4>
      </vt:variant>
    </vt:vector>
  </HeadingPairs>
  <TitlesOfParts>
    <vt:vector size="39" baseType="lpstr">
      <vt:lpstr>Arial Unicode MS</vt:lpstr>
      <vt:lpstr>MS Gothic</vt:lpstr>
      <vt:lpstr>Arial</vt:lpstr>
      <vt:lpstr>Calibri</vt:lpstr>
      <vt:lpstr>Courier New</vt:lpstr>
      <vt:lpstr>DejaVu Sans</vt:lpstr>
      <vt:lpstr>Helvetica</vt:lpstr>
      <vt:lpstr>Monotype Sorts</vt:lpstr>
      <vt:lpstr>Montserrat</vt:lpstr>
      <vt:lpstr>Tahoma</vt:lpstr>
      <vt:lpstr>Times New Roman</vt:lpstr>
      <vt:lpstr>Office Theme</vt:lpstr>
      <vt:lpstr>Document</vt:lpstr>
      <vt:lpstr>Sub 1 GHz Task Group Meeting Slides</vt:lpstr>
      <vt:lpstr>Sub-1GHz Coexistence Task Group</vt:lpstr>
      <vt:lpstr>Meeting Preamble</vt:lpstr>
      <vt:lpstr>Instructions for the WG Chair</vt:lpstr>
      <vt:lpstr>Participants have a duty to inform the IEEE</vt:lpstr>
      <vt:lpstr>Ways to inform IEEE</vt:lpstr>
      <vt:lpstr>Other guidelines for IEEE WG meetings</vt:lpstr>
      <vt:lpstr>Patent-related information</vt:lpstr>
      <vt:lpstr>Instructions for Chairs of  standards development activities</vt:lpstr>
      <vt:lpstr>IEEE SA Copyright Policy</vt:lpstr>
      <vt:lpstr>IEEE SA Copyright Policy</vt:lpstr>
      <vt:lpstr>Participant behavior in IEEE-SA activities is guided by the IEEE Codes of Ethics &amp; Conduct</vt:lpstr>
      <vt:lpstr>Participants in the IEEE-SA “individual process” shall act independently of others, including employers</vt:lpstr>
      <vt:lpstr>IEEE-SA standards activities shall allow the fair &amp; equitable consideration of all viewpoints</vt:lpstr>
      <vt:lpstr>IEEE SA Policy Documents</vt:lpstr>
      <vt:lpstr>IEEE SA Rules Documents</vt:lpstr>
      <vt:lpstr>IEEE 802 Ground Rules</vt:lpstr>
      <vt:lpstr>IEEE 802 Rules Documents </vt:lpstr>
      <vt:lpstr>IEEE 802.19 Operations Manual</vt:lpstr>
      <vt:lpstr>Coexistence Example</vt:lpstr>
      <vt:lpstr>Agenda – October 21, 2020</vt:lpstr>
      <vt:lpstr>Ballot Results</vt:lpstr>
      <vt:lpstr>Comment Summary</vt:lpstr>
      <vt:lpstr>Comment Resolution Contributions</vt:lpstr>
      <vt:lpstr>Virtual Plenary</vt:lpstr>
      <vt:lpstr>Any Other Business</vt:lpstr>
    </vt:vector>
  </TitlesOfParts>
  <Company>Qualcomm Incorporated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[place presentation subject title text here]</dc:title>
  <dc:creator>Shellhammer, Steve</dc:creator>
  <cp:lastModifiedBy>Benjamin Rolfe</cp:lastModifiedBy>
  <cp:revision>291</cp:revision>
  <cp:lastPrinted>2015-01-08T23:35:49Z</cp:lastPrinted>
  <dcterms:created xsi:type="dcterms:W3CDTF">2014-10-30T17:06:39Z</dcterms:created>
  <dcterms:modified xsi:type="dcterms:W3CDTF">2020-10-21T23:22:36Z</dcterms:modified>
</cp:coreProperties>
</file>