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1" r:id="rId3"/>
    <p:sldId id="264" r:id="rId4"/>
    <p:sldId id="290" r:id="rId5"/>
    <p:sldId id="293" r:id="rId6"/>
    <p:sldId id="294" r:id="rId7"/>
    <p:sldId id="296" r:id="rId8"/>
    <p:sldId id="283" r:id="rId9"/>
    <p:sldId id="295"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10/30/2020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802.19-20/0038r1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November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609600" y="1828800"/>
            <a:ext cx="8410788" cy="4800600"/>
          </a:xfrm>
        </p:spPr>
        <p:txBody>
          <a:bodyPr/>
          <a:lstStyle/>
          <a:p>
            <a:r>
              <a:rPr lang="en-US" sz="2400" dirty="0"/>
              <a:t>Given that Task Group 2 has not been making progress toward development of a Draft the working group requested that the Executive Committee request NesCom to withdraw the PAR</a:t>
            </a:r>
          </a:p>
          <a:p>
            <a:r>
              <a:rPr lang="en-US" sz="2400" dirty="0"/>
              <a:t>PAR withdrawal was approved by Executive Committee on July 7</a:t>
            </a:r>
          </a:p>
          <a:p>
            <a:r>
              <a:rPr lang="en-US" sz="2400" dirty="0"/>
              <a:t>PAR withdrawal was approved by NesCom in September 2020</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initial SA Ballot on IEEE 820.19.3 closed on Oct 9</a:t>
            </a:r>
          </a:p>
          <a:p>
            <a:r>
              <a:rPr lang="en-US" dirty="0"/>
              <a:t>Return Rate = 78% (Met the 75% Return Rate)</a:t>
            </a:r>
          </a:p>
          <a:p>
            <a:r>
              <a:rPr lang="en-US" dirty="0"/>
              <a:t>Approve = 53</a:t>
            </a:r>
          </a:p>
          <a:p>
            <a:r>
              <a:rPr lang="en-US" dirty="0"/>
              <a:t>Disapprove = 2</a:t>
            </a:r>
          </a:p>
          <a:p>
            <a:r>
              <a:rPr lang="en-US" dirty="0"/>
              <a:t>Approval Rate = 96% (Met 75% Approval Rate)</a:t>
            </a:r>
          </a:p>
          <a:p>
            <a:r>
              <a:rPr lang="en-US" dirty="0"/>
              <a:t>Ballot Passed</a:t>
            </a:r>
          </a:p>
          <a:p>
            <a:r>
              <a:rPr lang="en-US" dirty="0"/>
              <a:t>Number of Comment = 88</a:t>
            </a:r>
          </a:p>
          <a:p>
            <a:r>
              <a:rPr lang="en-US" dirty="0"/>
              <a:t>Comment Resolution Committee (CRC) is currently working on comment resolution</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F382-9EAC-439A-AFC2-68EA53BEC727}"/>
              </a:ext>
            </a:extLst>
          </p:cNvPr>
          <p:cNvSpPr>
            <a:spLocks noGrp="1"/>
          </p:cNvSpPr>
          <p:nvPr>
            <p:ph type="title"/>
          </p:nvPr>
        </p:nvSpPr>
        <p:spPr>
          <a:xfrm>
            <a:off x="731520" y="731523"/>
            <a:ext cx="8288868" cy="487678"/>
          </a:xfrm>
        </p:spPr>
        <p:txBody>
          <a:bodyPr/>
          <a:lstStyle/>
          <a:p>
            <a:r>
              <a:rPr lang="en-US" sz="3200" dirty="0"/>
              <a:t>Electronic Motion</a:t>
            </a:r>
          </a:p>
        </p:txBody>
      </p:sp>
      <p:sp>
        <p:nvSpPr>
          <p:cNvPr id="3" name="Content Placeholder 2">
            <a:extLst>
              <a:ext uri="{FF2B5EF4-FFF2-40B4-BE49-F238E27FC236}">
                <a16:creationId xmlns:a16="http://schemas.microsoft.com/office/drawing/2014/main" id="{F8E640B9-970B-403E-940F-F981A3D82F90}"/>
              </a:ext>
            </a:extLst>
          </p:cNvPr>
          <p:cNvSpPr>
            <a:spLocks noGrp="1"/>
          </p:cNvSpPr>
          <p:nvPr>
            <p:ph idx="1"/>
          </p:nvPr>
        </p:nvSpPr>
        <p:spPr>
          <a:xfrm>
            <a:off x="228600" y="1447800"/>
            <a:ext cx="9067800" cy="5186261"/>
          </a:xfrm>
        </p:spPr>
        <p:txBody>
          <a:bodyPr/>
          <a:lstStyle/>
          <a:p>
            <a:r>
              <a:rPr lang="en-US" sz="1800" dirty="0"/>
              <a:t>Move that the Working Group approve the formation of a Comment Resolution Committee (CRC) for the Standards Association balloting of P802.19.3 drafts with the following membership:</a:t>
            </a:r>
          </a:p>
          <a:p>
            <a:pPr lvl="1"/>
            <a:r>
              <a:rPr lang="en-US" sz="1800" b="1" dirty="0"/>
              <a:t>Yukimasa Nagai (Mitsubishi Electric), Kazuto Yano (ATR), Shoichi Kitazawa (Muroran), Jianlin Guo (MERL), Joerg Robert (FAU), Benjamin Rolfe (BCA) as Chair.</a:t>
            </a:r>
          </a:p>
          <a:p>
            <a:pPr lvl="1"/>
            <a:r>
              <a:rPr lang="en-US" sz="1800" b="1" dirty="0"/>
              <a:t>The 802.19.3 CRC is authorized by the Working Group to approve comment resolutions, edit the draft according to the comment resolutions, and to approve the start of recirculation ballot ballots of the revised draft on behalf of the 802.19 WG. Comment resolution on recirculation ballots between sessions will be conducted via reflector email, via teleconferences and face to face meeting(s) announced to the reflector as per the LMSC 802 WG P&amp;P.</a:t>
            </a:r>
          </a:p>
          <a:p>
            <a:r>
              <a:rPr lang="en-US" sz="1800" dirty="0"/>
              <a:t>Moved by: Ben Rolfe</a:t>
            </a:r>
          </a:p>
          <a:p>
            <a:r>
              <a:rPr lang="en-US" sz="1800" dirty="0"/>
              <a:t>Second by: Jianlin Guo</a:t>
            </a:r>
          </a:p>
          <a:p>
            <a:r>
              <a:rPr lang="en-US" sz="1800" dirty="0"/>
              <a:t>Electronic Motion closed on October 22</a:t>
            </a:r>
          </a:p>
          <a:p>
            <a:r>
              <a:rPr lang="en-US" sz="1800" dirty="0"/>
              <a:t>Results = 29/0/1</a:t>
            </a:r>
          </a:p>
          <a:p>
            <a:r>
              <a:rPr lang="en-US" sz="1800" dirty="0"/>
              <a:t>Motion Passed</a:t>
            </a:r>
          </a:p>
        </p:txBody>
      </p:sp>
      <p:sp>
        <p:nvSpPr>
          <p:cNvPr id="4" name="Slide Number Placeholder 3">
            <a:extLst>
              <a:ext uri="{FF2B5EF4-FFF2-40B4-BE49-F238E27FC236}">
                <a16:creationId xmlns:a16="http://schemas.microsoft.com/office/drawing/2014/main" id="{8506742C-254F-4FEE-95F7-65B02B863EF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A371136-F5E4-4932-AFFE-BA8F6874749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989AA8F-A7CD-4D10-A1DF-4B33381110D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634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200" dirty="0"/>
              <a:t>Ballot on IEEE 802.11bd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A ballot (using </a:t>
            </a:r>
            <a:r>
              <a:rPr lang="en-US" sz="2400" dirty="0" err="1"/>
              <a:t>ePoll</a:t>
            </a:r>
            <a:r>
              <a:rPr lang="en-US" sz="2400" dirty="0"/>
              <a:t>) on the IEEE 802.11bd CA document started on October 28 and closes on November 13</a:t>
            </a:r>
          </a:p>
          <a:p>
            <a:pPr lvl="1"/>
            <a:r>
              <a:rPr lang="en-US" sz="2200" b="1" dirty="0"/>
              <a:t>If you are a voting member of the WG please vote on this document</a:t>
            </a:r>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371600"/>
            <a:ext cx="8854438" cy="5274727"/>
          </a:xfrm>
        </p:spPr>
        <p:txBody>
          <a:bodyPr/>
          <a:lstStyle/>
          <a:p>
            <a:r>
              <a:rPr lang="en-US" sz="2400" dirty="0"/>
              <a:t>The Executive Committee approved a rules change based on document “</a:t>
            </a:r>
            <a:r>
              <a:rPr lang="en-US" sz="2400" b="1" dirty="0"/>
              <a:t>Recommended Changes to the 802 Operations Manual,” doc. IEEE 802.19-19/77r0, on the August EC Conference call</a:t>
            </a:r>
          </a:p>
          <a:p>
            <a:r>
              <a:rPr lang="en-US" sz="2400" dirty="0"/>
              <a:t>The Executive Committee considered the document “</a:t>
            </a:r>
            <a:r>
              <a:rPr lang="en-US" sz="2400" b="1" dirty="0"/>
              <a:t>Recommended New Section to the Chairs Guidelines,” doc. IEEE 802.19-19/78r0 on the August EC Conference call, but deferred a decision on that recommendation</a:t>
            </a:r>
          </a:p>
          <a:p>
            <a:r>
              <a:rPr lang="en-US" sz="2400" b="1" dirty="0"/>
              <a:t>It was considered at the October </a:t>
            </a:r>
            <a:r>
              <a:rPr lang="en-US" sz="2400" b="1"/>
              <a:t>29 IEEE 802 Rules </a:t>
            </a:r>
            <a:r>
              <a:rPr lang="en-US" sz="2400" b="1" dirty="0"/>
              <a:t>meeting</a:t>
            </a:r>
          </a:p>
          <a:p>
            <a:r>
              <a:rPr lang="en-US" sz="2400" dirty="0"/>
              <a:t>Edits were discussed and the 802 Rules Chair (James Gilb) posted the edited text to Mentor</a:t>
            </a:r>
          </a:p>
          <a:p>
            <a:r>
              <a:rPr lang="en-US" sz="2400" dirty="0"/>
              <a:t>The EC will consider this document at the EC Closing, Nov 13</a:t>
            </a:r>
          </a:p>
          <a:p>
            <a:pPr lvl="1"/>
            <a:r>
              <a:rPr lang="en-US" sz="2000" b="1" dirty="0"/>
              <a:t>The WG Chair forwarded the document to the 802.19 email reflector</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November 2020</a:t>
            </a:r>
            <a:endParaRPr lang="en-GB" dirty="0"/>
          </a:p>
        </p:txBody>
      </p:sp>
      <p:pic>
        <p:nvPicPr>
          <p:cNvPr id="7" name="Picture 6">
            <a:extLst>
              <a:ext uri="{FF2B5EF4-FFF2-40B4-BE49-F238E27FC236}">
                <a16:creationId xmlns:a16="http://schemas.microsoft.com/office/drawing/2014/main" id="{A47C43D0-7A86-4FEE-8741-DC4FF76B3657}"/>
              </a:ext>
            </a:extLst>
          </p:cNvPr>
          <p:cNvPicPr>
            <a:picLocks noChangeAspect="1"/>
          </p:cNvPicPr>
          <p:nvPr/>
        </p:nvPicPr>
        <p:blipFill>
          <a:blip r:embed="rId2"/>
          <a:stretch>
            <a:fillRect/>
          </a:stretch>
        </p:blipFill>
        <p:spPr>
          <a:xfrm>
            <a:off x="300954" y="1858224"/>
            <a:ext cx="9150000" cy="3228572"/>
          </a:xfrm>
          <a:prstGeom prst="rect">
            <a:avLst/>
          </a:prstGeom>
        </p:spPr>
      </p:pic>
    </p:spTree>
    <p:extLst>
      <p:ext uri="{BB962C8B-B14F-4D97-AF65-F5344CB8AC3E}">
        <p14:creationId xmlns:p14="http://schemas.microsoft.com/office/powerpoint/2010/main" val="2745616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1034</TotalTime>
  <Words>674</Words>
  <Application>Microsoft Office PowerPoint</Application>
  <PresentationFormat>Custom</PresentationFormat>
  <Paragraphs>75</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November 2020 WG Opening Report</vt:lpstr>
      <vt:lpstr>Electronic Plenary</vt:lpstr>
      <vt:lpstr>Voter Summary</vt:lpstr>
      <vt:lpstr>TG2 PAR Withdrawal</vt:lpstr>
      <vt:lpstr>IEEE 802.19.3 SA Ballot</vt:lpstr>
      <vt:lpstr>Electronic Motion</vt:lpstr>
      <vt:lpstr>Ballot on IEEE 802.11bd CA Document</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2020-10-30T18:15:01Z</dcterms:modified>
</cp:coreProperties>
</file>