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5" r:id="rId4"/>
    <p:sldId id="266"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485" y="8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2448"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858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6085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a:extLst>
              <a:ext uri="{FF2B5EF4-FFF2-40B4-BE49-F238E27FC236}">
                <a16:creationId xmlns:a16="http://schemas.microsoft.com/office/drawing/2014/main" id="{64AC97CA-624B-4C3D-8D96-AA5545414330}"/>
              </a:ext>
            </a:extLst>
          </p:cNvPr>
          <p:cNvSpPr>
            <a:spLocks noGrp="1" noChangeArrowheads="1"/>
          </p:cNvSpPr>
          <p:nvPr>
            <p:ph type="dt" idx="13"/>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8" name="Rectangle 4">
            <a:extLst>
              <a:ext uri="{FF2B5EF4-FFF2-40B4-BE49-F238E27FC236}">
                <a16:creationId xmlns:a16="http://schemas.microsoft.com/office/drawing/2014/main" id="{F30A845A-F302-444B-8188-62E3E926FA15}"/>
              </a:ext>
            </a:extLst>
          </p:cNvPr>
          <p:cNvSpPr>
            <a:spLocks noGrp="1" noChangeArrowheads="1"/>
          </p:cNvSpPr>
          <p:nvPr>
            <p:ph type="ftr" idx="14"/>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802.19-20/0042r1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3"/>
          </p:nvPr>
        </p:nvSpPr>
        <p:spPr>
          <a:xfrm>
            <a:off x="743373" y="355601"/>
            <a:ext cx="2457015" cy="291254"/>
          </a:xfrm>
        </p:spPr>
        <p:txBody>
          <a:bodyPr/>
          <a:lstStyle/>
          <a:p>
            <a:r>
              <a:rPr lang="en-US" dirty="0"/>
              <a:t>October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 Contribution for Comment Resolution, P802.19.3 Initial Ballot: </a:t>
            </a:r>
            <a:r>
              <a:rPr lang="en-GB" altLang="ja-JP" dirty="0"/>
              <a:t>CID 271661</a:t>
            </a:r>
            <a:endParaRPr lang="en-GB" dirty="0"/>
          </a:p>
        </p:txBody>
      </p:sp>
      <p:sp>
        <p:nvSpPr>
          <p:cNvPr id="3074" name="Rectangle 2"/>
          <p:cNvSpPr>
            <a:spLocks noGrp="1" noChangeArrowheads="1"/>
          </p:cNvSpPr>
          <p:nvPr>
            <p:ph type="body" idx="1"/>
          </p:nvPr>
        </p:nvSpPr>
        <p:spPr>
          <a:xfrm>
            <a:off x="731520" y="2091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2020-10-22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51950889"/>
              </p:ext>
            </p:extLst>
          </p:nvPr>
        </p:nvGraphicFramePr>
        <p:xfrm>
          <a:off x="550863" y="3140075"/>
          <a:ext cx="8677275" cy="2955925"/>
        </p:xfrm>
        <a:graphic>
          <a:graphicData uri="http://schemas.openxmlformats.org/presentationml/2006/ole">
            <mc:AlternateContent xmlns:mc="http://schemas.openxmlformats.org/markup-compatibility/2006">
              <mc:Choice xmlns:v="urn:schemas-microsoft-com:vml" Requires="v">
                <p:oleObj spid="_x0000_s3098" name="Document" r:id="rId4" imgW="8235100" imgH="2815345" progId="Word.Document.8">
                  <p:embed/>
                </p:oleObj>
              </mc:Choice>
              <mc:Fallback>
                <p:oleObj name="Document" r:id="rId4" imgW="8235100" imgH="2815345" progId="Word.Document.8">
                  <p:embed/>
                  <p:pic>
                    <p:nvPicPr>
                      <p:cNvPr id="0" name="Picture 3"/>
                      <p:cNvPicPr>
                        <a:picLocks noChangeAspect="1" noChangeArrowheads="1"/>
                      </p:cNvPicPr>
                      <p:nvPr/>
                    </p:nvPicPr>
                    <p:blipFill>
                      <a:blip r:embed="rId5"/>
                      <a:srcRect/>
                      <a:stretch>
                        <a:fillRect/>
                      </a:stretch>
                    </p:blipFill>
                    <p:spPr bwMode="auto">
                      <a:xfrm>
                        <a:off x="550863" y="3140075"/>
                        <a:ext cx="8677275" cy="2955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778865"/>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3"/>
          </p:nvPr>
        </p:nvSpPr>
        <p:spPr>
          <a:xfrm>
            <a:off x="743374" y="355601"/>
            <a:ext cx="2761816" cy="291254"/>
          </a:xfrm>
        </p:spPr>
        <p:txBody>
          <a:bodyPr/>
          <a:lstStyle/>
          <a:p>
            <a:r>
              <a:rPr lang="en-US" dirty="0"/>
              <a:t>October 2020</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t>Proposed resolution for </a:t>
            </a:r>
            <a:r>
              <a:rPr lang="en-GB" altLang="ja-JP" dirty="0"/>
              <a:t>Comment # I-64 (CID: 271661) on 19-20-0036-02.</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 271661</a:t>
            </a:r>
            <a:endParaRPr lang="en-US" dirty="0"/>
          </a:p>
        </p:txBody>
      </p:sp>
      <p:sp>
        <p:nvSpPr>
          <p:cNvPr id="10242" name="Rectangle 2"/>
          <p:cNvSpPr>
            <a:spLocks noGrp="1" noChangeArrowheads="1"/>
          </p:cNvSpPr>
          <p:nvPr>
            <p:ph type="body" idx="1"/>
          </p:nvPr>
        </p:nvSpPr>
        <p:spPr>
          <a:xfrm>
            <a:off x="731520" y="2113281"/>
            <a:ext cx="8290560" cy="4211319"/>
          </a:xfrm>
          <a:ln/>
        </p:spPr>
        <p:txBody>
          <a:bodyPr/>
          <a:lstStyle/>
          <a:p>
            <a:r>
              <a:rPr lang="en-US" dirty="0"/>
              <a:t>Deposition Status: Revised</a:t>
            </a:r>
          </a:p>
          <a:p>
            <a:r>
              <a:rPr lang="en-US" dirty="0"/>
              <a:t>Deposition Detail:</a:t>
            </a:r>
          </a:p>
          <a:p>
            <a:pPr lvl="1"/>
            <a:r>
              <a:rPr lang="en-US" dirty="0"/>
              <a:t>The X-axis of the figures have been revised for easier reading.</a:t>
            </a:r>
          </a:p>
          <a:p>
            <a:pPr lvl="1"/>
            <a:endParaRPr lang="en-US" dirty="0"/>
          </a:p>
          <a:p>
            <a:pPr lvl="1"/>
            <a:r>
              <a:rPr lang="en-US" dirty="0"/>
              <a:t>See next page</a:t>
            </a:r>
          </a:p>
        </p:txBody>
      </p:sp>
      <p:sp>
        <p:nvSpPr>
          <p:cNvPr id="7" name="Date Placeholder 3">
            <a:extLst>
              <a:ext uri="{FF2B5EF4-FFF2-40B4-BE49-F238E27FC236}">
                <a16:creationId xmlns:a16="http://schemas.microsoft.com/office/drawing/2014/main" id="{FA53DE77-C837-4363-81BD-09D78F457166}"/>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EF81987-9F9D-4C8C-9237-451995AB1B3C}"/>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extLst>
      <p:ext uri="{BB962C8B-B14F-4D97-AF65-F5344CB8AC3E}">
        <p14:creationId xmlns:p14="http://schemas.microsoft.com/office/powerpoint/2010/main" val="1383450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正方形/長方形 251">
            <a:extLst>
              <a:ext uri="{FF2B5EF4-FFF2-40B4-BE49-F238E27FC236}">
                <a16:creationId xmlns:a16="http://schemas.microsoft.com/office/drawing/2014/main" id="{A20F6231-E497-430B-A131-06DDACDE6332}"/>
              </a:ext>
            </a:extLst>
          </p:cNvPr>
          <p:cNvSpPr/>
          <p:nvPr/>
        </p:nvSpPr>
        <p:spPr bwMode="auto">
          <a:xfrm>
            <a:off x="8584840" y="3216988"/>
            <a:ext cx="576077" cy="54194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MCA</a:t>
            </a:r>
            <a:endParaRPr kumimoji="0" lang="ja-JP"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 271661</a:t>
            </a:r>
            <a:endParaRPr lang="en-US" dirty="0"/>
          </a:p>
        </p:txBody>
      </p:sp>
      <p:sp>
        <p:nvSpPr>
          <p:cNvPr id="7" name="Date Placeholder 3">
            <a:extLst>
              <a:ext uri="{FF2B5EF4-FFF2-40B4-BE49-F238E27FC236}">
                <a16:creationId xmlns:a16="http://schemas.microsoft.com/office/drawing/2014/main" id="{FA53DE77-C837-4363-81BD-09D78F457166}"/>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EF81987-9F9D-4C8C-9237-451995AB1B3C}"/>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9" name="Rectangle 6">
            <a:extLst>
              <a:ext uri="{FF2B5EF4-FFF2-40B4-BE49-F238E27FC236}">
                <a16:creationId xmlns:a16="http://schemas.microsoft.com/office/drawing/2014/main" id="{5474FA3E-AAA2-48E6-9C25-1CAB9F9914CF}"/>
              </a:ext>
            </a:extLst>
          </p:cNvPr>
          <p:cNvSpPr/>
          <p:nvPr/>
        </p:nvSpPr>
        <p:spPr bwMode="auto">
          <a:xfrm>
            <a:off x="3550344"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7">
            <a:extLst>
              <a:ext uri="{FF2B5EF4-FFF2-40B4-BE49-F238E27FC236}">
                <a16:creationId xmlns:a16="http://schemas.microsoft.com/office/drawing/2014/main" id="{E866AB19-3135-4E0C-9CFC-2E23914AC434}"/>
              </a:ext>
            </a:extLst>
          </p:cNvPr>
          <p:cNvSpPr/>
          <p:nvPr/>
        </p:nvSpPr>
        <p:spPr bwMode="auto">
          <a:xfrm>
            <a:off x="3622352"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8">
            <a:extLst>
              <a:ext uri="{FF2B5EF4-FFF2-40B4-BE49-F238E27FC236}">
                <a16:creationId xmlns:a16="http://schemas.microsoft.com/office/drawing/2014/main" id="{C2EB2EB2-27AC-4496-AF52-4F620A9A35C6}"/>
              </a:ext>
            </a:extLst>
          </p:cNvPr>
          <p:cNvSpPr/>
          <p:nvPr/>
        </p:nvSpPr>
        <p:spPr bwMode="auto">
          <a:xfrm>
            <a:off x="3694360"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9">
            <a:extLst>
              <a:ext uri="{FF2B5EF4-FFF2-40B4-BE49-F238E27FC236}">
                <a16:creationId xmlns:a16="http://schemas.microsoft.com/office/drawing/2014/main" id="{364CC543-FF65-40D5-A999-1F7EEFB0E4FF}"/>
              </a:ext>
            </a:extLst>
          </p:cNvPr>
          <p:cNvSpPr/>
          <p:nvPr/>
        </p:nvSpPr>
        <p:spPr bwMode="auto">
          <a:xfrm>
            <a:off x="3766368"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0">
            <a:extLst>
              <a:ext uri="{FF2B5EF4-FFF2-40B4-BE49-F238E27FC236}">
                <a16:creationId xmlns:a16="http://schemas.microsoft.com/office/drawing/2014/main" id="{3D84CFF2-ECFD-4D9D-9D82-236E928F97F5}"/>
              </a:ext>
            </a:extLst>
          </p:cNvPr>
          <p:cNvSpPr/>
          <p:nvPr/>
        </p:nvSpPr>
        <p:spPr bwMode="auto">
          <a:xfrm>
            <a:off x="3838376"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1">
            <a:extLst>
              <a:ext uri="{FF2B5EF4-FFF2-40B4-BE49-F238E27FC236}">
                <a16:creationId xmlns:a16="http://schemas.microsoft.com/office/drawing/2014/main" id="{2CA32439-D961-4DC8-94BB-978A68F31307}"/>
              </a:ext>
            </a:extLst>
          </p:cNvPr>
          <p:cNvSpPr/>
          <p:nvPr/>
        </p:nvSpPr>
        <p:spPr bwMode="auto">
          <a:xfrm>
            <a:off x="3982392" y="325487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2">
            <a:extLst>
              <a:ext uri="{FF2B5EF4-FFF2-40B4-BE49-F238E27FC236}">
                <a16:creationId xmlns:a16="http://schemas.microsoft.com/office/drawing/2014/main" id="{26499844-31CA-4649-B7D8-617E7026E8A8}"/>
              </a:ext>
            </a:extLst>
          </p:cNvPr>
          <p:cNvSpPr/>
          <p:nvPr/>
        </p:nvSpPr>
        <p:spPr bwMode="auto">
          <a:xfrm>
            <a:off x="4054400"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3">
            <a:extLst>
              <a:ext uri="{FF2B5EF4-FFF2-40B4-BE49-F238E27FC236}">
                <a16:creationId xmlns:a16="http://schemas.microsoft.com/office/drawing/2014/main" id="{6EC481E5-96A1-4C04-8C7A-809BFA2F7D21}"/>
              </a:ext>
            </a:extLst>
          </p:cNvPr>
          <p:cNvSpPr/>
          <p:nvPr/>
        </p:nvSpPr>
        <p:spPr bwMode="auto">
          <a:xfrm>
            <a:off x="4126408"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14">
            <a:extLst>
              <a:ext uri="{FF2B5EF4-FFF2-40B4-BE49-F238E27FC236}">
                <a16:creationId xmlns:a16="http://schemas.microsoft.com/office/drawing/2014/main" id="{73E6E800-6796-4054-894E-05EC493082EE}"/>
              </a:ext>
            </a:extLst>
          </p:cNvPr>
          <p:cNvSpPr/>
          <p:nvPr/>
        </p:nvSpPr>
        <p:spPr bwMode="auto">
          <a:xfrm>
            <a:off x="4198416"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5">
            <a:extLst>
              <a:ext uri="{FF2B5EF4-FFF2-40B4-BE49-F238E27FC236}">
                <a16:creationId xmlns:a16="http://schemas.microsoft.com/office/drawing/2014/main" id="{16A13629-9C16-4CB7-85F4-6C86A235CA0D}"/>
              </a:ext>
            </a:extLst>
          </p:cNvPr>
          <p:cNvSpPr/>
          <p:nvPr/>
        </p:nvSpPr>
        <p:spPr bwMode="auto">
          <a:xfrm>
            <a:off x="4270424"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6">
            <a:extLst>
              <a:ext uri="{FF2B5EF4-FFF2-40B4-BE49-F238E27FC236}">
                <a16:creationId xmlns:a16="http://schemas.microsoft.com/office/drawing/2014/main" id="{C02E4879-2402-43E7-A165-ECA2A036646F}"/>
              </a:ext>
            </a:extLst>
          </p:cNvPr>
          <p:cNvSpPr/>
          <p:nvPr/>
        </p:nvSpPr>
        <p:spPr bwMode="auto">
          <a:xfrm>
            <a:off x="4414440"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Rectangle 17">
            <a:extLst>
              <a:ext uri="{FF2B5EF4-FFF2-40B4-BE49-F238E27FC236}">
                <a16:creationId xmlns:a16="http://schemas.microsoft.com/office/drawing/2014/main" id="{4DD94853-0865-4FE9-AAB4-1313BB8EE6F8}"/>
              </a:ext>
            </a:extLst>
          </p:cNvPr>
          <p:cNvSpPr/>
          <p:nvPr/>
        </p:nvSpPr>
        <p:spPr bwMode="auto">
          <a:xfrm>
            <a:off x="4486448"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Rectangle 18">
            <a:extLst>
              <a:ext uri="{FF2B5EF4-FFF2-40B4-BE49-F238E27FC236}">
                <a16:creationId xmlns:a16="http://schemas.microsoft.com/office/drawing/2014/main" id="{F4A180A2-4E19-4247-9408-E8DAF9DB0F40}"/>
              </a:ext>
            </a:extLst>
          </p:cNvPr>
          <p:cNvSpPr/>
          <p:nvPr/>
        </p:nvSpPr>
        <p:spPr bwMode="auto">
          <a:xfrm>
            <a:off x="4558456"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Rectangle 19">
            <a:extLst>
              <a:ext uri="{FF2B5EF4-FFF2-40B4-BE49-F238E27FC236}">
                <a16:creationId xmlns:a16="http://schemas.microsoft.com/office/drawing/2014/main" id="{7F84569D-0EC9-4264-9B93-1C7927061211}"/>
              </a:ext>
            </a:extLst>
          </p:cNvPr>
          <p:cNvSpPr/>
          <p:nvPr/>
        </p:nvSpPr>
        <p:spPr bwMode="auto">
          <a:xfrm>
            <a:off x="4630464"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Rectangle 20">
            <a:extLst>
              <a:ext uri="{FF2B5EF4-FFF2-40B4-BE49-F238E27FC236}">
                <a16:creationId xmlns:a16="http://schemas.microsoft.com/office/drawing/2014/main" id="{1E65D73E-6B10-4C2D-A487-C91847FFE064}"/>
              </a:ext>
            </a:extLst>
          </p:cNvPr>
          <p:cNvSpPr/>
          <p:nvPr/>
        </p:nvSpPr>
        <p:spPr bwMode="auto">
          <a:xfrm>
            <a:off x="4702472"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1">
            <a:extLst>
              <a:ext uri="{FF2B5EF4-FFF2-40B4-BE49-F238E27FC236}">
                <a16:creationId xmlns:a16="http://schemas.microsoft.com/office/drawing/2014/main" id="{B7C62054-2775-491A-8FB4-18D79229BC49}"/>
              </a:ext>
            </a:extLst>
          </p:cNvPr>
          <p:cNvSpPr/>
          <p:nvPr/>
        </p:nvSpPr>
        <p:spPr bwMode="auto">
          <a:xfrm>
            <a:off x="4846488"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2">
            <a:extLst>
              <a:ext uri="{FF2B5EF4-FFF2-40B4-BE49-F238E27FC236}">
                <a16:creationId xmlns:a16="http://schemas.microsoft.com/office/drawing/2014/main" id="{946F1278-085D-4118-B67E-B357E73C39C8}"/>
              </a:ext>
            </a:extLst>
          </p:cNvPr>
          <p:cNvSpPr/>
          <p:nvPr/>
        </p:nvSpPr>
        <p:spPr bwMode="auto">
          <a:xfrm>
            <a:off x="4918496"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Rectangle 23">
            <a:extLst>
              <a:ext uri="{FF2B5EF4-FFF2-40B4-BE49-F238E27FC236}">
                <a16:creationId xmlns:a16="http://schemas.microsoft.com/office/drawing/2014/main" id="{50179CC2-81BC-43FC-87D0-15EAA84B14D6}"/>
              </a:ext>
            </a:extLst>
          </p:cNvPr>
          <p:cNvSpPr/>
          <p:nvPr/>
        </p:nvSpPr>
        <p:spPr bwMode="auto">
          <a:xfrm>
            <a:off x="4990504"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Rectangle 24">
            <a:extLst>
              <a:ext uri="{FF2B5EF4-FFF2-40B4-BE49-F238E27FC236}">
                <a16:creationId xmlns:a16="http://schemas.microsoft.com/office/drawing/2014/main" id="{38B42FA8-5A75-420D-A2D6-024465319FC4}"/>
              </a:ext>
            </a:extLst>
          </p:cNvPr>
          <p:cNvSpPr/>
          <p:nvPr/>
        </p:nvSpPr>
        <p:spPr bwMode="auto">
          <a:xfrm>
            <a:off x="5062512" y="325487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Rectangle 25">
            <a:extLst>
              <a:ext uri="{FF2B5EF4-FFF2-40B4-BE49-F238E27FC236}">
                <a16:creationId xmlns:a16="http://schemas.microsoft.com/office/drawing/2014/main" id="{EC808DE4-362D-49E6-A55F-F4EB477A352A}"/>
              </a:ext>
            </a:extLst>
          </p:cNvPr>
          <p:cNvSpPr/>
          <p:nvPr/>
        </p:nvSpPr>
        <p:spPr bwMode="auto">
          <a:xfrm>
            <a:off x="5134520"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Rectangle 26">
            <a:extLst>
              <a:ext uri="{FF2B5EF4-FFF2-40B4-BE49-F238E27FC236}">
                <a16:creationId xmlns:a16="http://schemas.microsoft.com/office/drawing/2014/main" id="{BFE12241-F54B-49E3-8997-F9083EFD7141}"/>
              </a:ext>
            </a:extLst>
          </p:cNvPr>
          <p:cNvSpPr/>
          <p:nvPr/>
        </p:nvSpPr>
        <p:spPr bwMode="auto">
          <a:xfrm>
            <a:off x="3550464"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7">
            <a:extLst>
              <a:ext uri="{FF2B5EF4-FFF2-40B4-BE49-F238E27FC236}">
                <a16:creationId xmlns:a16="http://schemas.microsoft.com/office/drawing/2014/main" id="{B3AFEFC0-FCD8-4BB5-A766-8C10B31E8059}"/>
              </a:ext>
            </a:extLst>
          </p:cNvPr>
          <p:cNvSpPr/>
          <p:nvPr/>
        </p:nvSpPr>
        <p:spPr bwMode="auto">
          <a:xfrm>
            <a:off x="3622472"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Rectangle 28">
            <a:extLst>
              <a:ext uri="{FF2B5EF4-FFF2-40B4-BE49-F238E27FC236}">
                <a16:creationId xmlns:a16="http://schemas.microsoft.com/office/drawing/2014/main" id="{BC3F62EF-7B9B-40D1-9A61-BF3BE0CEE044}"/>
              </a:ext>
            </a:extLst>
          </p:cNvPr>
          <p:cNvSpPr/>
          <p:nvPr/>
        </p:nvSpPr>
        <p:spPr bwMode="auto">
          <a:xfrm>
            <a:off x="3694480"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Rectangle 29">
            <a:extLst>
              <a:ext uri="{FF2B5EF4-FFF2-40B4-BE49-F238E27FC236}">
                <a16:creationId xmlns:a16="http://schemas.microsoft.com/office/drawing/2014/main" id="{FDEEADBE-00EC-4671-AD0E-60CF99A0AFD7}"/>
              </a:ext>
            </a:extLst>
          </p:cNvPr>
          <p:cNvSpPr/>
          <p:nvPr/>
        </p:nvSpPr>
        <p:spPr bwMode="auto">
          <a:xfrm>
            <a:off x="3766488"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Rectangle 30">
            <a:extLst>
              <a:ext uri="{FF2B5EF4-FFF2-40B4-BE49-F238E27FC236}">
                <a16:creationId xmlns:a16="http://schemas.microsoft.com/office/drawing/2014/main" id="{ED8BAF67-2094-4230-B99A-476447E55524}"/>
              </a:ext>
            </a:extLst>
          </p:cNvPr>
          <p:cNvSpPr/>
          <p:nvPr/>
        </p:nvSpPr>
        <p:spPr bwMode="auto">
          <a:xfrm>
            <a:off x="3838496"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Rectangle 31">
            <a:extLst>
              <a:ext uri="{FF2B5EF4-FFF2-40B4-BE49-F238E27FC236}">
                <a16:creationId xmlns:a16="http://schemas.microsoft.com/office/drawing/2014/main" id="{EA55F0F3-E389-45EF-8CFA-FCAFEF6EBCCB}"/>
              </a:ext>
            </a:extLst>
          </p:cNvPr>
          <p:cNvSpPr/>
          <p:nvPr/>
        </p:nvSpPr>
        <p:spPr bwMode="auto">
          <a:xfrm>
            <a:off x="3982512" y="3002850"/>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Rectangle 32">
            <a:extLst>
              <a:ext uri="{FF2B5EF4-FFF2-40B4-BE49-F238E27FC236}">
                <a16:creationId xmlns:a16="http://schemas.microsoft.com/office/drawing/2014/main" id="{7415C26E-660C-4DFE-9D18-E4A25BAABC61}"/>
              </a:ext>
            </a:extLst>
          </p:cNvPr>
          <p:cNvSpPr/>
          <p:nvPr/>
        </p:nvSpPr>
        <p:spPr bwMode="auto">
          <a:xfrm>
            <a:off x="4054520"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Rectangle 33">
            <a:extLst>
              <a:ext uri="{FF2B5EF4-FFF2-40B4-BE49-F238E27FC236}">
                <a16:creationId xmlns:a16="http://schemas.microsoft.com/office/drawing/2014/main" id="{379854DA-983D-4E17-BC46-D16D58A14844}"/>
              </a:ext>
            </a:extLst>
          </p:cNvPr>
          <p:cNvSpPr/>
          <p:nvPr/>
        </p:nvSpPr>
        <p:spPr bwMode="auto">
          <a:xfrm>
            <a:off x="4126528"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Rectangle 34">
            <a:extLst>
              <a:ext uri="{FF2B5EF4-FFF2-40B4-BE49-F238E27FC236}">
                <a16:creationId xmlns:a16="http://schemas.microsoft.com/office/drawing/2014/main" id="{A5AEAFC3-E375-437B-A52D-5DE4FE95BDE4}"/>
              </a:ext>
            </a:extLst>
          </p:cNvPr>
          <p:cNvSpPr/>
          <p:nvPr/>
        </p:nvSpPr>
        <p:spPr bwMode="auto">
          <a:xfrm>
            <a:off x="4198536"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Rectangle 35">
            <a:extLst>
              <a:ext uri="{FF2B5EF4-FFF2-40B4-BE49-F238E27FC236}">
                <a16:creationId xmlns:a16="http://schemas.microsoft.com/office/drawing/2014/main" id="{6F918B41-E846-490D-8FD4-0EBDEB4459CB}"/>
              </a:ext>
            </a:extLst>
          </p:cNvPr>
          <p:cNvSpPr/>
          <p:nvPr/>
        </p:nvSpPr>
        <p:spPr bwMode="auto">
          <a:xfrm>
            <a:off x="4270544"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Rectangle 36">
            <a:extLst>
              <a:ext uri="{FF2B5EF4-FFF2-40B4-BE49-F238E27FC236}">
                <a16:creationId xmlns:a16="http://schemas.microsoft.com/office/drawing/2014/main" id="{392E5456-BE26-4DAE-94CE-DF6ED2547035}"/>
              </a:ext>
            </a:extLst>
          </p:cNvPr>
          <p:cNvSpPr/>
          <p:nvPr/>
        </p:nvSpPr>
        <p:spPr bwMode="auto">
          <a:xfrm>
            <a:off x="4414560"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Rectangle 37">
            <a:extLst>
              <a:ext uri="{FF2B5EF4-FFF2-40B4-BE49-F238E27FC236}">
                <a16:creationId xmlns:a16="http://schemas.microsoft.com/office/drawing/2014/main" id="{68DA6866-1AB4-47ED-AE70-155DB56B3F71}"/>
              </a:ext>
            </a:extLst>
          </p:cNvPr>
          <p:cNvSpPr/>
          <p:nvPr/>
        </p:nvSpPr>
        <p:spPr bwMode="auto">
          <a:xfrm>
            <a:off x="4486568"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Rectangle 38">
            <a:extLst>
              <a:ext uri="{FF2B5EF4-FFF2-40B4-BE49-F238E27FC236}">
                <a16:creationId xmlns:a16="http://schemas.microsoft.com/office/drawing/2014/main" id="{2C074179-760B-4B67-8DE1-8AE4CA9D7C6F}"/>
              </a:ext>
            </a:extLst>
          </p:cNvPr>
          <p:cNvSpPr/>
          <p:nvPr/>
        </p:nvSpPr>
        <p:spPr bwMode="auto">
          <a:xfrm>
            <a:off x="4558576"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Rectangle 39">
            <a:extLst>
              <a:ext uri="{FF2B5EF4-FFF2-40B4-BE49-F238E27FC236}">
                <a16:creationId xmlns:a16="http://schemas.microsoft.com/office/drawing/2014/main" id="{93448E92-4889-4AC3-8CFB-F9EA7A491F50}"/>
              </a:ext>
            </a:extLst>
          </p:cNvPr>
          <p:cNvSpPr/>
          <p:nvPr/>
        </p:nvSpPr>
        <p:spPr bwMode="auto">
          <a:xfrm>
            <a:off x="4630584"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0">
            <a:extLst>
              <a:ext uri="{FF2B5EF4-FFF2-40B4-BE49-F238E27FC236}">
                <a16:creationId xmlns:a16="http://schemas.microsoft.com/office/drawing/2014/main" id="{74D421F4-62C8-4DBB-B2DA-24FAF7B53721}"/>
              </a:ext>
            </a:extLst>
          </p:cNvPr>
          <p:cNvSpPr/>
          <p:nvPr/>
        </p:nvSpPr>
        <p:spPr bwMode="auto">
          <a:xfrm>
            <a:off x="4702592"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ectangle 41">
            <a:extLst>
              <a:ext uri="{FF2B5EF4-FFF2-40B4-BE49-F238E27FC236}">
                <a16:creationId xmlns:a16="http://schemas.microsoft.com/office/drawing/2014/main" id="{73743181-7AAA-4B27-AE6B-C4EC8A08E6C5}"/>
              </a:ext>
            </a:extLst>
          </p:cNvPr>
          <p:cNvSpPr/>
          <p:nvPr/>
        </p:nvSpPr>
        <p:spPr bwMode="auto">
          <a:xfrm>
            <a:off x="4846608"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Rectangle 42">
            <a:extLst>
              <a:ext uri="{FF2B5EF4-FFF2-40B4-BE49-F238E27FC236}">
                <a16:creationId xmlns:a16="http://schemas.microsoft.com/office/drawing/2014/main" id="{65F5639B-B0B7-46D0-8C56-BD73183ECC87}"/>
              </a:ext>
            </a:extLst>
          </p:cNvPr>
          <p:cNvSpPr/>
          <p:nvPr/>
        </p:nvSpPr>
        <p:spPr bwMode="auto">
          <a:xfrm>
            <a:off x="4918616"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ectangle 43">
            <a:extLst>
              <a:ext uri="{FF2B5EF4-FFF2-40B4-BE49-F238E27FC236}">
                <a16:creationId xmlns:a16="http://schemas.microsoft.com/office/drawing/2014/main" id="{FF5803D6-B617-4510-B3EF-719804D329B1}"/>
              </a:ext>
            </a:extLst>
          </p:cNvPr>
          <p:cNvSpPr/>
          <p:nvPr/>
        </p:nvSpPr>
        <p:spPr bwMode="auto">
          <a:xfrm>
            <a:off x="4990624"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Rectangle 44">
            <a:extLst>
              <a:ext uri="{FF2B5EF4-FFF2-40B4-BE49-F238E27FC236}">
                <a16:creationId xmlns:a16="http://schemas.microsoft.com/office/drawing/2014/main" id="{662676B5-5181-4922-A6D9-39D91A2DE833}"/>
              </a:ext>
            </a:extLst>
          </p:cNvPr>
          <p:cNvSpPr/>
          <p:nvPr/>
        </p:nvSpPr>
        <p:spPr bwMode="auto">
          <a:xfrm>
            <a:off x="5062632" y="3002850"/>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Rectangle 45">
            <a:extLst>
              <a:ext uri="{FF2B5EF4-FFF2-40B4-BE49-F238E27FC236}">
                <a16:creationId xmlns:a16="http://schemas.microsoft.com/office/drawing/2014/main" id="{B8FC2ACA-1727-46F4-9D75-680D9196B295}"/>
              </a:ext>
            </a:extLst>
          </p:cNvPr>
          <p:cNvSpPr/>
          <p:nvPr/>
        </p:nvSpPr>
        <p:spPr bwMode="auto">
          <a:xfrm>
            <a:off x="5134640"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Rectangle 46">
            <a:extLst>
              <a:ext uri="{FF2B5EF4-FFF2-40B4-BE49-F238E27FC236}">
                <a16:creationId xmlns:a16="http://schemas.microsoft.com/office/drawing/2014/main" id="{25D1594E-287E-4395-BBDB-092654913A38}"/>
              </a:ext>
            </a:extLst>
          </p:cNvPr>
          <p:cNvSpPr/>
          <p:nvPr/>
        </p:nvSpPr>
        <p:spPr bwMode="auto">
          <a:xfrm>
            <a:off x="5277874" y="3506908"/>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ectangle 47">
            <a:extLst>
              <a:ext uri="{FF2B5EF4-FFF2-40B4-BE49-F238E27FC236}">
                <a16:creationId xmlns:a16="http://schemas.microsoft.com/office/drawing/2014/main" id="{2F693C32-6339-4DA6-88F4-79DBB134CE56}"/>
              </a:ext>
            </a:extLst>
          </p:cNvPr>
          <p:cNvSpPr/>
          <p:nvPr/>
        </p:nvSpPr>
        <p:spPr bwMode="auto">
          <a:xfrm>
            <a:off x="5349882"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Rectangle 48">
            <a:extLst>
              <a:ext uri="{FF2B5EF4-FFF2-40B4-BE49-F238E27FC236}">
                <a16:creationId xmlns:a16="http://schemas.microsoft.com/office/drawing/2014/main" id="{B691BEF5-4EC1-4013-BDE8-83D3530EDEF7}"/>
              </a:ext>
            </a:extLst>
          </p:cNvPr>
          <p:cNvSpPr/>
          <p:nvPr/>
        </p:nvSpPr>
        <p:spPr bwMode="auto">
          <a:xfrm>
            <a:off x="5421890"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ectangle 49">
            <a:extLst>
              <a:ext uri="{FF2B5EF4-FFF2-40B4-BE49-F238E27FC236}">
                <a16:creationId xmlns:a16="http://schemas.microsoft.com/office/drawing/2014/main" id="{2DA7F514-6575-4CA6-9C0E-802AE5048B3D}"/>
              </a:ext>
            </a:extLst>
          </p:cNvPr>
          <p:cNvSpPr/>
          <p:nvPr/>
        </p:nvSpPr>
        <p:spPr bwMode="auto">
          <a:xfrm>
            <a:off x="5493898"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Rectangle 50">
            <a:extLst>
              <a:ext uri="{FF2B5EF4-FFF2-40B4-BE49-F238E27FC236}">
                <a16:creationId xmlns:a16="http://schemas.microsoft.com/office/drawing/2014/main" id="{0A8F37FC-9EE9-4BD0-BEF4-E479DC485481}"/>
              </a:ext>
            </a:extLst>
          </p:cNvPr>
          <p:cNvSpPr/>
          <p:nvPr/>
        </p:nvSpPr>
        <p:spPr bwMode="auto">
          <a:xfrm>
            <a:off x="5565906"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Rectangle 51">
            <a:extLst>
              <a:ext uri="{FF2B5EF4-FFF2-40B4-BE49-F238E27FC236}">
                <a16:creationId xmlns:a16="http://schemas.microsoft.com/office/drawing/2014/main" id="{B7CF12A0-9500-4A62-ABA0-5596401B45A9}"/>
              </a:ext>
            </a:extLst>
          </p:cNvPr>
          <p:cNvSpPr/>
          <p:nvPr/>
        </p:nvSpPr>
        <p:spPr bwMode="auto">
          <a:xfrm>
            <a:off x="5637914"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2">
            <a:extLst>
              <a:ext uri="{FF2B5EF4-FFF2-40B4-BE49-F238E27FC236}">
                <a16:creationId xmlns:a16="http://schemas.microsoft.com/office/drawing/2014/main" id="{EEBB828B-CB7C-4E80-8990-EB70472080C0}"/>
              </a:ext>
            </a:extLst>
          </p:cNvPr>
          <p:cNvSpPr/>
          <p:nvPr/>
        </p:nvSpPr>
        <p:spPr bwMode="auto">
          <a:xfrm>
            <a:off x="5709922"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3">
            <a:extLst>
              <a:ext uri="{FF2B5EF4-FFF2-40B4-BE49-F238E27FC236}">
                <a16:creationId xmlns:a16="http://schemas.microsoft.com/office/drawing/2014/main" id="{68B98E70-B255-4461-9392-03228F6F71AB}"/>
              </a:ext>
            </a:extLst>
          </p:cNvPr>
          <p:cNvSpPr/>
          <p:nvPr/>
        </p:nvSpPr>
        <p:spPr bwMode="auto">
          <a:xfrm>
            <a:off x="5781930"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Rectangle 54">
            <a:extLst>
              <a:ext uri="{FF2B5EF4-FFF2-40B4-BE49-F238E27FC236}">
                <a16:creationId xmlns:a16="http://schemas.microsoft.com/office/drawing/2014/main" id="{A8555B33-DF84-4D82-9F92-DE07B0124426}"/>
              </a:ext>
            </a:extLst>
          </p:cNvPr>
          <p:cNvSpPr/>
          <p:nvPr/>
        </p:nvSpPr>
        <p:spPr bwMode="auto">
          <a:xfrm>
            <a:off x="5853938"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Rectangle 55">
            <a:extLst>
              <a:ext uri="{FF2B5EF4-FFF2-40B4-BE49-F238E27FC236}">
                <a16:creationId xmlns:a16="http://schemas.microsoft.com/office/drawing/2014/main" id="{F2C5BDC3-E712-4DF0-8370-5AB95785E7BD}"/>
              </a:ext>
            </a:extLst>
          </p:cNvPr>
          <p:cNvSpPr/>
          <p:nvPr/>
        </p:nvSpPr>
        <p:spPr bwMode="auto">
          <a:xfrm>
            <a:off x="5925946"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Rectangle 56">
            <a:extLst>
              <a:ext uri="{FF2B5EF4-FFF2-40B4-BE49-F238E27FC236}">
                <a16:creationId xmlns:a16="http://schemas.microsoft.com/office/drawing/2014/main" id="{90B08DE1-B396-40D8-80EB-39694FFAFDD3}"/>
              </a:ext>
            </a:extLst>
          </p:cNvPr>
          <p:cNvSpPr/>
          <p:nvPr/>
        </p:nvSpPr>
        <p:spPr bwMode="auto">
          <a:xfrm>
            <a:off x="5997954"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Rectangle 57">
            <a:extLst>
              <a:ext uri="{FF2B5EF4-FFF2-40B4-BE49-F238E27FC236}">
                <a16:creationId xmlns:a16="http://schemas.microsoft.com/office/drawing/2014/main" id="{888C3A16-13C1-4BF5-8D9F-01451A3105B2}"/>
              </a:ext>
            </a:extLst>
          </p:cNvPr>
          <p:cNvSpPr/>
          <p:nvPr/>
        </p:nvSpPr>
        <p:spPr bwMode="auto">
          <a:xfrm>
            <a:off x="606996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Rectangle 58">
            <a:extLst>
              <a:ext uri="{FF2B5EF4-FFF2-40B4-BE49-F238E27FC236}">
                <a16:creationId xmlns:a16="http://schemas.microsoft.com/office/drawing/2014/main" id="{B0D15922-CE37-4D80-B544-D633CC0C1AF7}"/>
              </a:ext>
            </a:extLst>
          </p:cNvPr>
          <p:cNvSpPr/>
          <p:nvPr/>
        </p:nvSpPr>
        <p:spPr bwMode="auto">
          <a:xfrm>
            <a:off x="614197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Rectangle 59">
            <a:extLst>
              <a:ext uri="{FF2B5EF4-FFF2-40B4-BE49-F238E27FC236}">
                <a16:creationId xmlns:a16="http://schemas.microsoft.com/office/drawing/2014/main" id="{49AFEF9A-A77C-40BE-91A6-AFCEF1CD7392}"/>
              </a:ext>
            </a:extLst>
          </p:cNvPr>
          <p:cNvSpPr/>
          <p:nvPr/>
        </p:nvSpPr>
        <p:spPr bwMode="auto">
          <a:xfrm>
            <a:off x="621397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Rectangle 60">
            <a:extLst>
              <a:ext uri="{FF2B5EF4-FFF2-40B4-BE49-F238E27FC236}">
                <a16:creationId xmlns:a16="http://schemas.microsoft.com/office/drawing/2014/main" id="{5684F177-C12B-4782-A488-0608FD1642C7}"/>
              </a:ext>
            </a:extLst>
          </p:cNvPr>
          <p:cNvSpPr/>
          <p:nvPr/>
        </p:nvSpPr>
        <p:spPr bwMode="auto">
          <a:xfrm>
            <a:off x="628598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1">
            <a:extLst>
              <a:ext uri="{FF2B5EF4-FFF2-40B4-BE49-F238E27FC236}">
                <a16:creationId xmlns:a16="http://schemas.microsoft.com/office/drawing/2014/main" id="{B19939F8-971A-4957-9957-7D3528C25037}"/>
              </a:ext>
            </a:extLst>
          </p:cNvPr>
          <p:cNvSpPr/>
          <p:nvPr/>
        </p:nvSpPr>
        <p:spPr bwMode="auto">
          <a:xfrm>
            <a:off x="6357994"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Rectangle 62">
            <a:extLst>
              <a:ext uri="{FF2B5EF4-FFF2-40B4-BE49-F238E27FC236}">
                <a16:creationId xmlns:a16="http://schemas.microsoft.com/office/drawing/2014/main" id="{182CF056-EE85-48AC-A6DC-A528032C3388}"/>
              </a:ext>
            </a:extLst>
          </p:cNvPr>
          <p:cNvSpPr/>
          <p:nvPr/>
        </p:nvSpPr>
        <p:spPr bwMode="auto">
          <a:xfrm>
            <a:off x="643000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Rectangle 63">
            <a:extLst>
              <a:ext uri="{FF2B5EF4-FFF2-40B4-BE49-F238E27FC236}">
                <a16:creationId xmlns:a16="http://schemas.microsoft.com/office/drawing/2014/main" id="{3ED2C1F6-3D8E-41B4-B317-961CB7117D6D}"/>
              </a:ext>
            </a:extLst>
          </p:cNvPr>
          <p:cNvSpPr/>
          <p:nvPr/>
        </p:nvSpPr>
        <p:spPr bwMode="auto">
          <a:xfrm>
            <a:off x="650201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Rectangle 64">
            <a:extLst>
              <a:ext uri="{FF2B5EF4-FFF2-40B4-BE49-F238E27FC236}">
                <a16:creationId xmlns:a16="http://schemas.microsoft.com/office/drawing/2014/main" id="{5454A6BD-B3DD-4C8E-A640-8C9EE325B2EF}"/>
              </a:ext>
            </a:extLst>
          </p:cNvPr>
          <p:cNvSpPr/>
          <p:nvPr/>
        </p:nvSpPr>
        <p:spPr bwMode="auto">
          <a:xfrm>
            <a:off x="657401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Rectangle 65">
            <a:extLst>
              <a:ext uri="{FF2B5EF4-FFF2-40B4-BE49-F238E27FC236}">
                <a16:creationId xmlns:a16="http://schemas.microsoft.com/office/drawing/2014/main" id="{5EDA1406-5BD8-4071-9307-3B3E9C62B613}"/>
              </a:ext>
            </a:extLst>
          </p:cNvPr>
          <p:cNvSpPr/>
          <p:nvPr/>
        </p:nvSpPr>
        <p:spPr bwMode="auto">
          <a:xfrm>
            <a:off x="664602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Rectangle 66">
            <a:extLst>
              <a:ext uri="{FF2B5EF4-FFF2-40B4-BE49-F238E27FC236}">
                <a16:creationId xmlns:a16="http://schemas.microsoft.com/office/drawing/2014/main" id="{F1A283D1-7B43-48C9-99F2-8DDF6828F265}"/>
              </a:ext>
            </a:extLst>
          </p:cNvPr>
          <p:cNvSpPr/>
          <p:nvPr/>
        </p:nvSpPr>
        <p:spPr bwMode="auto">
          <a:xfrm>
            <a:off x="6718034"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7">
            <a:extLst>
              <a:ext uri="{FF2B5EF4-FFF2-40B4-BE49-F238E27FC236}">
                <a16:creationId xmlns:a16="http://schemas.microsoft.com/office/drawing/2014/main" id="{B2D7BFB5-7E76-4031-AD15-5B3CF94B0325}"/>
              </a:ext>
            </a:extLst>
          </p:cNvPr>
          <p:cNvSpPr/>
          <p:nvPr/>
        </p:nvSpPr>
        <p:spPr bwMode="auto">
          <a:xfrm>
            <a:off x="679004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68">
            <a:extLst>
              <a:ext uri="{FF2B5EF4-FFF2-40B4-BE49-F238E27FC236}">
                <a16:creationId xmlns:a16="http://schemas.microsoft.com/office/drawing/2014/main" id="{D6D1CE9C-60D8-434C-A8AD-3B2CF4E19EBC}"/>
              </a:ext>
            </a:extLst>
          </p:cNvPr>
          <p:cNvSpPr/>
          <p:nvPr/>
        </p:nvSpPr>
        <p:spPr bwMode="auto">
          <a:xfrm>
            <a:off x="686205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Rectangle 69">
            <a:extLst>
              <a:ext uri="{FF2B5EF4-FFF2-40B4-BE49-F238E27FC236}">
                <a16:creationId xmlns:a16="http://schemas.microsoft.com/office/drawing/2014/main" id="{B1B74B3E-6371-44EF-9CE6-A7F619E9EDAD}"/>
              </a:ext>
            </a:extLst>
          </p:cNvPr>
          <p:cNvSpPr/>
          <p:nvPr/>
        </p:nvSpPr>
        <p:spPr bwMode="auto">
          <a:xfrm>
            <a:off x="693405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Rectangle 70">
            <a:extLst>
              <a:ext uri="{FF2B5EF4-FFF2-40B4-BE49-F238E27FC236}">
                <a16:creationId xmlns:a16="http://schemas.microsoft.com/office/drawing/2014/main" id="{737DFDBC-416D-4ED7-A80C-6651A17F60DC}"/>
              </a:ext>
            </a:extLst>
          </p:cNvPr>
          <p:cNvSpPr/>
          <p:nvPr/>
        </p:nvSpPr>
        <p:spPr bwMode="auto">
          <a:xfrm>
            <a:off x="700606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Rectangle 71">
            <a:extLst>
              <a:ext uri="{FF2B5EF4-FFF2-40B4-BE49-F238E27FC236}">
                <a16:creationId xmlns:a16="http://schemas.microsoft.com/office/drawing/2014/main" id="{633A1DF4-6BA8-4BB8-9E25-A58462275A21}"/>
              </a:ext>
            </a:extLst>
          </p:cNvPr>
          <p:cNvSpPr/>
          <p:nvPr/>
        </p:nvSpPr>
        <p:spPr bwMode="auto">
          <a:xfrm>
            <a:off x="7078074"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ectangle 72">
            <a:extLst>
              <a:ext uri="{FF2B5EF4-FFF2-40B4-BE49-F238E27FC236}">
                <a16:creationId xmlns:a16="http://schemas.microsoft.com/office/drawing/2014/main" id="{C8CD2197-5103-4129-BE0C-1E11C62404AF}"/>
              </a:ext>
            </a:extLst>
          </p:cNvPr>
          <p:cNvSpPr/>
          <p:nvPr/>
        </p:nvSpPr>
        <p:spPr bwMode="auto">
          <a:xfrm>
            <a:off x="715008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6" name="Rectangle 73">
            <a:extLst>
              <a:ext uri="{FF2B5EF4-FFF2-40B4-BE49-F238E27FC236}">
                <a16:creationId xmlns:a16="http://schemas.microsoft.com/office/drawing/2014/main" id="{3428077F-0C8D-40CC-848F-8E9814CB3171}"/>
              </a:ext>
            </a:extLst>
          </p:cNvPr>
          <p:cNvSpPr/>
          <p:nvPr/>
        </p:nvSpPr>
        <p:spPr bwMode="auto">
          <a:xfrm>
            <a:off x="722209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Rectangle 74">
            <a:extLst>
              <a:ext uri="{FF2B5EF4-FFF2-40B4-BE49-F238E27FC236}">
                <a16:creationId xmlns:a16="http://schemas.microsoft.com/office/drawing/2014/main" id="{0D8D775A-CBF4-46C1-BC1F-9FD0A5E94E53}"/>
              </a:ext>
            </a:extLst>
          </p:cNvPr>
          <p:cNvSpPr/>
          <p:nvPr/>
        </p:nvSpPr>
        <p:spPr bwMode="auto">
          <a:xfrm>
            <a:off x="729409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Rectangle 75">
            <a:extLst>
              <a:ext uri="{FF2B5EF4-FFF2-40B4-BE49-F238E27FC236}">
                <a16:creationId xmlns:a16="http://schemas.microsoft.com/office/drawing/2014/main" id="{90B78DB1-597F-4D0C-85CE-A19980622FDE}"/>
              </a:ext>
            </a:extLst>
          </p:cNvPr>
          <p:cNvSpPr/>
          <p:nvPr/>
        </p:nvSpPr>
        <p:spPr bwMode="auto">
          <a:xfrm>
            <a:off x="736610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9" name="Rectangle 76">
            <a:extLst>
              <a:ext uri="{FF2B5EF4-FFF2-40B4-BE49-F238E27FC236}">
                <a16:creationId xmlns:a16="http://schemas.microsoft.com/office/drawing/2014/main" id="{A1101BC9-0F97-4CE3-BEB9-C390F4E75429}"/>
              </a:ext>
            </a:extLst>
          </p:cNvPr>
          <p:cNvSpPr/>
          <p:nvPr/>
        </p:nvSpPr>
        <p:spPr bwMode="auto">
          <a:xfrm>
            <a:off x="7438114"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0" name="Rectangle 77">
            <a:extLst>
              <a:ext uri="{FF2B5EF4-FFF2-40B4-BE49-F238E27FC236}">
                <a16:creationId xmlns:a16="http://schemas.microsoft.com/office/drawing/2014/main" id="{606564FF-A30A-4A63-A44D-02B94BA67CD7}"/>
              </a:ext>
            </a:extLst>
          </p:cNvPr>
          <p:cNvSpPr/>
          <p:nvPr/>
        </p:nvSpPr>
        <p:spPr bwMode="auto">
          <a:xfrm>
            <a:off x="751012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Rectangle 78">
            <a:extLst>
              <a:ext uri="{FF2B5EF4-FFF2-40B4-BE49-F238E27FC236}">
                <a16:creationId xmlns:a16="http://schemas.microsoft.com/office/drawing/2014/main" id="{7391EC24-4356-406A-BAFF-F60BA850C9C0}"/>
              </a:ext>
            </a:extLst>
          </p:cNvPr>
          <p:cNvSpPr/>
          <p:nvPr/>
        </p:nvSpPr>
        <p:spPr bwMode="auto">
          <a:xfrm>
            <a:off x="758213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Rectangle 79">
            <a:extLst>
              <a:ext uri="{FF2B5EF4-FFF2-40B4-BE49-F238E27FC236}">
                <a16:creationId xmlns:a16="http://schemas.microsoft.com/office/drawing/2014/main" id="{4B3835EC-D0FB-4002-8E1E-064C92645CD7}"/>
              </a:ext>
            </a:extLst>
          </p:cNvPr>
          <p:cNvSpPr/>
          <p:nvPr/>
        </p:nvSpPr>
        <p:spPr bwMode="auto">
          <a:xfrm>
            <a:off x="765413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3" name="Rectangle 80">
            <a:extLst>
              <a:ext uri="{FF2B5EF4-FFF2-40B4-BE49-F238E27FC236}">
                <a16:creationId xmlns:a16="http://schemas.microsoft.com/office/drawing/2014/main" id="{ED7D5875-DEDF-44B3-806E-30A77269D6D3}"/>
              </a:ext>
            </a:extLst>
          </p:cNvPr>
          <p:cNvSpPr/>
          <p:nvPr/>
        </p:nvSpPr>
        <p:spPr bwMode="auto">
          <a:xfrm>
            <a:off x="772614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Rectangle 81">
            <a:extLst>
              <a:ext uri="{FF2B5EF4-FFF2-40B4-BE49-F238E27FC236}">
                <a16:creationId xmlns:a16="http://schemas.microsoft.com/office/drawing/2014/main" id="{65B013DE-1E4B-4607-9009-21072A45F145}"/>
              </a:ext>
            </a:extLst>
          </p:cNvPr>
          <p:cNvSpPr/>
          <p:nvPr/>
        </p:nvSpPr>
        <p:spPr bwMode="auto">
          <a:xfrm>
            <a:off x="7798154"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Rectangle 82">
            <a:extLst>
              <a:ext uri="{FF2B5EF4-FFF2-40B4-BE49-F238E27FC236}">
                <a16:creationId xmlns:a16="http://schemas.microsoft.com/office/drawing/2014/main" id="{AF524501-AB79-4EBB-9C1D-3CB65500B819}"/>
              </a:ext>
            </a:extLst>
          </p:cNvPr>
          <p:cNvSpPr/>
          <p:nvPr/>
        </p:nvSpPr>
        <p:spPr bwMode="auto">
          <a:xfrm>
            <a:off x="787016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Rectangle 83">
            <a:extLst>
              <a:ext uri="{FF2B5EF4-FFF2-40B4-BE49-F238E27FC236}">
                <a16:creationId xmlns:a16="http://schemas.microsoft.com/office/drawing/2014/main" id="{2641B0E2-0596-4C70-8C15-9BA29BC1D674}"/>
              </a:ext>
            </a:extLst>
          </p:cNvPr>
          <p:cNvSpPr/>
          <p:nvPr/>
        </p:nvSpPr>
        <p:spPr bwMode="auto">
          <a:xfrm>
            <a:off x="794217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7" name="TextBox 84">
            <a:extLst>
              <a:ext uri="{FF2B5EF4-FFF2-40B4-BE49-F238E27FC236}">
                <a16:creationId xmlns:a16="http://schemas.microsoft.com/office/drawing/2014/main" id="{FD0E73F5-06B5-47AD-87C5-563229744116}"/>
              </a:ext>
            </a:extLst>
          </p:cNvPr>
          <p:cNvSpPr txBox="1"/>
          <p:nvPr/>
        </p:nvSpPr>
        <p:spPr>
          <a:xfrm>
            <a:off x="7739291" y="4554377"/>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928.0</a:t>
            </a:r>
          </a:p>
        </p:txBody>
      </p:sp>
      <p:sp>
        <p:nvSpPr>
          <p:cNvPr id="88" name="Rectangle 85">
            <a:extLst>
              <a:ext uri="{FF2B5EF4-FFF2-40B4-BE49-F238E27FC236}">
                <a16:creationId xmlns:a16="http://schemas.microsoft.com/office/drawing/2014/main" id="{9D6C6393-1475-4800-98F9-A4CA3E9E496D}"/>
              </a:ext>
            </a:extLst>
          </p:cNvPr>
          <p:cNvSpPr/>
          <p:nvPr/>
        </p:nvSpPr>
        <p:spPr bwMode="auto">
          <a:xfrm>
            <a:off x="5277874" y="3758937"/>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9" name="Rectangle 86">
            <a:extLst>
              <a:ext uri="{FF2B5EF4-FFF2-40B4-BE49-F238E27FC236}">
                <a16:creationId xmlns:a16="http://schemas.microsoft.com/office/drawing/2014/main" id="{61EA48A0-B83C-4597-B4D1-9D058CD8CCEE}"/>
              </a:ext>
            </a:extLst>
          </p:cNvPr>
          <p:cNvSpPr/>
          <p:nvPr/>
        </p:nvSpPr>
        <p:spPr bwMode="auto">
          <a:xfrm>
            <a:off x="5349882"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Rectangle 87">
            <a:extLst>
              <a:ext uri="{FF2B5EF4-FFF2-40B4-BE49-F238E27FC236}">
                <a16:creationId xmlns:a16="http://schemas.microsoft.com/office/drawing/2014/main" id="{19A347A8-2F06-40BD-84CE-286139A11796}"/>
              </a:ext>
            </a:extLst>
          </p:cNvPr>
          <p:cNvSpPr/>
          <p:nvPr/>
        </p:nvSpPr>
        <p:spPr bwMode="auto">
          <a:xfrm>
            <a:off x="5421890"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1" name="Rectangle 88">
            <a:extLst>
              <a:ext uri="{FF2B5EF4-FFF2-40B4-BE49-F238E27FC236}">
                <a16:creationId xmlns:a16="http://schemas.microsoft.com/office/drawing/2014/main" id="{DA1DF192-592E-47D7-8989-6BB2F598A2DF}"/>
              </a:ext>
            </a:extLst>
          </p:cNvPr>
          <p:cNvSpPr/>
          <p:nvPr/>
        </p:nvSpPr>
        <p:spPr bwMode="auto">
          <a:xfrm>
            <a:off x="5493898"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Rectangle 89">
            <a:extLst>
              <a:ext uri="{FF2B5EF4-FFF2-40B4-BE49-F238E27FC236}">
                <a16:creationId xmlns:a16="http://schemas.microsoft.com/office/drawing/2014/main" id="{86574FB8-649D-4378-B9F3-496A12B2FC88}"/>
              </a:ext>
            </a:extLst>
          </p:cNvPr>
          <p:cNvSpPr/>
          <p:nvPr/>
        </p:nvSpPr>
        <p:spPr bwMode="auto">
          <a:xfrm>
            <a:off x="5565906"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Rectangle 90">
            <a:extLst>
              <a:ext uri="{FF2B5EF4-FFF2-40B4-BE49-F238E27FC236}">
                <a16:creationId xmlns:a16="http://schemas.microsoft.com/office/drawing/2014/main" id="{FE84F8A7-E328-41FD-A059-5AE96DD73360}"/>
              </a:ext>
            </a:extLst>
          </p:cNvPr>
          <p:cNvSpPr/>
          <p:nvPr/>
        </p:nvSpPr>
        <p:spPr bwMode="auto">
          <a:xfrm>
            <a:off x="5637914"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Rectangle 91">
            <a:extLst>
              <a:ext uri="{FF2B5EF4-FFF2-40B4-BE49-F238E27FC236}">
                <a16:creationId xmlns:a16="http://schemas.microsoft.com/office/drawing/2014/main" id="{AD74C284-F01D-47B3-8CFE-CC10D8B7A7A4}"/>
              </a:ext>
            </a:extLst>
          </p:cNvPr>
          <p:cNvSpPr/>
          <p:nvPr/>
        </p:nvSpPr>
        <p:spPr bwMode="auto">
          <a:xfrm>
            <a:off x="5709922"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Rectangle 92">
            <a:extLst>
              <a:ext uri="{FF2B5EF4-FFF2-40B4-BE49-F238E27FC236}">
                <a16:creationId xmlns:a16="http://schemas.microsoft.com/office/drawing/2014/main" id="{35A5C57E-C52A-4E30-8B9D-DCB3DCFAAC7F}"/>
              </a:ext>
            </a:extLst>
          </p:cNvPr>
          <p:cNvSpPr/>
          <p:nvPr/>
        </p:nvSpPr>
        <p:spPr bwMode="auto">
          <a:xfrm>
            <a:off x="5781930"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Rectangle 93">
            <a:extLst>
              <a:ext uri="{FF2B5EF4-FFF2-40B4-BE49-F238E27FC236}">
                <a16:creationId xmlns:a16="http://schemas.microsoft.com/office/drawing/2014/main" id="{D4F4754E-20D7-4557-92BE-880234C2ABF0}"/>
              </a:ext>
            </a:extLst>
          </p:cNvPr>
          <p:cNvSpPr/>
          <p:nvPr/>
        </p:nvSpPr>
        <p:spPr bwMode="auto">
          <a:xfrm>
            <a:off x="5853938"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Rectangle 94">
            <a:extLst>
              <a:ext uri="{FF2B5EF4-FFF2-40B4-BE49-F238E27FC236}">
                <a16:creationId xmlns:a16="http://schemas.microsoft.com/office/drawing/2014/main" id="{2997F0F5-8F14-41FE-8B42-C292CAE7F256}"/>
              </a:ext>
            </a:extLst>
          </p:cNvPr>
          <p:cNvSpPr/>
          <p:nvPr/>
        </p:nvSpPr>
        <p:spPr bwMode="auto">
          <a:xfrm>
            <a:off x="5925946"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Rectangle 95">
            <a:extLst>
              <a:ext uri="{FF2B5EF4-FFF2-40B4-BE49-F238E27FC236}">
                <a16:creationId xmlns:a16="http://schemas.microsoft.com/office/drawing/2014/main" id="{1C5644A2-B0A1-4F72-BA05-B36452F59BA6}"/>
              </a:ext>
            </a:extLst>
          </p:cNvPr>
          <p:cNvSpPr/>
          <p:nvPr/>
        </p:nvSpPr>
        <p:spPr bwMode="auto">
          <a:xfrm>
            <a:off x="5997954"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Rectangle 96">
            <a:extLst>
              <a:ext uri="{FF2B5EF4-FFF2-40B4-BE49-F238E27FC236}">
                <a16:creationId xmlns:a16="http://schemas.microsoft.com/office/drawing/2014/main" id="{5E7D6C47-8567-4B3D-85E0-5C7F766B99EC}"/>
              </a:ext>
            </a:extLst>
          </p:cNvPr>
          <p:cNvSpPr/>
          <p:nvPr/>
        </p:nvSpPr>
        <p:spPr bwMode="auto">
          <a:xfrm>
            <a:off x="606996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Rectangle 97">
            <a:extLst>
              <a:ext uri="{FF2B5EF4-FFF2-40B4-BE49-F238E27FC236}">
                <a16:creationId xmlns:a16="http://schemas.microsoft.com/office/drawing/2014/main" id="{5B2E90C4-EA1D-4F6B-8567-AAE19FCF2C2D}"/>
              </a:ext>
            </a:extLst>
          </p:cNvPr>
          <p:cNvSpPr/>
          <p:nvPr/>
        </p:nvSpPr>
        <p:spPr bwMode="auto">
          <a:xfrm>
            <a:off x="614197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Rectangle 98">
            <a:extLst>
              <a:ext uri="{FF2B5EF4-FFF2-40B4-BE49-F238E27FC236}">
                <a16:creationId xmlns:a16="http://schemas.microsoft.com/office/drawing/2014/main" id="{FD0E1403-FE73-4FEC-B8D2-E53F0C8DD6C7}"/>
              </a:ext>
            </a:extLst>
          </p:cNvPr>
          <p:cNvSpPr/>
          <p:nvPr/>
        </p:nvSpPr>
        <p:spPr bwMode="auto">
          <a:xfrm>
            <a:off x="621397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Rectangle 99">
            <a:extLst>
              <a:ext uri="{FF2B5EF4-FFF2-40B4-BE49-F238E27FC236}">
                <a16:creationId xmlns:a16="http://schemas.microsoft.com/office/drawing/2014/main" id="{E53E3CF8-884E-43FD-BB65-A3CC3CE892F0}"/>
              </a:ext>
            </a:extLst>
          </p:cNvPr>
          <p:cNvSpPr/>
          <p:nvPr/>
        </p:nvSpPr>
        <p:spPr bwMode="auto">
          <a:xfrm>
            <a:off x="628598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3" name="Rectangle 100">
            <a:extLst>
              <a:ext uri="{FF2B5EF4-FFF2-40B4-BE49-F238E27FC236}">
                <a16:creationId xmlns:a16="http://schemas.microsoft.com/office/drawing/2014/main" id="{A2C20CDE-361A-4475-BF00-AB4E6A0D9D16}"/>
              </a:ext>
            </a:extLst>
          </p:cNvPr>
          <p:cNvSpPr/>
          <p:nvPr/>
        </p:nvSpPr>
        <p:spPr bwMode="auto">
          <a:xfrm>
            <a:off x="6357994"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4" name="Rectangle 101">
            <a:extLst>
              <a:ext uri="{FF2B5EF4-FFF2-40B4-BE49-F238E27FC236}">
                <a16:creationId xmlns:a16="http://schemas.microsoft.com/office/drawing/2014/main" id="{DD3E50A0-F2EC-43F1-802E-5CDCF5195228}"/>
              </a:ext>
            </a:extLst>
          </p:cNvPr>
          <p:cNvSpPr/>
          <p:nvPr/>
        </p:nvSpPr>
        <p:spPr bwMode="auto">
          <a:xfrm>
            <a:off x="643000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5" name="Rectangle 102">
            <a:extLst>
              <a:ext uri="{FF2B5EF4-FFF2-40B4-BE49-F238E27FC236}">
                <a16:creationId xmlns:a16="http://schemas.microsoft.com/office/drawing/2014/main" id="{3E0DEEF4-099A-4EB4-90D4-26B25AA58D3B}"/>
              </a:ext>
            </a:extLst>
          </p:cNvPr>
          <p:cNvSpPr/>
          <p:nvPr/>
        </p:nvSpPr>
        <p:spPr bwMode="auto">
          <a:xfrm>
            <a:off x="650201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6" name="Rectangle 103">
            <a:extLst>
              <a:ext uri="{FF2B5EF4-FFF2-40B4-BE49-F238E27FC236}">
                <a16:creationId xmlns:a16="http://schemas.microsoft.com/office/drawing/2014/main" id="{4F1B3A62-5CB5-4029-BE6A-CFA597CAF066}"/>
              </a:ext>
            </a:extLst>
          </p:cNvPr>
          <p:cNvSpPr/>
          <p:nvPr/>
        </p:nvSpPr>
        <p:spPr bwMode="auto">
          <a:xfrm>
            <a:off x="657401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7" name="Rectangle 104">
            <a:extLst>
              <a:ext uri="{FF2B5EF4-FFF2-40B4-BE49-F238E27FC236}">
                <a16:creationId xmlns:a16="http://schemas.microsoft.com/office/drawing/2014/main" id="{10E375A3-BBF9-4871-95BF-83AC86D58541}"/>
              </a:ext>
            </a:extLst>
          </p:cNvPr>
          <p:cNvSpPr/>
          <p:nvPr/>
        </p:nvSpPr>
        <p:spPr bwMode="auto">
          <a:xfrm>
            <a:off x="664602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8" name="Rectangle 105">
            <a:extLst>
              <a:ext uri="{FF2B5EF4-FFF2-40B4-BE49-F238E27FC236}">
                <a16:creationId xmlns:a16="http://schemas.microsoft.com/office/drawing/2014/main" id="{549CD000-A6F3-438C-9A1A-443B7978243C}"/>
              </a:ext>
            </a:extLst>
          </p:cNvPr>
          <p:cNvSpPr/>
          <p:nvPr/>
        </p:nvSpPr>
        <p:spPr bwMode="auto">
          <a:xfrm>
            <a:off x="6718034"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9" name="Rectangle 106">
            <a:extLst>
              <a:ext uri="{FF2B5EF4-FFF2-40B4-BE49-F238E27FC236}">
                <a16:creationId xmlns:a16="http://schemas.microsoft.com/office/drawing/2014/main" id="{50C0610E-271B-4940-9496-DAB91A2D56E9}"/>
              </a:ext>
            </a:extLst>
          </p:cNvPr>
          <p:cNvSpPr/>
          <p:nvPr/>
        </p:nvSpPr>
        <p:spPr bwMode="auto">
          <a:xfrm>
            <a:off x="679004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0" name="Rectangle 107">
            <a:extLst>
              <a:ext uri="{FF2B5EF4-FFF2-40B4-BE49-F238E27FC236}">
                <a16:creationId xmlns:a16="http://schemas.microsoft.com/office/drawing/2014/main" id="{21F54D63-4236-4BED-9805-D411248339AB}"/>
              </a:ext>
            </a:extLst>
          </p:cNvPr>
          <p:cNvSpPr/>
          <p:nvPr/>
        </p:nvSpPr>
        <p:spPr bwMode="auto">
          <a:xfrm>
            <a:off x="686205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Rectangle 108">
            <a:extLst>
              <a:ext uri="{FF2B5EF4-FFF2-40B4-BE49-F238E27FC236}">
                <a16:creationId xmlns:a16="http://schemas.microsoft.com/office/drawing/2014/main" id="{8EDE0AC3-138B-43DD-AF18-A46AA651D11D}"/>
              </a:ext>
            </a:extLst>
          </p:cNvPr>
          <p:cNvSpPr/>
          <p:nvPr/>
        </p:nvSpPr>
        <p:spPr bwMode="auto">
          <a:xfrm>
            <a:off x="693405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Rectangle 109">
            <a:extLst>
              <a:ext uri="{FF2B5EF4-FFF2-40B4-BE49-F238E27FC236}">
                <a16:creationId xmlns:a16="http://schemas.microsoft.com/office/drawing/2014/main" id="{44C4B3FE-DF5A-4DA0-B97E-E4507E6EB6D3}"/>
              </a:ext>
            </a:extLst>
          </p:cNvPr>
          <p:cNvSpPr/>
          <p:nvPr/>
        </p:nvSpPr>
        <p:spPr bwMode="auto">
          <a:xfrm>
            <a:off x="700606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3" name="Rectangle 110">
            <a:extLst>
              <a:ext uri="{FF2B5EF4-FFF2-40B4-BE49-F238E27FC236}">
                <a16:creationId xmlns:a16="http://schemas.microsoft.com/office/drawing/2014/main" id="{326AA8B6-1B2E-4386-A5A7-8408C5DA5E86}"/>
              </a:ext>
            </a:extLst>
          </p:cNvPr>
          <p:cNvSpPr/>
          <p:nvPr/>
        </p:nvSpPr>
        <p:spPr bwMode="auto">
          <a:xfrm>
            <a:off x="7078074"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Rectangle 111">
            <a:extLst>
              <a:ext uri="{FF2B5EF4-FFF2-40B4-BE49-F238E27FC236}">
                <a16:creationId xmlns:a16="http://schemas.microsoft.com/office/drawing/2014/main" id="{6BCD65CC-68F3-4D35-A6A1-66D00F8E8A64}"/>
              </a:ext>
            </a:extLst>
          </p:cNvPr>
          <p:cNvSpPr/>
          <p:nvPr/>
        </p:nvSpPr>
        <p:spPr bwMode="auto">
          <a:xfrm>
            <a:off x="715008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5" name="Rectangle 112">
            <a:extLst>
              <a:ext uri="{FF2B5EF4-FFF2-40B4-BE49-F238E27FC236}">
                <a16:creationId xmlns:a16="http://schemas.microsoft.com/office/drawing/2014/main" id="{5FEC9CEB-6EC9-431D-8B7D-755BE81D3EB5}"/>
              </a:ext>
            </a:extLst>
          </p:cNvPr>
          <p:cNvSpPr/>
          <p:nvPr/>
        </p:nvSpPr>
        <p:spPr bwMode="auto">
          <a:xfrm>
            <a:off x="722209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6" name="Rectangle 113">
            <a:extLst>
              <a:ext uri="{FF2B5EF4-FFF2-40B4-BE49-F238E27FC236}">
                <a16:creationId xmlns:a16="http://schemas.microsoft.com/office/drawing/2014/main" id="{1EB60BBA-B73D-4AC4-913A-9970CB4C83A3}"/>
              </a:ext>
            </a:extLst>
          </p:cNvPr>
          <p:cNvSpPr/>
          <p:nvPr/>
        </p:nvSpPr>
        <p:spPr bwMode="auto">
          <a:xfrm>
            <a:off x="729409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7" name="Rectangle 114">
            <a:extLst>
              <a:ext uri="{FF2B5EF4-FFF2-40B4-BE49-F238E27FC236}">
                <a16:creationId xmlns:a16="http://schemas.microsoft.com/office/drawing/2014/main" id="{9C8B0F46-0C46-45D6-993B-76516A683298}"/>
              </a:ext>
            </a:extLst>
          </p:cNvPr>
          <p:cNvSpPr/>
          <p:nvPr/>
        </p:nvSpPr>
        <p:spPr bwMode="auto">
          <a:xfrm>
            <a:off x="736610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8" name="Rectangle 115">
            <a:extLst>
              <a:ext uri="{FF2B5EF4-FFF2-40B4-BE49-F238E27FC236}">
                <a16:creationId xmlns:a16="http://schemas.microsoft.com/office/drawing/2014/main" id="{4EF14068-3341-4481-85D3-0406D90C3941}"/>
              </a:ext>
            </a:extLst>
          </p:cNvPr>
          <p:cNvSpPr/>
          <p:nvPr/>
        </p:nvSpPr>
        <p:spPr bwMode="auto">
          <a:xfrm>
            <a:off x="7438114"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9" name="Rectangle 116">
            <a:extLst>
              <a:ext uri="{FF2B5EF4-FFF2-40B4-BE49-F238E27FC236}">
                <a16:creationId xmlns:a16="http://schemas.microsoft.com/office/drawing/2014/main" id="{30DA99B2-689F-4050-94FF-C85303A2FED0}"/>
              </a:ext>
            </a:extLst>
          </p:cNvPr>
          <p:cNvSpPr/>
          <p:nvPr/>
        </p:nvSpPr>
        <p:spPr bwMode="auto">
          <a:xfrm>
            <a:off x="751012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0" name="Rectangle 117">
            <a:extLst>
              <a:ext uri="{FF2B5EF4-FFF2-40B4-BE49-F238E27FC236}">
                <a16:creationId xmlns:a16="http://schemas.microsoft.com/office/drawing/2014/main" id="{F7797A0A-FE45-4C61-A41A-F46B2645707C}"/>
              </a:ext>
            </a:extLst>
          </p:cNvPr>
          <p:cNvSpPr/>
          <p:nvPr/>
        </p:nvSpPr>
        <p:spPr bwMode="auto">
          <a:xfrm>
            <a:off x="758213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1" name="Rectangle 118">
            <a:extLst>
              <a:ext uri="{FF2B5EF4-FFF2-40B4-BE49-F238E27FC236}">
                <a16:creationId xmlns:a16="http://schemas.microsoft.com/office/drawing/2014/main" id="{57F3344D-F503-4C8A-A21D-8D5EA8BBF6DA}"/>
              </a:ext>
            </a:extLst>
          </p:cNvPr>
          <p:cNvSpPr/>
          <p:nvPr/>
        </p:nvSpPr>
        <p:spPr bwMode="auto">
          <a:xfrm>
            <a:off x="765413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2" name="Rectangle 119">
            <a:extLst>
              <a:ext uri="{FF2B5EF4-FFF2-40B4-BE49-F238E27FC236}">
                <a16:creationId xmlns:a16="http://schemas.microsoft.com/office/drawing/2014/main" id="{3142F375-78F3-43EA-96E0-C84340AC358B}"/>
              </a:ext>
            </a:extLst>
          </p:cNvPr>
          <p:cNvSpPr/>
          <p:nvPr/>
        </p:nvSpPr>
        <p:spPr bwMode="auto">
          <a:xfrm>
            <a:off x="772614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Rectangle 120">
            <a:extLst>
              <a:ext uri="{FF2B5EF4-FFF2-40B4-BE49-F238E27FC236}">
                <a16:creationId xmlns:a16="http://schemas.microsoft.com/office/drawing/2014/main" id="{E84BAD29-E3C1-4C76-BB6B-40526A04B220}"/>
              </a:ext>
            </a:extLst>
          </p:cNvPr>
          <p:cNvSpPr/>
          <p:nvPr/>
        </p:nvSpPr>
        <p:spPr bwMode="auto">
          <a:xfrm>
            <a:off x="7798154"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4" name="Rectangle 121">
            <a:extLst>
              <a:ext uri="{FF2B5EF4-FFF2-40B4-BE49-F238E27FC236}">
                <a16:creationId xmlns:a16="http://schemas.microsoft.com/office/drawing/2014/main" id="{C65E565F-4511-490E-BEBB-0ACC60000E6B}"/>
              </a:ext>
            </a:extLst>
          </p:cNvPr>
          <p:cNvSpPr/>
          <p:nvPr/>
        </p:nvSpPr>
        <p:spPr bwMode="auto">
          <a:xfrm>
            <a:off x="787016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5" name="Rectangle 122">
            <a:extLst>
              <a:ext uri="{FF2B5EF4-FFF2-40B4-BE49-F238E27FC236}">
                <a16:creationId xmlns:a16="http://schemas.microsoft.com/office/drawing/2014/main" id="{795A9251-98D4-40A4-A3E0-FFE0B24F43EA}"/>
              </a:ext>
            </a:extLst>
          </p:cNvPr>
          <p:cNvSpPr/>
          <p:nvPr/>
        </p:nvSpPr>
        <p:spPr bwMode="auto">
          <a:xfrm>
            <a:off x="794217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6" name="Rectangle 123">
            <a:extLst>
              <a:ext uri="{FF2B5EF4-FFF2-40B4-BE49-F238E27FC236}">
                <a16:creationId xmlns:a16="http://schemas.microsoft.com/office/drawing/2014/main" id="{5434A3F7-67D2-41EB-ACE2-F04A0DA54ED5}"/>
              </a:ext>
            </a:extLst>
          </p:cNvPr>
          <p:cNvSpPr/>
          <p:nvPr/>
        </p:nvSpPr>
        <p:spPr bwMode="auto">
          <a:xfrm>
            <a:off x="5277874" y="4010965"/>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Rectangle 124">
            <a:extLst>
              <a:ext uri="{FF2B5EF4-FFF2-40B4-BE49-F238E27FC236}">
                <a16:creationId xmlns:a16="http://schemas.microsoft.com/office/drawing/2014/main" id="{FA5EA34C-30CB-42F2-ABD2-39FA578F7EEB}"/>
              </a:ext>
            </a:extLst>
          </p:cNvPr>
          <p:cNvSpPr/>
          <p:nvPr/>
        </p:nvSpPr>
        <p:spPr bwMode="auto">
          <a:xfrm>
            <a:off x="5349882"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Rectangle 125">
            <a:extLst>
              <a:ext uri="{FF2B5EF4-FFF2-40B4-BE49-F238E27FC236}">
                <a16:creationId xmlns:a16="http://schemas.microsoft.com/office/drawing/2014/main" id="{4A917BFF-6A4E-43F4-B001-C63D1A8632BC}"/>
              </a:ext>
            </a:extLst>
          </p:cNvPr>
          <p:cNvSpPr/>
          <p:nvPr/>
        </p:nvSpPr>
        <p:spPr bwMode="auto">
          <a:xfrm>
            <a:off x="5421890"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9" name="Rectangle 126">
            <a:extLst>
              <a:ext uri="{FF2B5EF4-FFF2-40B4-BE49-F238E27FC236}">
                <a16:creationId xmlns:a16="http://schemas.microsoft.com/office/drawing/2014/main" id="{3A652A7B-567C-4E68-B3FD-4FC50E347622}"/>
              </a:ext>
            </a:extLst>
          </p:cNvPr>
          <p:cNvSpPr/>
          <p:nvPr/>
        </p:nvSpPr>
        <p:spPr bwMode="auto">
          <a:xfrm>
            <a:off x="5493898"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0" name="Rectangle 127">
            <a:extLst>
              <a:ext uri="{FF2B5EF4-FFF2-40B4-BE49-F238E27FC236}">
                <a16:creationId xmlns:a16="http://schemas.microsoft.com/office/drawing/2014/main" id="{2EFEB2B4-D284-4DF6-A4A4-E3E243693A9E}"/>
              </a:ext>
            </a:extLst>
          </p:cNvPr>
          <p:cNvSpPr/>
          <p:nvPr/>
        </p:nvSpPr>
        <p:spPr bwMode="auto">
          <a:xfrm>
            <a:off x="5565906"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1" name="Rectangle 128">
            <a:extLst>
              <a:ext uri="{FF2B5EF4-FFF2-40B4-BE49-F238E27FC236}">
                <a16:creationId xmlns:a16="http://schemas.microsoft.com/office/drawing/2014/main" id="{13CDAAF6-D1D4-4AC3-92FF-DFEAE888BB6D}"/>
              </a:ext>
            </a:extLst>
          </p:cNvPr>
          <p:cNvSpPr/>
          <p:nvPr/>
        </p:nvSpPr>
        <p:spPr bwMode="auto">
          <a:xfrm>
            <a:off x="5637914"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2" name="Rectangle 129">
            <a:extLst>
              <a:ext uri="{FF2B5EF4-FFF2-40B4-BE49-F238E27FC236}">
                <a16:creationId xmlns:a16="http://schemas.microsoft.com/office/drawing/2014/main" id="{1FFEC74C-0268-40A6-BBAC-7F89000A49C9}"/>
              </a:ext>
            </a:extLst>
          </p:cNvPr>
          <p:cNvSpPr/>
          <p:nvPr/>
        </p:nvSpPr>
        <p:spPr bwMode="auto">
          <a:xfrm>
            <a:off x="5709922"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3" name="Rectangle 130">
            <a:extLst>
              <a:ext uri="{FF2B5EF4-FFF2-40B4-BE49-F238E27FC236}">
                <a16:creationId xmlns:a16="http://schemas.microsoft.com/office/drawing/2014/main" id="{AA397B59-57EC-4A0E-96C4-0CE059920430}"/>
              </a:ext>
            </a:extLst>
          </p:cNvPr>
          <p:cNvSpPr/>
          <p:nvPr/>
        </p:nvSpPr>
        <p:spPr bwMode="auto">
          <a:xfrm>
            <a:off x="5781930"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4" name="Rectangle 131">
            <a:extLst>
              <a:ext uri="{FF2B5EF4-FFF2-40B4-BE49-F238E27FC236}">
                <a16:creationId xmlns:a16="http://schemas.microsoft.com/office/drawing/2014/main" id="{A26ECE2B-CE4B-4BFF-AF29-DA23BC2CB037}"/>
              </a:ext>
            </a:extLst>
          </p:cNvPr>
          <p:cNvSpPr/>
          <p:nvPr/>
        </p:nvSpPr>
        <p:spPr bwMode="auto">
          <a:xfrm>
            <a:off x="5853938"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Rectangle 132">
            <a:extLst>
              <a:ext uri="{FF2B5EF4-FFF2-40B4-BE49-F238E27FC236}">
                <a16:creationId xmlns:a16="http://schemas.microsoft.com/office/drawing/2014/main" id="{F300A6DD-4876-4363-BA3D-1EFD7C1331D8}"/>
              </a:ext>
            </a:extLst>
          </p:cNvPr>
          <p:cNvSpPr/>
          <p:nvPr/>
        </p:nvSpPr>
        <p:spPr bwMode="auto">
          <a:xfrm>
            <a:off x="5925946"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Rectangle 133">
            <a:extLst>
              <a:ext uri="{FF2B5EF4-FFF2-40B4-BE49-F238E27FC236}">
                <a16:creationId xmlns:a16="http://schemas.microsoft.com/office/drawing/2014/main" id="{6AE20279-1B18-424B-9C0E-92B82FEF2B73}"/>
              </a:ext>
            </a:extLst>
          </p:cNvPr>
          <p:cNvSpPr/>
          <p:nvPr/>
        </p:nvSpPr>
        <p:spPr bwMode="auto">
          <a:xfrm>
            <a:off x="5997954"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7" name="Rectangle 134">
            <a:extLst>
              <a:ext uri="{FF2B5EF4-FFF2-40B4-BE49-F238E27FC236}">
                <a16:creationId xmlns:a16="http://schemas.microsoft.com/office/drawing/2014/main" id="{FC5811A3-811C-405F-A6D9-09ACEB56CE32}"/>
              </a:ext>
            </a:extLst>
          </p:cNvPr>
          <p:cNvSpPr/>
          <p:nvPr/>
        </p:nvSpPr>
        <p:spPr bwMode="auto">
          <a:xfrm>
            <a:off x="6069962" y="401096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8" name="Rectangle 135">
            <a:extLst>
              <a:ext uri="{FF2B5EF4-FFF2-40B4-BE49-F238E27FC236}">
                <a16:creationId xmlns:a16="http://schemas.microsoft.com/office/drawing/2014/main" id="{9FD20E08-11DE-48EA-8E0A-86896494E62E}"/>
              </a:ext>
            </a:extLst>
          </p:cNvPr>
          <p:cNvSpPr/>
          <p:nvPr/>
        </p:nvSpPr>
        <p:spPr bwMode="auto">
          <a:xfrm>
            <a:off x="6141970" y="401096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9" name="Rectangle 136">
            <a:extLst>
              <a:ext uri="{FF2B5EF4-FFF2-40B4-BE49-F238E27FC236}">
                <a16:creationId xmlns:a16="http://schemas.microsoft.com/office/drawing/2014/main" id="{5F760920-3686-48DB-9CDB-663C5CA86133}"/>
              </a:ext>
            </a:extLst>
          </p:cNvPr>
          <p:cNvSpPr/>
          <p:nvPr/>
        </p:nvSpPr>
        <p:spPr bwMode="auto">
          <a:xfrm>
            <a:off x="6213978" y="401096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0" name="Rectangle 137">
            <a:extLst>
              <a:ext uri="{FF2B5EF4-FFF2-40B4-BE49-F238E27FC236}">
                <a16:creationId xmlns:a16="http://schemas.microsoft.com/office/drawing/2014/main" id="{E353F6E0-A961-4780-A3D6-1485F558C830}"/>
              </a:ext>
            </a:extLst>
          </p:cNvPr>
          <p:cNvSpPr/>
          <p:nvPr/>
        </p:nvSpPr>
        <p:spPr bwMode="auto">
          <a:xfrm>
            <a:off x="6285986" y="401096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1" name="Rectangle 138">
            <a:extLst>
              <a:ext uri="{FF2B5EF4-FFF2-40B4-BE49-F238E27FC236}">
                <a16:creationId xmlns:a16="http://schemas.microsoft.com/office/drawing/2014/main" id="{B8D2B140-52C5-46C9-A94F-B9AFA7D8E02C}"/>
              </a:ext>
            </a:extLst>
          </p:cNvPr>
          <p:cNvSpPr/>
          <p:nvPr/>
        </p:nvSpPr>
        <p:spPr bwMode="auto">
          <a:xfrm>
            <a:off x="3623013"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2" name="Rectangle 139">
            <a:extLst>
              <a:ext uri="{FF2B5EF4-FFF2-40B4-BE49-F238E27FC236}">
                <a16:creationId xmlns:a16="http://schemas.microsoft.com/office/drawing/2014/main" id="{5AF596E3-0EE5-45F4-B69A-596AAA9EBA70}"/>
              </a:ext>
            </a:extLst>
          </p:cNvPr>
          <p:cNvSpPr/>
          <p:nvPr/>
        </p:nvSpPr>
        <p:spPr bwMode="auto">
          <a:xfrm>
            <a:off x="369502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3" name="Rectangle 140">
            <a:extLst>
              <a:ext uri="{FF2B5EF4-FFF2-40B4-BE49-F238E27FC236}">
                <a16:creationId xmlns:a16="http://schemas.microsoft.com/office/drawing/2014/main" id="{C44F45C5-7FFF-43B9-BA66-1CB81482919D}"/>
              </a:ext>
            </a:extLst>
          </p:cNvPr>
          <p:cNvSpPr/>
          <p:nvPr/>
        </p:nvSpPr>
        <p:spPr bwMode="auto">
          <a:xfrm>
            <a:off x="376702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4" name="Rectangle 141">
            <a:extLst>
              <a:ext uri="{FF2B5EF4-FFF2-40B4-BE49-F238E27FC236}">
                <a16:creationId xmlns:a16="http://schemas.microsoft.com/office/drawing/2014/main" id="{BF2A5DA5-4570-47CA-8AF5-0EE017342A5C}"/>
              </a:ext>
            </a:extLst>
          </p:cNvPr>
          <p:cNvSpPr/>
          <p:nvPr/>
        </p:nvSpPr>
        <p:spPr bwMode="auto">
          <a:xfrm>
            <a:off x="3839037"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5" name="Rectangle 142">
            <a:extLst>
              <a:ext uri="{FF2B5EF4-FFF2-40B4-BE49-F238E27FC236}">
                <a16:creationId xmlns:a16="http://schemas.microsoft.com/office/drawing/2014/main" id="{B564A6F2-58AF-4A81-959F-8E0AC40D9E53}"/>
              </a:ext>
            </a:extLst>
          </p:cNvPr>
          <p:cNvSpPr/>
          <p:nvPr/>
        </p:nvSpPr>
        <p:spPr bwMode="auto">
          <a:xfrm>
            <a:off x="3911045"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6" name="Rectangle 143">
            <a:extLst>
              <a:ext uri="{FF2B5EF4-FFF2-40B4-BE49-F238E27FC236}">
                <a16:creationId xmlns:a16="http://schemas.microsoft.com/office/drawing/2014/main" id="{FBC65F53-BF48-491B-96F4-A9616DF8F49D}"/>
              </a:ext>
            </a:extLst>
          </p:cNvPr>
          <p:cNvSpPr/>
          <p:nvPr/>
        </p:nvSpPr>
        <p:spPr bwMode="auto">
          <a:xfrm>
            <a:off x="3983053"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7" name="Rectangle 144">
            <a:extLst>
              <a:ext uri="{FF2B5EF4-FFF2-40B4-BE49-F238E27FC236}">
                <a16:creationId xmlns:a16="http://schemas.microsoft.com/office/drawing/2014/main" id="{837DE04A-FCF1-49F5-811C-B19FDC70C060}"/>
              </a:ext>
            </a:extLst>
          </p:cNvPr>
          <p:cNvSpPr/>
          <p:nvPr/>
        </p:nvSpPr>
        <p:spPr bwMode="auto">
          <a:xfrm>
            <a:off x="405506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Rectangle 145">
            <a:extLst>
              <a:ext uri="{FF2B5EF4-FFF2-40B4-BE49-F238E27FC236}">
                <a16:creationId xmlns:a16="http://schemas.microsoft.com/office/drawing/2014/main" id="{3263F379-AC5A-4ECC-A483-839E69B3C1F1}"/>
              </a:ext>
            </a:extLst>
          </p:cNvPr>
          <p:cNvSpPr/>
          <p:nvPr/>
        </p:nvSpPr>
        <p:spPr bwMode="auto">
          <a:xfrm>
            <a:off x="412706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9" name="Rectangle 146">
            <a:extLst>
              <a:ext uri="{FF2B5EF4-FFF2-40B4-BE49-F238E27FC236}">
                <a16:creationId xmlns:a16="http://schemas.microsoft.com/office/drawing/2014/main" id="{CA2E8B60-B8C8-4E96-ACDB-449B0F87B96F}"/>
              </a:ext>
            </a:extLst>
          </p:cNvPr>
          <p:cNvSpPr/>
          <p:nvPr/>
        </p:nvSpPr>
        <p:spPr bwMode="auto">
          <a:xfrm>
            <a:off x="4199077"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0" name="Rectangle 147">
            <a:extLst>
              <a:ext uri="{FF2B5EF4-FFF2-40B4-BE49-F238E27FC236}">
                <a16:creationId xmlns:a16="http://schemas.microsoft.com/office/drawing/2014/main" id="{2A3B0CA8-7912-4000-AF23-F020FD8E9C27}"/>
              </a:ext>
            </a:extLst>
          </p:cNvPr>
          <p:cNvSpPr/>
          <p:nvPr/>
        </p:nvSpPr>
        <p:spPr bwMode="auto">
          <a:xfrm>
            <a:off x="4271085"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1" name="Rectangle 148">
            <a:extLst>
              <a:ext uri="{FF2B5EF4-FFF2-40B4-BE49-F238E27FC236}">
                <a16:creationId xmlns:a16="http://schemas.microsoft.com/office/drawing/2014/main" id="{85AA7E28-1130-4451-A815-E031F65B7C14}"/>
              </a:ext>
            </a:extLst>
          </p:cNvPr>
          <p:cNvSpPr/>
          <p:nvPr/>
        </p:nvSpPr>
        <p:spPr bwMode="auto">
          <a:xfrm>
            <a:off x="4343093"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2" name="Rectangle 149">
            <a:extLst>
              <a:ext uri="{FF2B5EF4-FFF2-40B4-BE49-F238E27FC236}">
                <a16:creationId xmlns:a16="http://schemas.microsoft.com/office/drawing/2014/main" id="{B95445D3-2D87-429C-98CB-39FB8759DFC9}"/>
              </a:ext>
            </a:extLst>
          </p:cNvPr>
          <p:cNvSpPr/>
          <p:nvPr/>
        </p:nvSpPr>
        <p:spPr bwMode="auto">
          <a:xfrm>
            <a:off x="441510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3" name="Rectangle 150">
            <a:extLst>
              <a:ext uri="{FF2B5EF4-FFF2-40B4-BE49-F238E27FC236}">
                <a16:creationId xmlns:a16="http://schemas.microsoft.com/office/drawing/2014/main" id="{CAAC6C4C-1B90-4652-BCC6-7C421099BB2C}"/>
              </a:ext>
            </a:extLst>
          </p:cNvPr>
          <p:cNvSpPr/>
          <p:nvPr/>
        </p:nvSpPr>
        <p:spPr bwMode="auto">
          <a:xfrm>
            <a:off x="448710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4" name="Rectangle 151">
            <a:extLst>
              <a:ext uri="{FF2B5EF4-FFF2-40B4-BE49-F238E27FC236}">
                <a16:creationId xmlns:a16="http://schemas.microsoft.com/office/drawing/2014/main" id="{91125E9E-89E8-4162-99A1-88CFE1D65A86}"/>
              </a:ext>
            </a:extLst>
          </p:cNvPr>
          <p:cNvSpPr/>
          <p:nvPr/>
        </p:nvSpPr>
        <p:spPr bwMode="auto">
          <a:xfrm>
            <a:off x="4559117"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5" name="Rectangle 152">
            <a:extLst>
              <a:ext uri="{FF2B5EF4-FFF2-40B4-BE49-F238E27FC236}">
                <a16:creationId xmlns:a16="http://schemas.microsoft.com/office/drawing/2014/main" id="{E080FD16-0D57-422D-8356-96D45CBCF217}"/>
              </a:ext>
            </a:extLst>
          </p:cNvPr>
          <p:cNvSpPr/>
          <p:nvPr/>
        </p:nvSpPr>
        <p:spPr bwMode="auto">
          <a:xfrm>
            <a:off x="4631125"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6" name="Rectangle 153">
            <a:extLst>
              <a:ext uri="{FF2B5EF4-FFF2-40B4-BE49-F238E27FC236}">
                <a16:creationId xmlns:a16="http://schemas.microsoft.com/office/drawing/2014/main" id="{54CEC145-1B72-4462-91B0-7059A652B83A}"/>
              </a:ext>
            </a:extLst>
          </p:cNvPr>
          <p:cNvSpPr/>
          <p:nvPr/>
        </p:nvSpPr>
        <p:spPr bwMode="auto">
          <a:xfrm>
            <a:off x="4703133"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7" name="Rectangle 154">
            <a:extLst>
              <a:ext uri="{FF2B5EF4-FFF2-40B4-BE49-F238E27FC236}">
                <a16:creationId xmlns:a16="http://schemas.microsoft.com/office/drawing/2014/main" id="{583C0B3E-2872-41DD-9DE8-188B2AC01D31}"/>
              </a:ext>
            </a:extLst>
          </p:cNvPr>
          <p:cNvSpPr/>
          <p:nvPr/>
        </p:nvSpPr>
        <p:spPr bwMode="auto">
          <a:xfrm>
            <a:off x="477514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8" name="Rectangle 155">
            <a:extLst>
              <a:ext uri="{FF2B5EF4-FFF2-40B4-BE49-F238E27FC236}">
                <a16:creationId xmlns:a16="http://schemas.microsoft.com/office/drawing/2014/main" id="{DCA36FDA-99D3-4C63-85A9-A55ACDF4ADA3}"/>
              </a:ext>
            </a:extLst>
          </p:cNvPr>
          <p:cNvSpPr/>
          <p:nvPr/>
        </p:nvSpPr>
        <p:spPr bwMode="auto">
          <a:xfrm>
            <a:off x="484714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9" name="Rectangle 156">
            <a:extLst>
              <a:ext uri="{FF2B5EF4-FFF2-40B4-BE49-F238E27FC236}">
                <a16:creationId xmlns:a16="http://schemas.microsoft.com/office/drawing/2014/main" id="{FBB3D725-7F45-43D0-AFC6-8474850139D2}"/>
              </a:ext>
            </a:extLst>
          </p:cNvPr>
          <p:cNvSpPr/>
          <p:nvPr/>
        </p:nvSpPr>
        <p:spPr bwMode="auto">
          <a:xfrm>
            <a:off x="4919157"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0" name="Rectangle 157">
            <a:extLst>
              <a:ext uri="{FF2B5EF4-FFF2-40B4-BE49-F238E27FC236}">
                <a16:creationId xmlns:a16="http://schemas.microsoft.com/office/drawing/2014/main" id="{2180E117-3A3B-487B-BB8B-EEB3F57FCC04}"/>
              </a:ext>
            </a:extLst>
          </p:cNvPr>
          <p:cNvSpPr/>
          <p:nvPr/>
        </p:nvSpPr>
        <p:spPr bwMode="auto">
          <a:xfrm>
            <a:off x="4991165"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1" name="Rectangle 158">
            <a:extLst>
              <a:ext uri="{FF2B5EF4-FFF2-40B4-BE49-F238E27FC236}">
                <a16:creationId xmlns:a16="http://schemas.microsoft.com/office/drawing/2014/main" id="{211B33D8-5AC0-4A07-850D-C642C0BC9921}"/>
              </a:ext>
            </a:extLst>
          </p:cNvPr>
          <p:cNvSpPr/>
          <p:nvPr/>
        </p:nvSpPr>
        <p:spPr bwMode="auto">
          <a:xfrm>
            <a:off x="5063173"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2" name="Rectangle 159">
            <a:extLst>
              <a:ext uri="{FF2B5EF4-FFF2-40B4-BE49-F238E27FC236}">
                <a16:creationId xmlns:a16="http://schemas.microsoft.com/office/drawing/2014/main" id="{9E900A7D-D291-4A2A-8CEB-A53A4D5FC379}"/>
              </a:ext>
            </a:extLst>
          </p:cNvPr>
          <p:cNvSpPr/>
          <p:nvPr/>
        </p:nvSpPr>
        <p:spPr bwMode="auto">
          <a:xfrm>
            <a:off x="513518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3" name="Rectangle 160">
            <a:extLst>
              <a:ext uri="{FF2B5EF4-FFF2-40B4-BE49-F238E27FC236}">
                <a16:creationId xmlns:a16="http://schemas.microsoft.com/office/drawing/2014/main" id="{6EAF6693-9D64-4C3D-896F-1C3CE92DD35D}"/>
              </a:ext>
            </a:extLst>
          </p:cNvPr>
          <p:cNvSpPr/>
          <p:nvPr/>
        </p:nvSpPr>
        <p:spPr bwMode="auto">
          <a:xfrm>
            <a:off x="520718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4" name="Rectangle 161">
            <a:extLst>
              <a:ext uri="{FF2B5EF4-FFF2-40B4-BE49-F238E27FC236}">
                <a16:creationId xmlns:a16="http://schemas.microsoft.com/office/drawing/2014/main" id="{CA74490B-0DAC-4D87-83A9-A39F347BD6FC}"/>
              </a:ext>
            </a:extLst>
          </p:cNvPr>
          <p:cNvSpPr/>
          <p:nvPr/>
        </p:nvSpPr>
        <p:spPr bwMode="auto">
          <a:xfrm>
            <a:off x="3910384" y="325487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5" name="Rectangle 162">
            <a:extLst>
              <a:ext uri="{FF2B5EF4-FFF2-40B4-BE49-F238E27FC236}">
                <a16:creationId xmlns:a16="http://schemas.microsoft.com/office/drawing/2014/main" id="{CD04816C-1674-4020-A94B-B88C913FA8C5}"/>
              </a:ext>
            </a:extLst>
          </p:cNvPr>
          <p:cNvSpPr/>
          <p:nvPr/>
        </p:nvSpPr>
        <p:spPr bwMode="auto">
          <a:xfrm>
            <a:off x="4342432" y="325487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6" name="Rectangle 163">
            <a:extLst>
              <a:ext uri="{FF2B5EF4-FFF2-40B4-BE49-F238E27FC236}">
                <a16:creationId xmlns:a16="http://schemas.microsoft.com/office/drawing/2014/main" id="{ABD35499-98EF-4146-8129-9310E77F4F40}"/>
              </a:ext>
            </a:extLst>
          </p:cNvPr>
          <p:cNvSpPr/>
          <p:nvPr/>
        </p:nvSpPr>
        <p:spPr bwMode="auto">
          <a:xfrm>
            <a:off x="4774480" y="325487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7" name="Rectangle 164">
            <a:extLst>
              <a:ext uri="{FF2B5EF4-FFF2-40B4-BE49-F238E27FC236}">
                <a16:creationId xmlns:a16="http://schemas.microsoft.com/office/drawing/2014/main" id="{B4195F53-4DFA-400F-976E-5CCA5C8A3BE0}"/>
              </a:ext>
            </a:extLst>
          </p:cNvPr>
          <p:cNvSpPr/>
          <p:nvPr/>
        </p:nvSpPr>
        <p:spPr bwMode="auto">
          <a:xfrm>
            <a:off x="5206528" y="325487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8" name="Rectangle 165">
            <a:extLst>
              <a:ext uri="{FF2B5EF4-FFF2-40B4-BE49-F238E27FC236}">
                <a16:creationId xmlns:a16="http://schemas.microsoft.com/office/drawing/2014/main" id="{02BAF8A0-7CE0-4A1B-AC42-45B099723481}"/>
              </a:ext>
            </a:extLst>
          </p:cNvPr>
          <p:cNvSpPr/>
          <p:nvPr/>
        </p:nvSpPr>
        <p:spPr bwMode="auto">
          <a:xfrm>
            <a:off x="3910504" y="300284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9" name="Rectangle 166">
            <a:extLst>
              <a:ext uri="{FF2B5EF4-FFF2-40B4-BE49-F238E27FC236}">
                <a16:creationId xmlns:a16="http://schemas.microsoft.com/office/drawing/2014/main" id="{5513CEB2-BA8B-41D0-A627-6F5546BB586E}"/>
              </a:ext>
            </a:extLst>
          </p:cNvPr>
          <p:cNvSpPr/>
          <p:nvPr/>
        </p:nvSpPr>
        <p:spPr bwMode="auto">
          <a:xfrm>
            <a:off x="4342552" y="300284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0" name="Rectangle 167">
            <a:extLst>
              <a:ext uri="{FF2B5EF4-FFF2-40B4-BE49-F238E27FC236}">
                <a16:creationId xmlns:a16="http://schemas.microsoft.com/office/drawing/2014/main" id="{C1BB131E-F9EC-42E0-ABAA-E844EE03878A}"/>
              </a:ext>
            </a:extLst>
          </p:cNvPr>
          <p:cNvSpPr/>
          <p:nvPr/>
        </p:nvSpPr>
        <p:spPr bwMode="auto">
          <a:xfrm>
            <a:off x="4774600" y="300284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1" name="Rectangle 168">
            <a:extLst>
              <a:ext uri="{FF2B5EF4-FFF2-40B4-BE49-F238E27FC236}">
                <a16:creationId xmlns:a16="http://schemas.microsoft.com/office/drawing/2014/main" id="{7413DC5B-A7CF-4514-A819-3CB9630802AB}"/>
              </a:ext>
            </a:extLst>
          </p:cNvPr>
          <p:cNvSpPr/>
          <p:nvPr/>
        </p:nvSpPr>
        <p:spPr bwMode="auto">
          <a:xfrm>
            <a:off x="5206648" y="300284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2" name="Rectangle 169">
            <a:extLst>
              <a:ext uri="{FF2B5EF4-FFF2-40B4-BE49-F238E27FC236}">
                <a16:creationId xmlns:a16="http://schemas.microsoft.com/office/drawing/2014/main" id="{4753B283-BADB-4A91-86F2-AA191A22635A}"/>
              </a:ext>
            </a:extLst>
          </p:cNvPr>
          <p:cNvSpPr/>
          <p:nvPr/>
        </p:nvSpPr>
        <p:spPr bwMode="auto">
          <a:xfrm>
            <a:off x="5277874" y="3254881"/>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3" name="Rectangle 170">
            <a:extLst>
              <a:ext uri="{FF2B5EF4-FFF2-40B4-BE49-F238E27FC236}">
                <a16:creationId xmlns:a16="http://schemas.microsoft.com/office/drawing/2014/main" id="{39C53A1A-7AC3-4302-8ACB-6898F5498B51}"/>
              </a:ext>
            </a:extLst>
          </p:cNvPr>
          <p:cNvSpPr/>
          <p:nvPr/>
        </p:nvSpPr>
        <p:spPr bwMode="auto">
          <a:xfrm>
            <a:off x="5349882"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4" name="Rectangle 171">
            <a:extLst>
              <a:ext uri="{FF2B5EF4-FFF2-40B4-BE49-F238E27FC236}">
                <a16:creationId xmlns:a16="http://schemas.microsoft.com/office/drawing/2014/main" id="{F4C19DB4-C72D-49F8-9EB9-5BF7B42DCB2F}"/>
              </a:ext>
            </a:extLst>
          </p:cNvPr>
          <p:cNvSpPr/>
          <p:nvPr/>
        </p:nvSpPr>
        <p:spPr bwMode="auto">
          <a:xfrm>
            <a:off x="5421890"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5" name="Rectangle 172">
            <a:extLst>
              <a:ext uri="{FF2B5EF4-FFF2-40B4-BE49-F238E27FC236}">
                <a16:creationId xmlns:a16="http://schemas.microsoft.com/office/drawing/2014/main" id="{9F7127FE-0C0B-4F4A-91C9-01887091C0A7}"/>
              </a:ext>
            </a:extLst>
          </p:cNvPr>
          <p:cNvSpPr/>
          <p:nvPr/>
        </p:nvSpPr>
        <p:spPr bwMode="auto">
          <a:xfrm>
            <a:off x="5493898"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6" name="Rectangle 173">
            <a:extLst>
              <a:ext uri="{FF2B5EF4-FFF2-40B4-BE49-F238E27FC236}">
                <a16:creationId xmlns:a16="http://schemas.microsoft.com/office/drawing/2014/main" id="{6B0E0D97-27D5-4196-B2C8-B07DD865B5E5}"/>
              </a:ext>
            </a:extLst>
          </p:cNvPr>
          <p:cNvSpPr/>
          <p:nvPr/>
        </p:nvSpPr>
        <p:spPr bwMode="auto">
          <a:xfrm>
            <a:off x="5565906"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7" name="Rectangle 174">
            <a:extLst>
              <a:ext uri="{FF2B5EF4-FFF2-40B4-BE49-F238E27FC236}">
                <a16:creationId xmlns:a16="http://schemas.microsoft.com/office/drawing/2014/main" id="{8F374D9D-B7A4-448B-A861-6D152F0551C8}"/>
              </a:ext>
            </a:extLst>
          </p:cNvPr>
          <p:cNvSpPr/>
          <p:nvPr/>
        </p:nvSpPr>
        <p:spPr bwMode="auto">
          <a:xfrm>
            <a:off x="5637914"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8" name="Rectangle 175">
            <a:extLst>
              <a:ext uri="{FF2B5EF4-FFF2-40B4-BE49-F238E27FC236}">
                <a16:creationId xmlns:a16="http://schemas.microsoft.com/office/drawing/2014/main" id="{F78E960A-C737-41FB-BCE8-AE9D5A79AB23}"/>
              </a:ext>
            </a:extLst>
          </p:cNvPr>
          <p:cNvSpPr/>
          <p:nvPr/>
        </p:nvSpPr>
        <p:spPr bwMode="auto">
          <a:xfrm>
            <a:off x="5709922"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9" name="Rectangle 176">
            <a:extLst>
              <a:ext uri="{FF2B5EF4-FFF2-40B4-BE49-F238E27FC236}">
                <a16:creationId xmlns:a16="http://schemas.microsoft.com/office/drawing/2014/main" id="{A254D3E9-1C8E-48E7-A0B6-19C9C5DEC9AC}"/>
              </a:ext>
            </a:extLst>
          </p:cNvPr>
          <p:cNvSpPr/>
          <p:nvPr/>
        </p:nvSpPr>
        <p:spPr bwMode="auto">
          <a:xfrm>
            <a:off x="5781930"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0" name="Rectangle 177">
            <a:extLst>
              <a:ext uri="{FF2B5EF4-FFF2-40B4-BE49-F238E27FC236}">
                <a16:creationId xmlns:a16="http://schemas.microsoft.com/office/drawing/2014/main" id="{615FD297-FBFD-453F-AF06-52EC1F7C6301}"/>
              </a:ext>
            </a:extLst>
          </p:cNvPr>
          <p:cNvSpPr/>
          <p:nvPr/>
        </p:nvSpPr>
        <p:spPr bwMode="auto">
          <a:xfrm>
            <a:off x="5853938"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1" name="Rectangle 178">
            <a:extLst>
              <a:ext uri="{FF2B5EF4-FFF2-40B4-BE49-F238E27FC236}">
                <a16:creationId xmlns:a16="http://schemas.microsoft.com/office/drawing/2014/main" id="{7A4325B1-52A1-4A33-B094-20778B31FD84}"/>
              </a:ext>
            </a:extLst>
          </p:cNvPr>
          <p:cNvSpPr/>
          <p:nvPr/>
        </p:nvSpPr>
        <p:spPr bwMode="auto">
          <a:xfrm>
            <a:off x="5925946"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2" name="Rectangle 179">
            <a:extLst>
              <a:ext uri="{FF2B5EF4-FFF2-40B4-BE49-F238E27FC236}">
                <a16:creationId xmlns:a16="http://schemas.microsoft.com/office/drawing/2014/main" id="{6028CA4E-67BC-42FE-A583-7F5FEDC7EB8C}"/>
              </a:ext>
            </a:extLst>
          </p:cNvPr>
          <p:cNvSpPr/>
          <p:nvPr/>
        </p:nvSpPr>
        <p:spPr bwMode="auto">
          <a:xfrm>
            <a:off x="5997954"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3" name="Rectangle 180">
            <a:extLst>
              <a:ext uri="{FF2B5EF4-FFF2-40B4-BE49-F238E27FC236}">
                <a16:creationId xmlns:a16="http://schemas.microsoft.com/office/drawing/2014/main" id="{FEF919A0-60D9-47D2-9FE2-0E0566CDAB33}"/>
              </a:ext>
            </a:extLst>
          </p:cNvPr>
          <p:cNvSpPr/>
          <p:nvPr/>
        </p:nvSpPr>
        <p:spPr bwMode="auto">
          <a:xfrm>
            <a:off x="6069962" y="325487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4" name="Rectangle 181">
            <a:extLst>
              <a:ext uri="{FF2B5EF4-FFF2-40B4-BE49-F238E27FC236}">
                <a16:creationId xmlns:a16="http://schemas.microsoft.com/office/drawing/2014/main" id="{4D49881E-0B8D-44A8-B2E9-F840D5724F40}"/>
              </a:ext>
            </a:extLst>
          </p:cNvPr>
          <p:cNvSpPr/>
          <p:nvPr/>
        </p:nvSpPr>
        <p:spPr bwMode="auto">
          <a:xfrm>
            <a:off x="6141970" y="325487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5" name="Rectangle 182">
            <a:extLst>
              <a:ext uri="{FF2B5EF4-FFF2-40B4-BE49-F238E27FC236}">
                <a16:creationId xmlns:a16="http://schemas.microsoft.com/office/drawing/2014/main" id="{167DF84D-EE33-4485-B6E2-46FC1D522565}"/>
              </a:ext>
            </a:extLst>
          </p:cNvPr>
          <p:cNvSpPr/>
          <p:nvPr/>
        </p:nvSpPr>
        <p:spPr bwMode="auto">
          <a:xfrm>
            <a:off x="6213978" y="325487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6" name="Rectangle 183">
            <a:extLst>
              <a:ext uri="{FF2B5EF4-FFF2-40B4-BE49-F238E27FC236}">
                <a16:creationId xmlns:a16="http://schemas.microsoft.com/office/drawing/2014/main" id="{D0AF4DFF-6E60-4B47-B8F9-AAAA13E9DAFF}"/>
              </a:ext>
            </a:extLst>
          </p:cNvPr>
          <p:cNvSpPr/>
          <p:nvPr/>
        </p:nvSpPr>
        <p:spPr bwMode="auto">
          <a:xfrm>
            <a:off x="6285986" y="325487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7" name="Rectangle 184">
            <a:extLst>
              <a:ext uri="{FF2B5EF4-FFF2-40B4-BE49-F238E27FC236}">
                <a16:creationId xmlns:a16="http://schemas.microsoft.com/office/drawing/2014/main" id="{C5F68604-8FAE-4C42-960F-C333530307AF}"/>
              </a:ext>
            </a:extLst>
          </p:cNvPr>
          <p:cNvSpPr/>
          <p:nvPr/>
        </p:nvSpPr>
        <p:spPr bwMode="auto">
          <a:xfrm>
            <a:off x="5275602" y="3002851"/>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8" name="Rectangle 185">
            <a:extLst>
              <a:ext uri="{FF2B5EF4-FFF2-40B4-BE49-F238E27FC236}">
                <a16:creationId xmlns:a16="http://schemas.microsoft.com/office/drawing/2014/main" id="{CFDF63DE-4381-4C11-83CA-2888FCBE2665}"/>
              </a:ext>
            </a:extLst>
          </p:cNvPr>
          <p:cNvSpPr/>
          <p:nvPr/>
        </p:nvSpPr>
        <p:spPr bwMode="auto">
          <a:xfrm>
            <a:off x="5347610" y="3002850"/>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9" name="TextBox 186">
            <a:extLst>
              <a:ext uri="{FF2B5EF4-FFF2-40B4-BE49-F238E27FC236}">
                <a16:creationId xmlns:a16="http://schemas.microsoft.com/office/drawing/2014/main" id="{442F10B5-EC71-444E-B66B-D09273EDF58E}"/>
              </a:ext>
            </a:extLst>
          </p:cNvPr>
          <p:cNvSpPr txBox="1"/>
          <p:nvPr/>
        </p:nvSpPr>
        <p:spPr>
          <a:xfrm>
            <a:off x="5074069" y="4554379"/>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920.6</a:t>
            </a:r>
          </a:p>
        </p:txBody>
      </p:sp>
      <p:sp>
        <p:nvSpPr>
          <p:cNvPr id="190" name="TextBox 187">
            <a:extLst>
              <a:ext uri="{FF2B5EF4-FFF2-40B4-BE49-F238E27FC236}">
                <a16:creationId xmlns:a16="http://schemas.microsoft.com/office/drawing/2014/main" id="{9CDBEDD5-DFAF-43C8-91F5-39373942AA71}"/>
              </a:ext>
            </a:extLst>
          </p:cNvPr>
          <p:cNvSpPr txBox="1"/>
          <p:nvPr/>
        </p:nvSpPr>
        <p:spPr>
          <a:xfrm>
            <a:off x="6082181" y="4554379"/>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923.4</a:t>
            </a:r>
          </a:p>
        </p:txBody>
      </p:sp>
      <p:cxnSp>
        <p:nvCxnSpPr>
          <p:cNvPr id="191" name="Straight Connector 188">
            <a:extLst>
              <a:ext uri="{FF2B5EF4-FFF2-40B4-BE49-F238E27FC236}">
                <a16:creationId xmlns:a16="http://schemas.microsoft.com/office/drawing/2014/main" id="{5A0AFC98-0455-4F3D-ACA6-86145A937213}"/>
              </a:ext>
            </a:extLst>
          </p:cNvPr>
          <p:cNvCxnSpPr>
            <a:cxnSpLocks/>
          </p:cNvCxnSpPr>
          <p:nvPr/>
        </p:nvCxnSpPr>
        <p:spPr bwMode="auto">
          <a:xfrm>
            <a:off x="5313878" y="4343400"/>
            <a:ext cx="0" cy="1729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2" name="Straight Connector 189">
            <a:extLst>
              <a:ext uri="{FF2B5EF4-FFF2-40B4-BE49-F238E27FC236}">
                <a16:creationId xmlns:a16="http://schemas.microsoft.com/office/drawing/2014/main" id="{CFDDC6BC-1205-4235-9D1B-5B4917DC0B21}"/>
              </a:ext>
            </a:extLst>
          </p:cNvPr>
          <p:cNvCxnSpPr>
            <a:cxnSpLocks/>
          </p:cNvCxnSpPr>
          <p:nvPr/>
        </p:nvCxnSpPr>
        <p:spPr bwMode="auto">
          <a:xfrm>
            <a:off x="6324634" y="4334999"/>
            <a:ext cx="0" cy="16080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3" name="Straight Connector 190">
            <a:extLst>
              <a:ext uri="{FF2B5EF4-FFF2-40B4-BE49-F238E27FC236}">
                <a16:creationId xmlns:a16="http://schemas.microsoft.com/office/drawing/2014/main" id="{D2972276-1D20-4C6E-B2FF-D143314E63D2}"/>
              </a:ext>
            </a:extLst>
          </p:cNvPr>
          <p:cNvCxnSpPr>
            <a:cxnSpLocks/>
          </p:cNvCxnSpPr>
          <p:nvPr/>
        </p:nvCxnSpPr>
        <p:spPr bwMode="auto">
          <a:xfrm>
            <a:off x="7978174" y="4350822"/>
            <a:ext cx="0" cy="14497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4" name="TextBox 191">
            <a:extLst>
              <a:ext uri="{FF2B5EF4-FFF2-40B4-BE49-F238E27FC236}">
                <a16:creationId xmlns:a16="http://schemas.microsoft.com/office/drawing/2014/main" id="{BA85B7BA-4D8E-47F9-A410-65BFCAACB149}"/>
              </a:ext>
            </a:extLst>
          </p:cNvPr>
          <p:cNvSpPr txBox="1"/>
          <p:nvPr/>
        </p:nvSpPr>
        <p:spPr>
          <a:xfrm>
            <a:off x="666433" y="2930843"/>
            <a:ext cx="2745623"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dirty="0">
                <a:solidFill>
                  <a:schemeClr val="tx1"/>
                </a:solidFill>
                <a:latin typeface="Calibri" panose="020F0502020204030204" pitchFamily="34" charset="0"/>
                <a:cs typeface="Calibri" panose="020F0502020204030204" pitchFamily="34" charset="0"/>
              </a:rPr>
              <a:t>1W		ARIB STD-T106	Licensed/Registered</a:t>
            </a:r>
          </a:p>
        </p:txBody>
      </p:sp>
      <p:sp>
        <p:nvSpPr>
          <p:cNvPr id="195" name="TextBox 192">
            <a:extLst>
              <a:ext uri="{FF2B5EF4-FFF2-40B4-BE49-F238E27FC236}">
                <a16:creationId xmlns:a16="http://schemas.microsoft.com/office/drawing/2014/main" id="{9D1F0FD1-C87B-4442-8A03-06A79D47FA6D}"/>
              </a:ext>
            </a:extLst>
          </p:cNvPr>
          <p:cNvSpPr txBox="1"/>
          <p:nvPr/>
        </p:nvSpPr>
        <p:spPr>
          <a:xfrm>
            <a:off x="666433" y="3216987"/>
            <a:ext cx="2240678"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dirty="0">
                <a:solidFill>
                  <a:schemeClr val="tx1"/>
                </a:solidFill>
                <a:latin typeface="Calibri" panose="020F0502020204030204" pitchFamily="34" charset="0"/>
                <a:cs typeface="Calibri" panose="020F0502020204030204" pitchFamily="34" charset="0"/>
              </a:rPr>
              <a:t>250mW	ARIB STD-T107	Unlicensed</a:t>
            </a:r>
          </a:p>
        </p:txBody>
      </p:sp>
      <p:sp>
        <p:nvSpPr>
          <p:cNvPr id="196" name="TextBox 193">
            <a:extLst>
              <a:ext uri="{FF2B5EF4-FFF2-40B4-BE49-F238E27FC236}">
                <a16:creationId xmlns:a16="http://schemas.microsoft.com/office/drawing/2014/main" id="{FAB62A84-4EAD-4573-9471-6418D6809FD4}"/>
              </a:ext>
            </a:extLst>
          </p:cNvPr>
          <p:cNvSpPr txBox="1"/>
          <p:nvPr/>
        </p:nvSpPr>
        <p:spPr>
          <a:xfrm>
            <a:off x="3418208" y="4554379"/>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916.0</a:t>
            </a:r>
          </a:p>
        </p:txBody>
      </p:sp>
      <p:cxnSp>
        <p:nvCxnSpPr>
          <p:cNvPr id="197" name="Straight Connector 194">
            <a:extLst>
              <a:ext uri="{FF2B5EF4-FFF2-40B4-BE49-F238E27FC236}">
                <a16:creationId xmlns:a16="http://schemas.microsoft.com/office/drawing/2014/main" id="{53765552-C657-4AAD-885D-3E95D4737427}"/>
              </a:ext>
            </a:extLst>
          </p:cNvPr>
          <p:cNvCxnSpPr>
            <a:cxnSpLocks/>
          </p:cNvCxnSpPr>
          <p:nvPr/>
        </p:nvCxnSpPr>
        <p:spPr bwMode="auto">
          <a:xfrm>
            <a:off x="3658017" y="4343400"/>
            <a:ext cx="0" cy="1729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5">
            <a:extLst>
              <a:ext uri="{FF2B5EF4-FFF2-40B4-BE49-F238E27FC236}">
                <a16:creationId xmlns:a16="http://schemas.microsoft.com/office/drawing/2014/main" id="{3BCDC2BD-4B58-4E76-B931-CD694B9F4E21}"/>
              </a:ext>
            </a:extLst>
          </p:cNvPr>
          <p:cNvSpPr txBox="1"/>
          <p:nvPr/>
        </p:nvSpPr>
        <p:spPr>
          <a:xfrm>
            <a:off x="4568048" y="4554379"/>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919.2</a:t>
            </a:r>
          </a:p>
        </p:txBody>
      </p:sp>
      <p:cxnSp>
        <p:nvCxnSpPr>
          <p:cNvPr id="199" name="Straight Connector 196">
            <a:extLst>
              <a:ext uri="{FF2B5EF4-FFF2-40B4-BE49-F238E27FC236}">
                <a16:creationId xmlns:a16="http://schemas.microsoft.com/office/drawing/2014/main" id="{B08F432C-50AD-424D-9C5B-27972822BED1}"/>
              </a:ext>
            </a:extLst>
          </p:cNvPr>
          <p:cNvCxnSpPr>
            <a:cxnSpLocks/>
          </p:cNvCxnSpPr>
          <p:nvPr/>
        </p:nvCxnSpPr>
        <p:spPr bwMode="auto">
          <a:xfrm>
            <a:off x="4809822" y="4343400"/>
            <a:ext cx="0" cy="1729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0" name="TextBox 197">
            <a:extLst>
              <a:ext uri="{FF2B5EF4-FFF2-40B4-BE49-F238E27FC236}">
                <a16:creationId xmlns:a16="http://schemas.microsoft.com/office/drawing/2014/main" id="{6DD86BF5-7AFB-4E37-8DB9-9F3F84F271A0}"/>
              </a:ext>
            </a:extLst>
          </p:cNvPr>
          <p:cNvSpPr txBox="1"/>
          <p:nvPr/>
        </p:nvSpPr>
        <p:spPr>
          <a:xfrm>
            <a:off x="457200" y="2566200"/>
            <a:ext cx="2191818" cy="307777"/>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400" b="1" dirty="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a:solidFill>
                  <a:schemeClr val="tx1"/>
                </a:solidFill>
                <a:latin typeface="Calibri" panose="020F0502020204030204" pitchFamily="34" charset="0"/>
                <a:cs typeface="Calibri" panose="020F0502020204030204" pitchFamily="34" charset="0"/>
              </a:rPr>
              <a:t>(RFID, etc.)</a:t>
            </a:r>
            <a:r>
              <a:rPr lang="en-US" sz="1400" b="1" dirty="0">
                <a:solidFill>
                  <a:schemeClr val="tx1"/>
                </a:solidFill>
                <a:latin typeface="Calibri" panose="020F0502020204030204" pitchFamily="34" charset="0"/>
                <a:cs typeface="Calibri" panose="020F0502020204030204" pitchFamily="34" charset="0"/>
              </a:rPr>
              <a:t> </a:t>
            </a:r>
          </a:p>
        </p:txBody>
      </p:sp>
      <p:sp>
        <p:nvSpPr>
          <p:cNvPr id="201" name="TextBox 198">
            <a:extLst>
              <a:ext uri="{FF2B5EF4-FFF2-40B4-BE49-F238E27FC236}">
                <a16:creationId xmlns:a16="http://schemas.microsoft.com/office/drawing/2014/main" id="{ECAA751D-EA6F-4062-81E2-DCBB043213AD}"/>
              </a:ext>
            </a:extLst>
          </p:cNvPr>
          <p:cNvSpPr txBox="1"/>
          <p:nvPr/>
        </p:nvSpPr>
        <p:spPr>
          <a:xfrm>
            <a:off x="666433" y="3506907"/>
            <a:ext cx="2240678"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dirty="0">
                <a:solidFill>
                  <a:schemeClr val="tx1"/>
                </a:solidFill>
                <a:latin typeface="Calibri" panose="020F0502020204030204" pitchFamily="34" charset="0"/>
                <a:cs typeface="Calibri" panose="020F0502020204030204" pitchFamily="34" charset="0"/>
              </a:rPr>
              <a:t>1mW		ARIB STD-T108	Unlicensed</a:t>
            </a:r>
          </a:p>
        </p:txBody>
      </p:sp>
      <p:sp>
        <p:nvSpPr>
          <p:cNvPr id="202" name="TextBox 199">
            <a:extLst>
              <a:ext uri="{FF2B5EF4-FFF2-40B4-BE49-F238E27FC236}">
                <a16:creationId xmlns:a16="http://schemas.microsoft.com/office/drawing/2014/main" id="{DF1131FC-808C-4187-AE74-81203F480FB4}"/>
              </a:ext>
            </a:extLst>
          </p:cNvPr>
          <p:cNvSpPr txBox="1"/>
          <p:nvPr/>
        </p:nvSpPr>
        <p:spPr>
          <a:xfrm>
            <a:off x="666433" y="3795190"/>
            <a:ext cx="2251899"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b="1" dirty="0">
                <a:solidFill>
                  <a:srgbClr val="FF0000"/>
                </a:solidFill>
                <a:latin typeface="Calibri" panose="020F0502020204030204" pitchFamily="34" charset="0"/>
                <a:cs typeface="Calibri" panose="020F0502020204030204" pitchFamily="34" charset="0"/>
              </a:rPr>
              <a:t>20mW	ARIB STD-T108	Unlicensed</a:t>
            </a:r>
          </a:p>
        </p:txBody>
      </p:sp>
      <p:sp>
        <p:nvSpPr>
          <p:cNvPr id="203" name="TextBox 200">
            <a:extLst>
              <a:ext uri="{FF2B5EF4-FFF2-40B4-BE49-F238E27FC236}">
                <a16:creationId xmlns:a16="http://schemas.microsoft.com/office/drawing/2014/main" id="{37DC8323-271A-4786-A9E2-E414F81455C4}"/>
              </a:ext>
            </a:extLst>
          </p:cNvPr>
          <p:cNvSpPr txBox="1"/>
          <p:nvPr/>
        </p:nvSpPr>
        <p:spPr>
          <a:xfrm>
            <a:off x="666433" y="4081083"/>
            <a:ext cx="3088025"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dirty="0">
                <a:solidFill>
                  <a:schemeClr val="tx1"/>
                </a:solidFill>
                <a:latin typeface="Calibri" panose="020F0502020204030204" pitchFamily="34" charset="0"/>
                <a:cs typeface="Calibri" panose="020F0502020204030204" pitchFamily="34" charset="0"/>
              </a:rPr>
              <a:t>250mW	ARIB STD-T108	Licensed/</a:t>
            </a:r>
            <a:r>
              <a:rPr lang="en-US" altLang="ja-JP" sz="1050" dirty="0">
                <a:solidFill>
                  <a:schemeClr val="tx1"/>
                </a:solidFill>
                <a:latin typeface="Calibri" panose="020F0502020204030204" pitchFamily="34" charset="0"/>
                <a:cs typeface="Calibri" panose="020F0502020204030204" pitchFamily="34" charset="0"/>
              </a:rPr>
              <a:t>Registered</a:t>
            </a:r>
            <a:r>
              <a:rPr lang="en-US" sz="1050" dirty="0">
                <a:solidFill>
                  <a:schemeClr val="tx1"/>
                </a:solidFill>
                <a:latin typeface="Calibri" panose="020F0502020204030204" pitchFamily="34" charset="0"/>
                <a:cs typeface="Calibri" panose="020F0502020204030204" pitchFamily="34" charset="0"/>
              </a:rPr>
              <a:t>		</a:t>
            </a:r>
          </a:p>
        </p:txBody>
      </p:sp>
      <p:grpSp>
        <p:nvGrpSpPr>
          <p:cNvPr id="204" name="Group 201">
            <a:extLst>
              <a:ext uri="{FF2B5EF4-FFF2-40B4-BE49-F238E27FC236}">
                <a16:creationId xmlns:a16="http://schemas.microsoft.com/office/drawing/2014/main" id="{73C0FA0E-C9B4-4982-A3BB-9F0A596712F7}"/>
              </a:ext>
            </a:extLst>
          </p:cNvPr>
          <p:cNvGrpSpPr/>
          <p:nvPr/>
        </p:nvGrpSpPr>
        <p:grpSpPr>
          <a:xfrm>
            <a:off x="8014190" y="3506907"/>
            <a:ext cx="284432" cy="252029"/>
            <a:chOff x="6997434" y="5214918"/>
            <a:chExt cx="576064" cy="252029"/>
          </a:xfrm>
          <a:solidFill>
            <a:srgbClr val="FFCCCC"/>
          </a:solidFill>
        </p:grpSpPr>
        <p:sp>
          <p:nvSpPr>
            <p:cNvPr id="234" name="Rectangle 202">
              <a:extLst>
                <a:ext uri="{FF2B5EF4-FFF2-40B4-BE49-F238E27FC236}">
                  <a16:creationId xmlns:a16="http://schemas.microsoft.com/office/drawing/2014/main" id="{CCACD108-E767-483E-A917-068BE5C3159D}"/>
                </a:ext>
              </a:extLst>
            </p:cNvPr>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5" name="Rectangle 203">
              <a:extLst>
                <a:ext uri="{FF2B5EF4-FFF2-40B4-BE49-F238E27FC236}">
                  <a16:creationId xmlns:a16="http://schemas.microsoft.com/office/drawing/2014/main" id="{BA97623E-B6B6-4376-AE47-614FE5DFCCF9}"/>
                </a:ext>
              </a:extLst>
            </p:cNvPr>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6" name="Rectangle 204">
              <a:extLst>
                <a:ext uri="{FF2B5EF4-FFF2-40B4-BE49-F238E27FC236}">
                  <a16:creationId xmlns:a16="http://schemas.microsoft.com/office/drawing/2014/main" id="{8070104B-D535-46E7-A091-1F27AA4C0A3E}"/>
                </a:ext>
              </a:extLst>
            </p:cNvPr>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7" name="Rectangle 205">
              <a:extLst>
                <a:ext uri="{FF2B5EF4-FFF2-40B4-BE49-F238E27FC236}">
                  <a16:creationId xmlns:a16="http://schemas.microsoft.com/office/drawing/2014/main" id="{2B696E2E-DC16-4275-9A18-AABF31DA6338}"/>
                </a:ext>
              </a:extLst>
            </p:cNvPr>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8" name="Rectangle 206">
              <a:extLst>
                <a:ext uri="{FF2B5EF4-FFF2-40B4-BE49-F238E27FC236}">
                  <a16:creationId xmlns:a16="http://schemas.microsoft.com/office/drawing/2014/main" id="{4FA320BB-7BDE-4851-963F-D5AC8ABD5134}"/>
                </a:ext>
              </a:extLst>
            </p:cNvPr>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9" name="Rectangle 207">
              <a:extLst>
                <a:ext uri="{FF2B5EF4-FFF2-40B4-BE49-F238E27FC236}">
                  <a16:creationId xmlns:a16="http://schemas.microsoft.com/office/drawing/2014/main" id="{E641C6ED-5B85-439F-A63A-3E85EE07EDC3}"/>
                </a:ext>
              </a:extLst>
            </p:cNvPr>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0" name="Rectangle 208">
              <a:extLst>
                <a:ext uri="{FF2B5EF4-FFF2-40B4-BE49-F238E27FC236}">
                  <a16:creationId xmlns:a16="http://schemas.microsoft.com/office/drawing/2014/main" id="{62BA7F91-1707-4B60-87E2-B9797A631B9F}"/>
                </a:ext>
              </a:extLst>
            </p:cNvPr>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1" name="Rectangle 209">
              <a:extLst>
                <a:ext uri="{FF2B5EF4-FFF2-40B4-BE49-F238E27FC236}">
                  <a16:creationId xmlns:a16="http://schemas.microsoft.com/office/drawing/2014/main" id="{35D5C31F-5B13-4B43-9E30-1CABB32E45DE}"/>
                </a:ext>
              </a:extLst>
            </p:cNvPr>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205" name="Rectangle 211">
            <a:extLst>
              <a:ext uri="{FF2B5EF4-FFF2-40B4-BE49-F238E27FC236}">
                <a16:creationId xmlns:a16="http://schemas.microsoft.com/office/drawing/2014/main" id="{D13C166B-E03E-4610-9835-AC804B63FE8B}"/>
              </a:ext>
            </a:extLst>
          </p:cNvPr>
          <p:cNvSpPr/>
          <p:nvPr/>
        </p:nvSpPr>
        <p:spPr bwMode="auto">
          <a:xfrm>
            <a:off x="8300409"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6" name="Rectangle 212">
            <a:extLst>
              <a:ext uri="{FF2B5EF4-FFF2-40B4-BE49-F238E27FC236}">
                <a16:creationId xmlns:a16="http://schemas.microsoft.com/office/drawing/2014/main" id="{62D437F5-7264-4176-A424-03916CD9511D}"/>
              </a:ext>
            </a:extLst>
          </p:cNvPr>
          <p:cNvSpPr/>
          <p:nvPr/>
        </p:nvSpPr>
        <p:spPr bwMode="auto">
          <a:xfrm>
            <a:off x="8335963"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7" name="Rectangle 213">
            <a:extLst>
              <a:ext uri="{FF2B5EF4-FFF2-40B4-BE49-F238E27FC236}">
                <a16:creationId xmlns:a16="http://schemas.microsoft.com/office/drawing/2014/main" id="{CA29FD5B-792B-4792-9024-659BF42D9B32}"/>
              </a:ext>
            </a:extLst>
          </p:cNvPr>
          <p:cNvSpPr/>
          <p:nvPr/>
        </p:nvSpPr>
        <p:spPr bwMode="auto">
          <a:xfrm>
            <a:off x="8371517"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8" name="Rectangle 214">
            <a:extLst>
              <a:ext uri="{FF2B5EF4-FFF2-40B4-BE49-F238E27FC236}">
                <a16:creationId xmlns:a16="http://schemas.microsoft.com/office/drawing/2014/main" id="{46C506CF-4243-42F5-8040-C2D7348FDDA1}"/>
              </a:ext>
            </a:extLst>
          </p:cNvPr>
          <p:cNvSpPr/>
          <p:nvPr/>
        </p:nvSpPr>
        <p:spPr bwMode="auto">
          <a:xfrm>
            <a:off x="8407071"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9" name="Rectangle 215">
            <a:extLst>
              <a:ext uri="{FF2B5EF4-FFF2-40B4-BE49-F238E27FC236}">
                <a16:creationId xmlns:a16="http://schemas.microsoft.com/office/drawing/2014/main" id="{8E8C037F-829C-4B31-9760-6F45A1D3C01D}"/>
              </a:ext>
            </a:extLst>
          </p:cNvPr>
          <p:cNvSpPr/>
          <p:nvPr/>
        </p:nvSpPr>
        <p:spPr bwMode="auto">
          <a:xfrm>
            <a:off x="8442625"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0" name="Rectangle 216">
            <a:extLst>
              <a:ext uri="{FF2B5EF4-FFF2-40B4-BE49-F238E27FC236}">
                <a16:creationId xmlns:a16="http://schemas.microsoft.com/office/drawing/2014/main" id="{6523D723-9369-4276-999C-D4F27A1BDA95}"/>
              </a:ext>
            </a:extLst>
          </p:cNvPr>
          <p:cNvSpPr/>
          <p:nvPr/>
        </p:nvSpPr>
        <p:spPr bwMode="auto">
          <a:xfrm>
            <a:off x="8478178" y="3506906"/>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1" name="Rectangle 217">
            <a:extLst>
              <a:ext uri="{FF2B5EF4-FFF2-40B4-BE49-F238E27FC236}">
                <a16:creationId xmlns:a16="http://schemas.microsoft.com/office/drawing/2014/main" id="{11C40152-79C1-4DC2-B2FD-DDA17DA705D3}"/>
              </a:ext>
            </a:extLst>
          </p:cNvPr>
          <p:cNvSpPr/>
          <p:nvPr/>
        </p:nvSpPr>
        <p:spPr bwMode="auto">
          <a:xfrm>
            <a:off x="8513732"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2" name="Rectangle 218">
            <a:extLst>
              <a:ext uri="{FF2B5EF4-FFF2-40B4-BE49-F238E27FC236}">
                <a16:creationId xmlns:a16="http://schemas.microsoft.com/office/drawing/2014/main" id="{53CAB86F-0175-434A-B63D-FBA865890212}"/>
              </a:ext>
            </a:extLst>
          </p:cNvPr>
          <p:cNvSpPr/>
          <p:nvPr/>
        </p:nvSpPr>
        <p:spPr bwMode="auto">
          <a:xfrm>
            <a:off x="8549286"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3" name="TextBox 219">
            <a:extLst>
              <a:ext uri="{FF2B5EF4-FFF2-40B4-BE49-F238E27FC236}">
                <a16:creationId xmlns:a16="http://schemas.microsoft.com/office/drawing/2014/main" id="{D0059906-8875-4688-B100-7E6CD9091163}"/>
              </a:ext>
            </a:extLst>
          </p:cNvPr>
          <p:cNvSpPr txBox="1"/>
          <p:nvPr/>
        </p:nvSpPr>
        <p:spPr>
          <a:xfrm>
            <a:off x="457200" y="4366976"/>
            <a:ext cx="3091231" cy="307777"/>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400" b="1" dirty="0">
                <a:solidFill>
                  <a:schemeClr val="tx1"/>
                </a:solidFill>
                <a:latin typeface="Calibri" panose="020F0502020204030204" pitchFamily="34" charset="0"/>
                <a:cs typeface="Calibri" panose="020F0502020204030204" pitchFamily="34" charset="0"/>
              </a:rPr>
              <a:t>Active System (IEEE Std 802.15.4g, etc.)</a:t>
            </a:r>
          </a:p>
        </p:txBody>
      </p:sp>
      <p:sp>
        <p:nvSpPr>
          <p:cNvPr id="214" name="Rounded Rectangle 220">
            <a:extLst>
              <a:ext uri="{FF2B5EF4-FFF2-40B4-BE49-F238E27FC236}">
                <a16:creationId xmlns:a16="http://schemas.microsoft.com/office/drawing/2014/main" id="{7C19125B-3804-46B7-B5C5-92DD21D4F5B9}"/>
              </a:ext>
            </a:extLst>
          </p:cNvPr>
          <p:cNvSpPr/>
          <p:nvPr/>
        </p:nvSpPr>
        <p:spPr bwMode="auto">
          <a:xfrm>
            <a:off x="5181155" y="3702456"/>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15" name="Straight Connector 221">
            <a:extLst>
              <a:ext uri="{FF2B5EF4-FFF2-40B4-BE49-F238E27FC236}">
                <a16:creationId xmlns:a16="http://schemas.microsoft.com/office/drawing/2014/main" id="{842A9CB0-811A-4513-ABB5-18C0EC9A9329}"/>
              </a:ext>
            </a:extLst>
          </p:cNvPr>
          <p:cNvCxnSpPr/>
          <p:nvPr/>
        </p:nvCxnSpPr>
        <p:spPr bwMode="auto">
          <a:xfrm>
            <a:off x="486413" y="3506907"/>
            <a:ext cx="8820980" cy="0"/>
          </a:xfrm>
          <a:prstGeom prst="line">
            <a:avLst/>
          </a:prstGeom>
          <a:solidFill>
            <a:srgbClr val="00B8FF"/>
          </a:solidFill>
          <a:ln w="19050" cap="flat" cmpd="sng" algn="ctr">
            <a:solidFill>
              <a:schemeClr val="tx1"/>
            </a:solidFill>
            <a:prstDash val="solid"/>
            <a:round/>
            <a:headEnd type="none" w="med" len="med"/>
            <a:tailEnd type="arrow" w="med" len="med"/>
          </a:ln>
          <a:effectLst/>
        </p:spPr>
      </p:cxnSp>
      <p:cxnSp>
        <p:nvCxnSpPr>
          <p:cNvPr id="216" name="Straight Connector 222">
            <a:extLst>
              <a:ext uri="{FF2B5EF4-FFF2-40B4-BE49-F238E27FC236}">
                <a16:creationId xmlns:a16="http://schemas.microsoft.com/office/drawing/2014/main" id="{1E37443A-C2CF-4207-A31E-C03B7FB69D5F}"/>
              </a:ext>
            </a:extLst>
          </p:cNvPr>
          <p:cNvCxnSpPr/>
          <p:nvPr/>
        </p:nvCxnSpPr>
        <p:spPr bwMode="auto">
          <a:xfrm flipV="1">
            <a:off x="670675" y="2880497"/>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17" name="TextBox 223">
            <a:extLst>
              <a:ext uri="{FF2B5EF4-FFF2-40B4-BE49-F238E27FC236}">
                <a16:creationId xmlns:a16="http://schemas.microsoft.com/office/drawing/2014/main" id="{E1C527DF-71D9-4A08-A6D4-35C3EE8AB477}"/>
              </a:ext>
            </a:extLst>
          </p:cNvPr>
          <p:cNvSpPr txBox="1"/>
          <p:nvPr/>
        </p:nvSpPr>
        <p:spPr>
          <a:xfrm>
            <a:off x="6342480" y="4038600"/>
            <a:ext cx="1887120" cy="307777"/>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400" dirty="0">
                <a:solidFill>
                  <a:srgbClr val="FF0000"/>
                </a:solidFill>
                <a:latin typeface="Calibri" panose="020F0502020204030204" pitchFamily="34" charset="0"/>
                <a:cs typeface="Calibri" panose="020F0502020204030204" pitchFamily="34" charset="0"/>
              </a:rPr>
              <a:t>IEEE Std 802.15.4g, etc.</a:t>
            </a:r>
          </a:p>
        </p:txBody>
      </p:sp>
      <p:cxnSp>
        <p:nvCxnSpPr>
          <p:cNvPr id="218" name="Straight Connector 224">
            <a:extLst>
              <a:ext uri="{FF2B5EF4-FFF2-40B4-BE49-F238E27FC236}">
                <a16:creationId xmlns:a16="http://schemas.microsoft.com/office/drawing/2014/main" id="{4247A1A6-24CC-493A-9E68-2705CA43C3BE}"/>
              </a:ext>
            </a:extLst>
          </p:cNvPr>
          <p:cNvCxnSpPr>
            <a:cxnSpLocks/>
          </p:cNvCxnSpPr>
          <p:nvPr/>
        </p:nvCxnSpPr>
        <p:spPr bwMode="auto">
          <a:xfrm>
            <a:off x="8565792" y="4343400"/>
            <a:ext cx="0" cy="152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9" name="TextBox 225">
            <a:extLst>
              <a:ext uri="{FF2B5EF4-FFF2-40B4-BE49-F238E27FC236}">
                <a16:creationId xmlns:a16="http://schemas.microsoft.com/office/drawing/2014/main" id="{B26282A5-228C-4008-A90D-13B4FBDF1E49}"/>
              </a:ext>
            </a:extLst>
          </p:cNvPr>
          <p:cNvSpPr txBox="1"/>
          <p:nvPr/>
        </p:nvSpPr>
        <p:spPr>
          <a:xfrm>
            <a:off x="8295067" y="4554379"/>
            <a:ext cx="546945"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929.65</a:t>
            </a:r>
          </a:p>
        </p:txBody>
      </p:sp>
      <p:sp>
        <p:nvSpPr>
          <p:cNvPr id="220" name="Left Brace 227">
            <a:extLst>
              <a:ext uri="{FF2B5EF4-FFF2-40B4-BE49-F238E27FC236}">
                <a16:creationId xmlns:a16="http://schemas.microsoft.com/office/drawing/2014/main" id="{3AE23FB8-45D1-451C-BBE4-1CB463D596C8}"/>
              </a:ext>
            </a:extLst>
          </p:cNvPr>
          <p:cNvSpPr/>
          <p:nvPr/>
        </p:nvSpPr>
        <p:spPr bwMode="auto">
          <a:xfrm rot="5400000">
            <a:off x="5707059" y="2258627"/>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2" name="TextBox 229">
            <a:extLst>
              <a:ext uri="{FF2B5EF4-FFF2-40B4-BE49-F238E27FC236}">
                <a16:creationId xmlns:a16="http://schemas.microsoft.com/office/drawing/2014/main" id="{453547E8-2D35-4ED8-AD77-F08F17D7A22D}"/>
              </a:ext>
            </a:extLst>
          </p:cNvPr>
          <p:cNvSpPr txBox="1"/>
          <p:nvPr/>
        </p:nvSpPr>
        <p:spPr>
          <a:xfrm>
            <a:off x="4267200" y="2436439"/>
            <a:ext cx="2998513" cy="276999"/>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1200" b="1" dirty="0">
                <a:solidFill>
                  <a:schemeClr val="tx1"/>
                </a:solidFill>
                <a:latin typeface="Calibri" panose="020F0502020204030204" pitchFamily="34" charset="0"/>
                <a:cs typeface="Calibri" panose="020F0502020204030204" pitchFamily="34" charset="0"/>
              </a:rPr>
              <a:t>Band shared by active and passive systems</a:t>
            </a:r>
          </a:p>
        </p:txBody>
      </p:sp>
      <p:sp>
        <p:nvSpPr>
          <p:cNvPr id="224" name="TextBox 226">
            <a:extLst>
              <a:ext uri="{FF2B5EF4-FFF2-40B4-BE49-F238E27FC236}">
                <a16:creationId xmlns:a16="http://schemas.microsoft.com/office/drawing/2014/main" id="{AFFEB7D3-6E12-432B-9B3D-1606F2144666}"/>
              </a:ext>
            </a:extLst>
          </p:cNvPr>
          <p:cNvSpPr txBox="1"/>
          <p:nvPr/>
        </p:nvSpPr>
        <p:spPr>
          <a:xfrm>
            <a:off x="270389" y="2939366"/>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①</a:t>
            </a:r>
            <a:endParaRPr lang="en-US" sz="1100" dirty="0">
              <a:solidFill>
                <a:schemeClr val="tx1"/>
              </a:solidFill>
              <a:latin typeface="Calibri" panose="020F0502020204030204" pitchFamily="34" charset="0"/>
              <a:cs typeface="Calibri" panose="020F0502020204030204" pitchFamily="34" charset="0"/>
            </a:endParaRPr>
          </a:p>
        </p:txBody>
      </p:sp>
      <p:sp>
        <p:nvSpPr>
          <p:cNvPr id="225" name="TextBox 231">
            <a:extLst>
              <a:ext uri="{FF2B5EF4-FFF2-40B4-BE49-F238E27FC236}">
                <a16:creationId xmlns:a16="http://schemas.microsoft.com/office/drawing/2014/main" id="{DF8B833F-F141-4FB9-BFFA-7321FB246BD5}"/>
              </a:ext>
            </a:extLst>
          </p:cNvPr>
          <p:cNvSpPr txBox="1"/>
          <p:nvPr/>
        </p:nvSpPr>
        <p:spPr>
          <a:xfrm>
            <a:off x="270389" y="3221493"/>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②</a:t>
            </a:r>
            <a:endParaRPr lang="en-US" sz="1100" dirty="0">
              <a:solidFill>
                <a:schemeClr val="tx1"/>
              </a:solidFill>
              <a:latin typeface="Calibri" panose="020F0502020204030204" pitchFamily="34" charset="0"/>
              <a:cs typeface="Calibri" panose="020F0502020204030204" pitchFamily="34" charset="0"/>
            </a:endParaRPr>
          </a:p>
        </p:txBody>
      </p:sp>
      <p:sp>
        <p:nvSpPr>
          <p:cNvPr id="226" name="TextBox 232">
            <a:extLst>
              <a:ext uri="{FF2B5EF4-FFF2-40B4-BE49-F238E27FC236}">
                <a16:creationId xmlns:a16="http://schemas.microsoft.com/office/drawing/2014/main" id="{63F4D8DA-C7EA-4725-A3CB-E5E98C4E23A8}"/>
              </a:ext>
            </a:extLst>
          </p:cNvPr>
          <p:cNvSpPr txBox="1"/>
          <p:nvPr/>
        </p:nvSpPr>
        <p:spPr>
          <a:xfrm>
            <a:off x="268695" y="3529467"/>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③</a:t>
            </a:r>
            <a:endParaRPr lang="en-US" sz="1100" dirty="0">
              <a:solidFill>
                <a:schemeClr val="tx1"/>
              </a:solidFill>
              <a:latin typeface="Calibri" panose="020F0502020204030204" pitchFamily="34" charset="0"/>
              <a:cs typeface="Calibri" panose="020F0502020204030204" pitchFamily="34" charset="0"/>
            </a:endParaRPr>
          </a:p>
        </p:txBody>
      </p:sp>
      <p:sp>
        <p:nvSpPr>
          <p:cNvPr id="227" name="TextBox 233">
            <a:extLst>
              <a:ext uri="{FF2B5EF4-FFF2-40B4-BE49-F238E27FC236}">
                <a16:creationId xmlns:a16="http://schemas.microsoft.com/office/drawing/2014/main" id="{E60DDC96-AE12-4E73-80E6-D7F572D89F26}"/>
              </a:ext>
            </a:extLst>
          </p:cNvPr>
          <p:cNvSpPr txBox="1"/>
          <p:nvPr/>
        </p:nvSpPr>
        <p:spPr>
          <a:xfrm>
            <a:off x="268695" y="3801494"/>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④</a:t>
            </a:r>
            <a:endParaRPr lang="en-US" sz="1100" dirty="0">
              <a:solidFill>
                <a:schemeClr val="tx1"/>
              </a:solidFill>
              <a:latin typeface="Calibri" panose="020F0502020204030204" pitchFamily="34" charset="0"/>
              <a:cs typeface="Calibri" panose="020F0502020204030204" pitchFamily="34" charset="0"/>
            </a:endParaRPr>
          </a:p>
        </p:txBody>
      </p:sp>
      <p:sp>
        <p:nvSpPr>
          <p:cNvPr id="228" name="TextBox 234">
            <a:extLst>
              <a:ext uri="{FF2B5EF4-FFF2-40B4-BE49-F238E27FC236}">
                <a16:creationId xmlns:a16="http://schemas.microsoft.com/office/drawing/2014/main" id="{AAB3CF82-55B9-4BD2-AD32-6FA385621A17}"/>
              </a:ext>
            </a:extLst>
          </p:cNvPr>
          <p:cNvSpPr txBox="1"/>
          <p:nvPr/>
        </p:nvSpPr>
        <p:spPr>
          <a:xfrm>
            <a:off x="268695" y="4102374"/>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⑤</a:t>
            </a:r>
            <a:endParaRPr lang="en-US" sz="1100" dirty="0">
              <a:solidFill>
                <a:schemeClr val="tx1"/>
              </a:solidFill>
              <a:latin typeface="Calibri" panose="020F0502020204030204" pitchFamily="34" charset="0"/>
              <a:cs typeface="Calibri" panose="020F0502020204030204" pitchFamily="34" charset="0"/>
            </a:endParaRPr>
          </a:p>
        </p:txBody>
      </p:sp>
      <p:sp>
        <p:nvSpPr>
          <p:cNvPr id="229" name="Rectangle 237">
            <a:extLst>
              <a:ext uri="{FF2B5EF4-FFF2-40B4-BE49-F238E27FC236}">
                <a16:creationId xmlns:a16="http://schemas.microsoft.com/office/drawing/2014/main" id="{8BDAF57F-4395-403A-91BE-661E45955664}"/>
              </a:ext>
            </a:extLst>
          </p:cNvPr>
          <p:cNvSpPr/>
          <p:nvPr/>
        </p:nvSpPr>
        <p:spPr bwMode="auto">
          <a:xfrm>
            <a:off x="6942624" y="5066289"/>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0" name="Rectangle 238">
            <a:extLst>
              <a:ext uri="{FF2B5EF4-FFF2-40B4-BE49-F238E27FC236}">
                <a16:creationId xmlns:a16="http://schemas.microsoft.com/office/drawing/2014/main" id="{D4224937-11A0-453B-82D0-91DA17A0588A}"/>
              </a:ext>
            </a:extLst>
          </p:cNvPr>
          <p:cNvSpPr/>
          <p:nvPr/>
        </p:nvSpPr>
        <p:spPr bwMode="auto">
          <a:xfrm>
            <a:off x="7848600" y="5081972"/>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1" name="TextBox 239">
            <a:extLst>
              <a:ext uri="{FF2B5EF4-FFF2-40B4-BE49-F238E27FC236}">
                <a16:creationId xmlns:a16="http://schemas.microsoft.com/office/drawing/2014/main" id="{BC393C43-8EB6-42AD-AABC-DDD695671F07}"/>
              </a:ext>
            </a:extLst>
          </p:cNvPr>
          <p:cNvSpPr txBox="1"/>
          <p:nvPr/>
        </p:nvSpPr>
        <p:spPr>
          <a:xfrm>
            <a:off x="7014603" y="5118556"/>
            <a:ext cx="681597" cy="215444"/>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800" b="1" dirty="0" err="1">
                <a:solidFill>
                  <a:schemeClr val="tx1"/>
                </a:solidFill>
                <a:latin typeface="Calibri" panose="020F0502020204030204" pitchFamily="34" charset="0"/>
                <a:cs typeface="Calibri" panose="020F0502020204030204" pitchFamily="34" charset="0"/>
              </a:rPr>
              <a:t>Ch</a:t>
            </a:r>
            <a:r>
              <a:rPr lang="en-US" sz="800" b="1" dirty="0">
                <a:solidFill>
                  <a:schemeClr val="tx1"/>
                </a:solidFill>
                <a:latin typeface="Calibri" panose="020F0502020204030204" pitchFamily="34" charset="0"/>
                <a:cs typeface="Calibri" panose="020F0502020204030204" pitchFamily="34" charset="0"/>
              </a:rPr>
              <a:t>: 200KHz </a:t>
            </a:r>
          </a:p>
        </p:txBody>
      </p:sp>
      <p:sp>
        <p:nvSpPr>
          <p:cNvPr id="232" name="TextBox 240">
            <a:extLst>
              <a:ext uri="{FF2B5EF4-FFF2-40B4-BE49-F238E27FC236}">
                <a16:creationId xmlns:a16="http://schemas.microsoft.com/office/drawing/2014/main" id="{BDCA98E7-790B-4098-B688-4ADBC251FECB}"/>
              </a:ext>
            </a:extLst>
          </p:cNvPr>
          <p:cNvSpPr txBox="1"/>
          <p:nvPr/>
        </p:nvSpPr>
        <p:spPr>
          <a:xfrm>
            <a:off x="7884153" y="5118556"/>
            <a:ext cx="681597" cy="215444"/>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800" b="1" dirty="0" err="1">
                <a:solidFill>
                  <a:schemeClr val="tx1"/>
                </a:solidFill>
                <a:latin typeface="Calibri" panose="020F0502020204030204" pitchFamily="34" charset="0"/>
                <a:cs typeface="Calibri" panose="020F0502020204030204" pitchFamily="34" charset="0"/>
              </a:rPr>
              <a:t>Ch</a:t>
            </a:r>
            <a:r>
              <a:rPr lang="en-US" sz="800" b="1" dirty="0">
                <a:solidFill>
                  <a:schemeClr val="tx1"/>
                </a:solidFill>
                <a:latin typeface="Calibri" panose="020F0502020204030204" pitchFamily="34" charset="0"/>
                <a:cs typeface="Calibri" panose="020F0502020204030204" pitchFamily="34" charset="0"/>
              </a:rPr>
              <a:t>: 100KHz </a:t>
            </a:r>
          </a:p>
        </p:txBody>
      </p:sp>
      <p:sp>
        <p:nvSpPr>
          <p:cNvPr id="233" name="TextBox 241">
            <a:extLst>
              <a:ext uri="{FF2B5EF4-FFF2-40B4-BE49-F238E27FC236}">
                <a16:creationId xmlns:a16="http://schemas.microsoft.com/office/drawing/2014/main" id="{080DAF05-0752-4891-AC53-F95F2A902F87}"/>
              </a:ext>
            </a:extLst>
          </p:cNvPr>
          <p:cNvSpPr txBox="1"/>
          <p:nvPr/>
        </p:nvSpPr>
        <p:spPr>
          <a:xfrm>
            <a:off x="9249078" y="3283246"/>
            <a:ext cx="428322"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MHz</a:t>
            </a:r>
          </a:p>
        </p:txBody>
      </p:sp>
    </p:spTree>
    <p:extLst>
      <p:ext uri="{BB962C8B-B14F-4D97-AF65-F5344CB8AC3E}">
        <p14:creationId xmlns:p14="http://schemas.microsoft.com/office/powerpoint/2010/main" val="1291046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TotalTime>
  <Words>320</Words>
  <Application>Microsoft Office PowerPoint</Application>
  <PresentationFormat>Custom</PresentationFormat>
  <Paragraphs>65</Paragraphs>
  <Slides>4</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Arial</vt:lpstr>
      <vt:lpstr>Calibri</vt:lpstr>
      <vt:lpstr>Courier New</vt:lpstr>
      <vt:lpstr>Times New Roman</vt:lpstr>
      <vt:lpstr>Office Theme</vt:lpstr>
      <vt:lpstr>Document</vt:lpstr>
      <vt:lpstr> Contribution for Comment Resolution, P802.19.3 Initial Ballot: CID 271661</vt:lpstr>
      <vt:lpstr>Abstract</vt:lpstr>
      <vt:lpstr>Proposed resolution: CID 271661</vt:lpstr>
      <vt:lpstr>Proposed resolution: CID 271661</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Guo/Jianlin Guo(ＭＥＲＬ/SP)</cp:lastModifiedBy>
  <cp:revision>23</cp:revision>
  <cp:lastPrinted>2014-11-08T20:15:38Z</cp:lastPrinted>
  <dcterms:created xsi:type="dcterms:W3CDTF">2014-10-30T17:06:39Z</dcterms:created>
  <dcterms:modified xsi:type="dcterms:W3CDTF">2020-10-26T14:59:31Z</dcterms:modified>
</cp:coreProperties>
</file>