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6" r:id="rId2"/>
    <p:sldId id="257" r:id="rId3"/>
    <p:sldId id="265" r:id="rId4"/>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21" d="100"/>
          <a:sy n="121" d="100"/>
        </p:scale>
        <p:origin x="528" y="8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10/22/2020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778588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7" name="Rectangle 3">
            <a:extLst>
              <a:ext uri="{FF2B5EF4-FFF2-40B4-BE49-F238E27FC236}">
                <a16:creationId xmlns:a16="http://schemas.microsoft.com/office/drawing/2014/main" id="{64AC97CA-624B-4C3D-8D96-AA5545414330}"/>
              </a:ext>
            </a:extLst>
          </p:cNvPr>
          <p:cNvSpPr>
            <a:spLocks noGrp="1" noChangeArrowheads="1"/>
          </p:cNvSpPr>
          <p:nvPr>
            <p:ph type="dt" idx="13"/>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October 2020</a:t>
            </a:r>
            <a:endParaRPr lang="en-GB" dirty="0"/>
          </a:p>
        </p:txBody>
      </p:sp>
      <p:sp>
        <p:nvSpPr>
          <p:cNvPr id="8" name="Rectangle 4">
            <a:extLst>
              <a:ext uri="{FF2B5EF4-FFF2-40B4-BE49-F238E27FC236}">
                <a16:creationId xmlns:a16="http://schemas.microsoft.com/office/drawing/2014/main" id="{F30A845A-F302-444B-8188-62E3E926FA15}"/>
              </a:ext>
            </a:extLst>
          </p:cNvPr>
          <p:cNvSpPr>
            <a:spLocks noGrp="1" noChangeArrowheads="1"/>
          </p:cNvSpPr>
          <p:nvPr>
            <p:ph type="ftr" idx="14"/>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err="1"/>
              <a:t>Yukimasa</a:t>
            </a:r>
            <a:r>
              <a:rPr lang="en-GB" dirty="0"/>
              <a:t> Nagai, Mitsubishi Electric</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October 2020</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err="1"/>
              <a:t>Yukimasa</a:t>
            </a:r>
            <a:r>
              <a:rPr lang="en-GB" dirty="0"/>
              <a:t> Nagai, Mitsubishi Electric</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802.19-20/0043r0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arib.or.jp/english/std_tr/telecommunications/std-t108.html"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3"/>
          </p:nvPr>
        </p:nvSpPr>
        <p:spPr>
          <a:xfrm>
            <a:off x="743373" y="355601"/>
            <a:ext cx="2457015" cy="291254"/>
          </a:xfrm>
        </p:spPr>
        <p:txBody>
          <a:bodyPr/>
          <a:lstStyle/>
          <a:p>
            <a:r>
              <a:rPr lang="en-US" dirty="0"/>
              <a:t>October 2020</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err="1"/>
              <a:t>Yukimasa</a:t>
            </a:r>
            <a:r>
              <a:rPr lang="en-GB" dirty="0"/>
              <a:t> Nagai, Mitsubishi Electric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 Contribution for Comment Resolution, P802.19.3 Initial Ballot: </a:t>
            </a:r>
            <a:r>
              <a:rPr lang="en-GB" altLang="ja-JP" dirty="0"/>
              <a:t>CID</a:t>
            </a:r>
            <a:r>
              <a:rPr lang="ja-JP" altLang="en-US" dirty="0"/>
              <a:t> </a:t>
            </a:r>
            <a:r>
              <a:rPr lang="en-GB" altLang="ja-JP" dirty="0"/>
              <a:t>271717</a:t>
            </a:r>
            <a:endParaRPr lang="en-GB" dirty="0"/>
          </a:p>
        </p:txBody>
      </p:sp>
      <p:sp>
        <p:nvSpPr>
          <p:cNvPr id="3074" name="Rectangle 2"/>
          <p:cNvSpPr>
            <a:spLocks noGrp="1" noChangeArrowheads="1"/>
          </p:cNvSpPr>
          <p:nvPr>
            <p:ph type="body" idx="1"/>
          </p:nvPr>
        </p:nvSpPr>
        <p:spPr>
          <a:xfrm>
            <a:off x="731520" y="20912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2020-10-22</a:t>
            </a:r>
          </a:p>
        </p:txBody>
      </p:sp>
      <p:graphicFrame>
        <p:nvGraphicFramePr>
          <p:cNvPr id="3075" name="Object 3"/>
          <p:cNvGraphicFramePr>
            <a:graphicFrameLocks noChangeAspect="1"/>
          </p:cNvGraphicFramePr>
          <p:nvPr>
            <p:extLst>
              <p:ext uri="{D42A27DB-BD31-4B8C-83A1-F6EECF244321}">
                <p14:modId xmlns:p14="http://schemas.microsoft.com/office/powerpoint/2010/main" val="3151950889"/>
              </p:ext>
            </p:extLst>
          </p:nvPr>
        </p:nvGraphicFramePr>
        <p:xfrm>
          <a:off x="550863" y="3140075"/>
          <a:ext cx="8677275" cy="2955925"/>
        </p:xfrm>
        <a:graphic>
          <a:graphicData uri="http://schemas.openxmlformats.org/presentationml/2006/ole">
            <mc:AlternateContent xmlns:mc="http://schemas.openxmlformats.org/markup-compatibility/2006">
              <mc:Choice xmlns:v="urn:schemas-microsoft-com:vml" Requires="v">
                <p:oleObj spid="_x0000_s3100" name="Document" r:id="rId4" imgW="8235100" imgH="2815345" progId="Word.Document.8">
                  <p:embed/>
                </p:oleObj>
              </mc:Choice>
              <mc:Fallback>
                <p:oleObj name="Document" r:id="rId4" imgW="8235100" imgH="2815345" progId="Word.Document.8">
                  <p:embed/>
                  <p:pic>
                    <p:nvPicPr>
                      <p:cNvPr id="0" name="Picture 3"/>
                      <p:cNvPicPr>
                        <a:picLocks noChangeAspect="1" noChangeArrowheads="1"/>
                      </p:cNvPicPr>
                      <p:nvPr/>
                    </p:nvPicPr>
                    <p:blipFill>
                      <a:blip r:embed="rId5"/>
                      <a:srcRect/>
                      <a:stretch>
                        <a:fillRect/>
                      </a:stretch>
                    </p:blipFill>
                    <p:spPr bwMode="auto">
                      <a:xfrm>
                        <a:off x="550863" y="3140075"/>
                        <a:ext cx="8677275" cy="29559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778865"/>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3"/>
          </p:nvPr>
        </p:nvSpPr>
        <p:spPr>
          <a:xfrm>
            <a:off x="743374" y="355601"/>
            <a:ext cx="2761816" cy="291254"/>
          </a:xfrm>
        </p:spPr>
        <p:txBody>
          <a:bodyPr/>
          <a:lstStyle/>
          <a:p>
            <a:r>
              <a:rPr lang="en-US" dirty="0"/>
              <a:t>October 2020</a:t>
            </a:r>
            <a:endParaRPr lang="en-GB" dirty="0"/>
          </a:p>
        </p:txBody>
      </p:sp>
      <p:sp>
        <p:nvSpPr>
          <p:cNvPr id="5" name="Footer Placeholder 4"/>
          <p:cNvSpPr>
            <a:spLocks noGrp="1"/>
          </p:cNvSpPr>
          <p:nvPr>
            <p:ph type="ftr" idx="14"/>
          </p:nvPr>
        </p:nvSpPr>
        <p:spPr>
          <a:xfrm>
            <a:off x="5867407" y="6907108"/>
            <a:ext cx="3244420" cy="193040"/>
          </a:xfrm>
        </p:spPr>
        <p:txBody>
          <a:bodyPr/>
          <a:lstStyle/>
          <a:p>
            <a:r>
              <a:rPr lang="en-GB" dirty="0" err="1"/>
              <a:t>Yukimasa</a:t>
            </a:r>
            <a:r>
              <a:rPr lang="en-GB" dirty="0"/>
              <a:t> Nagai, Mitsubishi Electric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a:t>Abstract</a:t>
            </a:r>
          </a:p>
        </p:txBody>
      </p:sp>
      <p:sp>
        <p:nvSpPr>
          <p:cNvPr id="4098" name="Rectangle 2"/>
          <p:cNvSpPr>
            <a:spLocks noGrp="1" noChangeArrowheads="1"/>
          </p:cNvSpPr>
          <p:nvPr>
            <p:ph type="body" idx="1"/>
          </p:nvPr>
        </p:nvSpPr>
        <p:spPr>
          <a:xfrm>
            <a:off x="731520" y="2113280"/>
            <a:ext cx="8290560" cy="4389120"/>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a:t>Proposed resolution for </a:t>
            </a:r>
            <a:r>
              <a:rPr lang="en-GB" altLang="ja-JP" dirty="0"/>
              <a:t>Comment # I-84 (CID: 271717) on 19-20-0036-02.</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3</a:t>
            </a:fld>
            <a:endParaRPr lang="en-GB"/>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US" dirty="0"/>
              <a:t>Proposed resolution: </a:t>
            </a:r>
            <a:r>
              <a:rPr lang="en-GB" altLang="ja-JP" dirty="0"/>
              <a:t>CID 271717</a:t>
            </a:r>
            <a:endParaRPr lang="en-US" dirty="0"/>
          </a:p>
        </p:txBody>
      </p:sp>
      <p:sp>
        <p:nvSpPr>
          <p:cNvPr id="10242" name="Rectangle 2"/>
          <p:cNvSpPr>
            <a:spLocks noGrp="1" noChangeArrowheads="1"/>
          </p:cNvSpPr>
          <p:nvPr>
            <p:ph type="body" idx="1"/>
          </p:nvPr>
        </p:nvSpPr>
        <p:spPr>
          <a:xfrm>
            <a:off x="731520" y="2113281"/>
            <a:ext cx="8290560" cy="4211319"/>
          </a:xfrm>
          <a:ln/>
        </p:spPr>
        <p:txBody>
          <a:bodyPr/>
          <a:lstStyle/>
          <a:p>
            <a:r>
              <a:rPr lang="en-US" dirty="0"/>
              <a:t>Deposition Status: Revised</a:t>
            </a:r>
          </a:p>
          <a:p>
            <a:r>
              <a:rPr lang="en-US" dirty="0"/>
              <a:t>Deposition Detail:</a:t>
            </a:r>
          </a:p>
          <a:p>
            <a:pPr lvl="1"/>
            <a:r>
              <a:rPr lang="en-US" dirty="0"/>
              <a:t>Section 6.3, P. 14 Line 30-31 describes the duty cycle requirements as “Total transmission time of short CS station shall be 10% or less of duration”.  </a:t>
            </a:r>
          </a:p>
          <a:p>
            <a:pPr lvl="1"/>
            <a:r>
              <a:rPr lang="en-US" dirty="0"/>
              <a:t>Based on deregulation of transmission time limit on ARIB STD-T108 (1.3), revised sentence for Section 6.3, P 14 Line 30-31 is proposed as follow: </a:t>
            </a:r>
            <a:r>
              <a:rPr lang="en-US" altLang="ja-JP" dirty="0"/>
              <a:t>“</a:t>
            </a:r>
            <a:r>
              <a:rPr lang="en-US" altLang="ja-JP" b="1" dirty="0"/>
              <a:t>Total transmission time per arbitrary one hour per short CS station may be 720 sec or less while the sum of transmission time per arbitrary one hour per radio channel shall be 360 sec or less.</a:t>
            </a:r>
            <a:r>
              <a:rPr lang="en-US" altLang="ja-JP" dirty="0"/>
              <a:t>”</a:t>
            </a:r>
          </a:p>
          <a:p>
            <a:pPr lvl="1"/>
            <a:endParaRPr lang="en-US" altLang="ja-JP" dirty="0"/>
          </a:p>
          <a:p>
            <a:pPr lvl="1"/>
            <a:r>
              <a:rPr lang="en-US" altLang="ja-JP" dirty="0"/>
              <a:t>Note: Details can be found on ARIB STD-T108 Version 1.3 (</a:t>
            </a:r>
            <a:r>
              <a:rPr lang="en-US" altLang="ja-JP" dirty="0">
                <a:hlinkClick r:id="rId3"/>
              </a:rPr>
              <a:t>https://www.arib.or.jp/english/std_tr/telecommunications/std-t108.html</a:t>
            </a:r>
            <a:r>
              <a:rPr lang="en-US" altLang="ja-JP" dirty="0"/>
              <a:t>)</a:t>
            </a:r>
          </a:p>
          <a:p>
            <a:pPr lvl="1"/>
            <a:endParaRPr lang="en-US" altLang="ja-JP" dirty="0"/>
          </a:p>
        </p:txBody>
      </p:sp>
      <p:sp>
        <p:nvSpPr>
          <p:cNvPr id="7" name="Date Placeholder 3">
            <a:extLst>
              <a:ext uri="{FF2B5EF4-FFF2-40B4-BE49-F238E27FC236}">
                <a16:creationId xmlns:a16="http://schemas.microsoft.com/office/drawing/2014/main" id="{FA53DE77-C837-4363-81BD-09D78F457166}"/>
              </a:ext>
            </a:extLst>
          </p:cNvPr>
          <p:cNvSpPr>
            <a:spLocks noGrp="1"/>
          </p:cNvSpPr>
          <p:nvPr>
            <p:ph type="dt" idx="13"/>
          </p:nvPr>
        </p:nvSpPr>
        <p:spPr>
          <a:xfrm>
            <a:off x="743374" y="355601"/>
            <a:ext cx="2761816" cy="291254"/>
          </a:xfrm>
        </p:spPr>
        <p:txBody>
          <a:bodyPr/>
          <a:lstStyle/>
          <a:p>
            <a:r>
              <a:rPr lang="en-US" dirty="0"/>
              <a:t>October 2020</a:t>
            </a:r>
            <a:endParaRPr lang="en-GB" dirty="0"/>
          </a:p>
        </p:txBody>
      </p:sp>
      <p:sp>
        <p:nvSpPr>
          <p:cNvPr id="8" name="Footer Placeholder 4">
            <a:extLst>
              <a:ext uri="{FF2B5EF4-FFF2-40B4-BE49-F238E27FC236}">
                <a16:creationId xmlns:a16="http://schemas.microsoft.com/office/drawing/2014/main" id="{1EF81987-9F9D-4C8C-9237-451995AB1B3C}"/>
              </a:ext>
            </a:extLst>
          </p:cNvPr>
          <p:cNvSpPr>
            <a:spLocks noGrp="1"/>
          </p:cNvSpPr>
          <p:nvPr>
            <p:ph type="ftr" idx="14"/>
          </p:nvPr>
        </p:nvSpPr>
        <p:spPr>
          <a:xfrm>
            <a:off x="5867407" y="6907108"/>
            <a:ext cx="3244420" cy="193040"/>
          </a:xfrm>
        </p:spPr>
        <p:txBody>
          <a:bodyPr/>
          <a:lstStyle/>
          <a:p>
            <a:r>
              <a:rPr lang="en-GB" dirty="0" err="1"/>
              <a:t>Yukimasa</a:t>
            </a:r>
            <a:r>
              <a:rPr lang="en-GB" dirty="0"/>
              <a:t> Nagai, Mitsubishi Electric</a:t>
            </a:r>
          </a:p>
        </p:txBody>
      </p:sp>
    </p:spTree>
    <p:extLst>
      <p:ext uri="{BB962C8B-B14F-4D97-AF65-F5344CB8AC3E}">
        <p14:creationId xmlns:p14="http://schemas.microsoft.com/office/powerpoint/2010/main" val="1383450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126</TotalTime>
  <Words>321</Words>
  <Application>Microsoft Office PowerPoint</Application>
  <PresentationFormat>ユーザー設定</PresentationFormat>
  <Paragraphs>34</Paragraphs>
  <Slides>3</Slides>
  <Notes>3</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3</vt:i4>
      </vt:variant>
    </vt:vector>
  </HeadingPairs>
  <TitlesOfParts>
    <vt:vector size="9" baseType="lpstr">
      <vt:lpstr>Arial</vt:lpstr>
      <vt:lpstr>Calibri</vt:lpstr>
      <vt:lpstr>Courier New</vt:lpstr>
      <vt:lpstr>Times New Roman</vt:lpstr>
      <vt:lpstr>Office Theme</vt:lpstr>
      <vt:lpstr>Document</vt:lpstr>
      <vt:lpstr> Contribution for Comment Resolution, P802.19.3 Initial Ballot: CID 271717</vt:lpstr>
      <vt:lpstr>Abstract</vt:lpstr>
      <vt:lpstr>Proposed resolution: CID 271717</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Nagai Yukimasa/永井 幸政(MELCO/情報総研 ＮフィールドＧ)</cp:lastModifiedBy>
  <cp:revision>25</cp:revision>
  <cp:lastPrinted>2014-11-08T20:15:38Z</cp:lastPrinted>
  <dcterms:created xsi:type="dcterms:W3CDTF">2014-10-30T17:06:39Z</dcterms:created>
  <dcterms:modified xsi:type="dcterms:W3CDTF">2020-10-21T21:57:11Z</dcterms:modified>
</cp:coreProperties>
</file>