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56" r:id="rId2"/>
    <p:sldId id="257" r:id="rId3"/>
    <p:sldId id="265" r:id="rId4"/>
    <p:sldId id="266" r:id="rId5"/>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91" d="100"/>
          <a:sy n="191" d="100"/>
        </p:scale>
        <p:origin x="1963" y="13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10/28/2020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778588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5700" y="701675"/>
            <a:ext cx="462280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1212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7" name="Rectangle 3">
            <a:extLst>
              <a:ext uri="{FF2B5EF4-FFF2-40B4-BE49-F238E27FC236}">
                <a16:creationId xmlns:a16="http://schemas.microsoft.com/office/drawing/2014/main" id="{64AC97CA-624B-4C3D-8D96-AA5545414330}"/>
              </a:ext>
            </a:extLst>
          </p:cNvPr>
          <p:cNvSpPr>
            <a:spLocks noGrp="1" noChangeArrowheads="1"/>
          </p:cNvSpPr>
          <p:nvPr>
            <p:ph type="dt" idx="13"/>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8" name="Rectangle 4">
            <a:extLst>
              <a:ext uri="{FF2B5EF4-FFF2-40B4-BE49-F238E27FC236}">
                <a16:creationId xmlns:a16="http://schemas.microsoft.com/office/drawing/2014/main" id="{F30A845A-F302-444B-8188-62E3E926FA15}"/>
              </a:ext>
            </a:extLst>
          </p:cNvPr>
          <p:cNvSpPr>
            <a:spLocks noGrp="1" noChangeArrowheads="1"/>
          </p:cNvSpPr>
          <p:nvPr>
            <p:ph type="ftr" idx="14"/>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err="1"/>
              <a:t>Yukimasa</a:t>
            </a:r>
            <a:r>
              <a:rPr lang="en-GB" dirty="0"/>
              <a:t> Nagai, Mitsubishi Electric</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802.19-20/0046r0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3"/>
          </p:nvPr>
        </p:nvSpPr>
        <p:spPr>
          <a:xfrm>
            <a:off x="743373" y="355601"/>
            <a:ext cx="2457015" cy="291254"/>
          </a:xfrm>
        </p:spPr>
        <p:txBody>
          <a:bodyPr/>
          <a:lstStyle/>
          <a:p>
            <a:r>
              <a:rPr lang="en-US" dirty="0"/>
              <a:t>October 2020</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t> Contribution for Comment Resolution, P802.19.3 Initial Ballot: </a:t>
            </a:r>
            <a:r>
              <a:rPr lang="en-GB" altLang="ja-JP" sz="3200" dirty="0"/>
              <a:t>CID</a:t>
            </a:r>
            <a:r>
              <a:rPr lang="ja-JP" altLang="en-US" sz="3200" dirty="0"/>
              <a:t> </a:t>
            </a:r>
            <a:r>
              <a:rPr lang="en-GB" altLang="ja-JP" sz="3200" dirty="0"/>
              <a:t>271590, 271587</a:t>
            </a:r>
            <a:endParaRPr lang="en-GB" sz="3200" dirty="0"/>
          </a:p>
        </p:txBody>
      </p:sp>
      <p:sp>
        <p:nvSpPr>
          <p:cNvPr id="3074" name="Rectangle 2"/>
          <p:cNvSpPr>
            <a:spLocks noGrp="1" noChangeArrowheads="1"/>
          </p:cNvSpPr>
          <p:nvPr>
            <p:ph type="body" idx="1"/>
          </p:nvPr>
        </p:nvSpPr>
        <p:spPr>
          <a:xfrm>
            <a:off x="731520" y="2091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2020-10-28</a:t>
            </a:r>
          </a:p>
        </p:txBody>
      </p:sp>
      <p:graphicFrame>
        <p:nvGraphicFramePr>
          <p:cNvPr id="3075" name="Object 3"/>
          <p:cNvGraphicFramePr>
            <a:graphicFrameLocks noChangeAspect="1"/>
          </p:cNvGraphicFramePr>
          <p:nvPr>
            <p:extLst>
              <p:ext uri="{D42A27DB-BD31-4B8C-83A1-F6EECF244321}">
                <p14:modId xmlns:p14="http://schemas.microsoft.com/office/powerpoint/2010/main" val="3151950889"/>
              </p:ext>
            </p:extLst>
          </p:nvPr>
        </p:nvGraphicFramePr>
        <p:xfrm>
          <a:off x="550863" y="3140075"/>
          <a:ext cx="8677275" cy="2955925"/>
        </p:xfrm>
        <a:graphic>
          <a:graphicData uri="http://schemas.openxmlformats.org/presentationml/2006/ole">
            <mc:AlternateContent xmlns:mc="http://schemas.openxmlformats.org/markup-compatibility/2006">
              <mc:Choice xmlns:v="urn:schemas-microsoft-com:vml" Requires="v">
                <p:oleObj spid="_x0000_s3108" name="Document" r:id="rId4" imgW="8235100" imgH="2815345" progId="Word.Document.8">
                  <p:embed/>
                </p:oleObj>
              </mc:Choice>
              <mc:Fallback>
                <p:oleObj name="Document" r:id="rId4" imgW="8235100" imgH="2815345" progId="Word.Document.8">
                  <p:embed/>
                  <p:pic>
                    <p:nvPicPr>
                      <p:cNvPr id="0" name="Picture 3"/>
                      <p:cNvPicPr>
                        <a:picLocks noChangeAspect="1" noChangeArrowheads="1"/>
                      </p:cNvPicPr>
                      <p:nvPr/>
                    </p:nvPicPr>
                    <p:blipFill>
                      <a:blip r:embed="rId5"/>
                      <a:srcRect/>
                      <a:stretch>
                        <a:fillRect/>
                      </a:stretch>
                    </p:blipFill>
                    <p:spPr bwMode="auto">
                      <a:xfrm>
                        <a:off x="550863" y="3140075"/>
                        <a:ext cx="8677275" cy="2955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778865"/>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3"/>
          </p:nvPr>
        </p:nvSpPr>
        <p:spPr>
          <a:xfrm>
            <a:off x="743374" y="355601"/>
            <a:ext cx="2761816" cy="291254"/>
          </a:xfrm>
        </p:spPr>
        <p:txBody>
          <a:bodyPr/>
          <a:lstStyle/>
          <a:p>
            <a:r>
              <a:rPr lang="en-US" dirty="0"/>
              <a:t>October 2020</a:t>
            </a:r>
            <a:endParaRPr lang="en-GB" dirty="0"/>
          </a:p>
        </p:txBody>
      </p:sp>
      <p:sp>
        <p:nvSpPr>
          <p:cNvPr id="5" name="Footer Placeholder 4"/>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a:t>Abstract</a:t>
            </a:r>
          </a:p>
        </p:txBody>
      </p:sp>
      <p:sp>
        <p:nvSpPr>
          <p:cNvPr id="4098" name="Rectangle 2"/>
          <p:cNvSpPr>
            <a:spLocks noGrp="1" noChangeArrowheads="1"/>
          </p:cNvSpPr>
          <p:nvPr>
            <p:ph type="body" idx="1"/>
          </p:nvPr>
        </p:nvSpPr>
        <p:spPr>
          <a:xfrm>
            <a:off x="731520" y="2113280"/>
            <a:ext cx="8290560" cy="4389120"/>
          </a:xfrm>
          <a:ln/>
        </p:spPr>
        <p:txBody>
          <a:bodyPr/>
          <a:lstStyle/>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dirty="0"/>
              <a:t>Proposed resolution for </a:t>
            </a:r>
            <a:r>
              <a:rPr lang="en-GB" altLang="ja-JP" dirty="0"/>
              <a:t>Comment # I-20 (CID: 271590) and I17 (CID: 271587) on 19-20-0036-02.</a:t>
            </a:r>
          </a:p>
          <a:p>
            <a:pPr>
              <a:tabLst>
                <a:tab pos="973693" algn="l"/>
                <a:tab pos="1949079" algn="l"/>
                <a:tab pos="2924465" algn="l"/>
                <a:tab pos="3899851" algn="l"/>
                <a:tab pos="4875237" algn="l"/>
                <a:tab pos="5850623" algn="l"/>
                <a:tab pos="6826009" algn="l"/>
                <a:tab pos="7801395" algn="l"/>
                <a:tab pos="8776781" algn="l"/>
                <a:tab pos="9752167" algn="l"/>
                <a:tab pos="10727552"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3</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271590</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Rejected</a:t>
            </a:r>
          </a:p>
          <a:p>
            <a:r>
              <a:rPr lang="en-US" dirty="0"/>
              <a:t>Deposition Detail:</a:t>
            </a:r>
            <a:endParaRPr lang="en-US" altLang="ja-JP" dirty="0"/>
          </a:p>
          <a:p>
            <a:pPr lvl="1"/>
            <a:r>
              <a:rPr lang="en-US" altLang="ja-JP" dirty="0"/>
              <a:t>Based on Table 20-7 on IEEE 802.15.4-2015, no necessary to change sentence. On the other hand, revise CID 271587 for consistency of notation.</a:t>
            </a:r>
          </a:p>
          <a:p>
            <a:endParaRPr lang="en-US" dirty="0"/>
          </a:p>
          <a:p>
            <a:pPr lvl="1"/>
            <a:endParaRPr lang="en-US" altLang="ja-JP" dirty="0"/>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1383450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731520" y="729828"/>
            <a:ext cx="8290560" cy="1237826"/>
          </a:xfrm>
          <a:ln/>
        </p:spPr>
        <p:txBody>
          <a:bodyPr vert="horz" wrap="square" lIns="96000" tIns="49920" rIns="96000" bIns="49920" numCol="1" anchor="ctr" anchorCtr="0" compatLnSpc="1">
            <a:prstTxWarp prst="textNoShape">
              <a:avLst/>
            </a:prstTxWarp>
          </a:bodyPr>
          <a:lstStyle/>
          <a:p>
            <a:r>
              <a:rPr lang="en-US" dirty="0"/>
              <a:t>Proposed resolution: </a:t>
            </a:r>
            <a:r>
              <a:rPr lang="en-GB" altLang="ja-JP" dirty="0"/>
              <a:t>CID 271587</a:t>
            </a:r>
            <a:endParaRPr lang="en-US" dirty="0"/>
          </a:p>
        </p:txBody>
      </p:sp>
      <p:sp>
        <p:nvSpPr>
          <p:cNvPr id="10242" name="Rectangle 2"/>
          <p:cNvSpPr>
            <a:spLocks noGrp="1" noChangeArrowheads="1"/>
          </p:cNvSpPr>
          <p:nvPr>
            <p:ph type="body" idx="1"/>
          </p:nvPr>
        </p:nvSpPr>
        <p:spPr>
          <a:xfrm>
            <a:off x="731520" y="2113281"/>
            <a:ext cx="8290560" cy="4211319"/>
          </a:xfrm>
          <a:ln/>
        </p:spPr>
        <p:txBody>
          <a:bodyPr/>
          <a:lstStyle/>
          <a:p>
            <a:r>
              <a:rPr lang="en-US" dirty="0"/>
              <a:t>Deposition Status: Revised</a:t>
            </a:r>
          </a:p>
          <a:p>
            <a:r>
              <a:rPr lang="en-US" dirty="0"/>
              <a:t>Deposition Detail:</a:t>
            </a:r>
          </a:p>
          <a:p>
            <a:pPr lvl="1"/>
            <a:r>
              <a:rPr lang="en-US" dirty="0"/>
              <a:t>As for JP regulation, ARIB STD-T108 defines 915.9 - 929.7 MHz for both 200 kHz and 100kHz bandwidth. (916 - 928 MHz is written by center frequency for 200 kHz bandwidth for both 1mW and 20mW transmission power). </a:t>
            </a:r>
            <a:r>
              <a:rPr lang="en-US" u="sng" dirty="0"/>
              <a:t>However, the channel plan for IEEE 802.11ah (1MHz) has not been decided yet in Japan.</a:t>
            </a:r>
          </a:p>
          <a:p>
            <a:pPr lvl="1"/>
            <a:r>
              <a:rPr lang="en-US" dirty="0"/>
              <a:t>For consistency of notation, following sentences are proposed for P 4, Section 4.2 Line 31: “Frequency band allocation is region dependent, e.g., 902-928 MHz band in United States, 863-868 MHz band in Europe and 915 - 928 MHz </a:t>
            </a:r>
            <a:r>
              <a:rPr lang="en-US" b="1" dirty="0"/>
              <a:t>(TBD) </a:t>
            </a:r>
            <a:r>
              <a:rPr lang="en-US" dirty="0"/>
              <a:t>in Japan.”</a:t>
            </a:r>
          </a:p>
        </p:txBody>
      </p:sp>
      <p:sp>
        <p:nvSpPr>
          <p:cNvPr id="7" name="Date Placeholder 3">
            <a:extLst>
              <a:ext uri="{FF2B5EF4-FFF2-40B4-BE49-F238E27FC236}">
                <a16:creationId xmlns:a16="http://schemas.microsoft.com/office/drawing/2014/main" id="{FA53DE77-C837-4363-81BD-09D78F457166}"/>
              </a:ext>
            </a:extLst>
          </p:cNvPr>
          <p:cNvSpPr>
            <a:spLocks noGrp="1"/>
          </p:cNvSpPr>
          <p:nvPr>
            <p:ph type="dt" idx="13"/>
          </p:nvPr>
        </p:nvSpPr>
        <p:spPr>
          <a:xfrm>
            <a:off x="743374" y="355601"/>
            <a:ext cx="2761816" cy="291254"/>
          </a:xfrm>
        </p:spPr>
        <p:txBody>
          <a:bodyPr/>
          <a:lstStyle/>
          <a:p>
            <a:r>
              <a:rPr lang="en-US" dirty="0"/>
              <a:t>October 2020</a:t>
            </a:r>
            <a:endParaRPr lang="en-GB" dirty="0"/>
          </a:p>
        </p:txBody>
      </p:sp>
      <p:sp>
        <p:nvSpPr>
          <p:cNvPr id="8" name="Footer Placeholder 4">
            <a:extLst>
              <a:ext uri="{FF2B5EF4-FFF2-40B4-BE49-F238E27FC236}">
                <a16:creationId xmlns:a16="http://schemas.microsoft.com/office/drawing/2014/main" id="{1EF81987-9F9D-4C8C-9237-451995AB1B3C}"/>
              </a:ext>
            </a:extLst>
          </p:cNvPr>
          <p:cNvSpPr>
            <a:spLocks noGrp="1"/>
          </p:cNvSpPr>
          <p:nvPr>
            <p:ph type="ftr" idx="14"/>
          </p:nvPr>
        </p:nvSpPr>
        <p:spPr>
          <a:xfrm>
            <a:off x="5867407" y="6907108"/>
            <a:ext cx="3244420" cy="193040"/>
          </a:xfrm>
        </p:spPr>
        <p:txBody>
          <a:bodyPr/>
          <a:lstStyle/>
          <a:p>
            <a:r>
              <a:rPr lang="en-GB" dirty="0" err="1"/>
              <a:t>Yukimasa</a:t>
            </a:r>
            <a:r>
              <a:rPr lang="en-GB" dirty="0"/>
              <a:t> Nagai, Mitsubishi Electric</a:t>
            </a:r>
          </a:p>
        </p:txBody>
      </p:sp>
    </p:spTree>
    <p:extLst>
      <p:ext uri="{BB962C8B-B14F-4D97-AF65-F5344CB8AC3E}">
        <p14:creationId xmlns:p14="http://schemas.microsoft.com/office/powerpoint/2010/main" val="25287148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148</TotalTime>
  <Words>376</Words>
  <Application>Microsoft Office PowerPoint</Application>
  <PresentationFormat>ユーザー設定</PresentationFormat>
  <Paragraphs>43</Paragraphs>
  <Slides>4</Slides>
  <Notes>4</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4</vt:i4>
      </vt:variant>
    </vt:vector>
  </HeadingPairs>
  <TitlesOfParts>
    <vt:vector size="10" baseType="lpstr">
      <vt:lpstr>Arial</vt:lpstr>
      <vt:lpstr>Calibri</vt:lpstr>
      <vt:lpstr>Courier New</vt:lpstr>
      <vt:lpstr>Times New Roman</vt:lpstr>
      <vt:lpstr>Office Theme</vt:lpstr>
      <vt:lpstr>Document</vt:lpstr>
      <vt:lpstr> Contribution for Comment Resolution, P802.19.3 Initial Ballot: CID 271590, 271587</vt:lpstr>
      <vt:lpstr>Abstract</vt:lpstr>
      <vt:lpstr>Proposed resolution: CID 271590</vt:lpstr>
      <vt:lpstr>Proposed resolution: CID 271587</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Nagai Yukimasa/永井 幸政(MELCO/情報総研 ＮフィールドＧ)</cp:lastModifiedBy>
  <cp:revision>32</cp:revision>
  <cp:lastPrinted>2014-11-08T20:15:38Z</cp:lastPrinted>
  <dcterms:created xsi:type="dcterms:W3CDTF">2014-10-30T17:06:39Z</dcterms:created>
  <dcterms:modified xsi:type="dcterms:W3CDTF">2020-10-28T12:24:39Z</dcterms:modified>
</cp:coreProperties>
</file>