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4" r:id="rId3"/>
    <p:sldId id="305" r:id="rId4"/>
    <p:sldId id="308" r:id="rId5"/>
    <p:sldId id="306" r:id="rId6"/>
    <p:sldId id="307" r:id="rId7"/>
    <p:sldId id="309" r:id="rId8"/>
    <p:sldId id="298" r:id="rId9"/>
    <p:sldId id="304" r:id="rId10"/>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A98198-397F-41FB-80D6-06309DA60086}" v="1" dt="2021-11-08T17:03:53.9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69EA1B8F-0BBD-465D-9B6D-D0CD3D206975}"/>
    <pc:docChg chg="modSld modMainMaster">
      <pc:chgData name="Steve Shellhammer" userId="0e71f22d-ee3e-49c0-82ff-dbc290af8082" providerId="ADAL" clId="{69EA1B8F-0BBD-465D-9B6D-D0CD3D206975}" dt="2021-03-03T20:39:57.258" v="51" actId="404"/>
      <pc:docMkLst>
        <pc:docMk/>
      </pc:docMkLst>
      <pc:sldChg chg="modSp mod">
        <pc:chgData name="Steve Shellhammer" userId="0e71f22d-ee3e-49c0-82ff-dbc290af8082" providerId="ADAL" clId="{69EA1B8F-0BBD-465D-9B6D-D0CD3D206975}" dt="2021-03-03T20:38:18.528" v="1" actId="20577"/>
        <pc:sldMkLst>
          <pc:docMk/>
          <pc:sldMk cId="0" sldId="256"/>
        </pc:sldMkLst>
        <pc:spChg chg="mod">
          <ac:chgData name="Steve Shellhammer" userId="0e71f22d-ee3e-49c0-82ff-dbc290af8082" providerId="ADAL" clId="{69EA1B8F-0BBD-465D-9B6D-D0CD3D206975}" dt="2021-03-03T20:38:18.528" v="1" actId="20577"/>
          <ac:spMkLst>
            <pc:docMk/>
            <pc:sldMk cId="0" sldId="256"/>
            <ac:spMk id="3074" creationId="{00000000-0000-0000-0000-000000000000}"/>
          </ac:spMkLst>
        </pc:spChg>
      </pc:sldChg>
      <pc:sldChg chg="modSp mod">
        <pc:chgData name="Steve Shellhammer" userId="0e71f22d-ee3e-49c0-82ff-dbc290af8082" providerId="ADAL" clId="{69EA1B8F-0BBD-465D-9B6D-D0CD3D206975}" dt="2021-03-03T20:39:57.258" v="51" actId="404"/>
        <pc:sldMkLst>
          <pc:docMk/>
          <pc:sldMk cId="1254697515" sldId="283"/>
        </pc:sldMkLst>
        <pc:spChg chg="mod">
          <ac:chgData name="Steve Shellhammer" userId="0e71f22d-ee3e-49c0-82ff-dbc290af8082" providerId="ADAL" clId="{69EA1B8F-0BBD-465D-9B6D-D0CD3D206975}" dt="2021-03-03T20:39:57.258" v="51" actId="404"/>
          <ac:spMkLst>
            <pc:docMk/>
            <pc:sldMk cId="1254697515" sldId="283"/>
            <ac:spMk id="3" creationId="{8E638090-E680-4193-9BF0-7AEB81DB0B05}"/>
          </ac:spMkLst>
        </pc:spChg>
      </pc:sldChg>
      <pc:sldMasterChg chg="modSp mod">
        <pc:chgData name="Steve Shellhammer" userId="0e71f22d-ee3e-49c0-82ff-dbc290af8082" providerId="ADAL" clId="{69EA1B8F-0BBD-465D-9B6D-D0CD3D206975}" dt="2021-03-03T20:38:37.693" v="3" actId="20577"/>
        <pc:sldMasterMkLst>
          <pc:docMk/>
          <pc:sldMasterMk cId="0" sldId="2147483648"/>
        </pc:sldMasterMkLst>
        <pc:spChg chg="mod">
          <ac:chgData name="Steve Shellhammer" userId="0e71f22d-ee3e-49c0-82ff-dbc290af8082" providerId="ADAL" clId="{69EA1B8F-0BBD-465D-9B6D-D0CD3D206975}" dt="2021-03-03T20:38:37.69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77CCCC20-8511-4CEA-A664-53EF2FC0CCEE}"/>
    <pc:docChg chg="undo custSel addSld delSld modSld modMainMaster">
      <pc:chgData name="Steve Shellhammer" userId="0e71f22d-ee3e-49c0-82ff-dbc290af8082" providerId="ADAL" clId="{77CCCC20-8511-4CEA-A664-53EF2FC0CCEE}" dt="2021-03-02T23:33:42.754" v="829" actId="20577"/>
      <pc:docMkLst>
        <pc:docMk/>
      </pc:docMkLst>
      <pc:sldChg chg="modSp mod">
        <pc:chgData name="Steve Shellhammer" userId="0e71f22d-ee3e-49c0-82ff-dbc290af8082" providerId="ADAL" clId="{77CCCC20-8511-4CEA-A664-53EF2FC0CCEE}" dt="2021-03-02T23:09:01.771" v="12" actId="20577"/>
        <pc:sldMkLst>
          <pc:docMk/>
          <pc:sldMk cId="0" sldId="256"/>
        </pc:sldMkLst>
        <pc:spChg chg="mod">
          <ac:chgData name="Steve Shellhammer" userId="0e71f22d-ee3e-49c0-82ff-dbc290af8082" providerId="ADAL" clId="{77CCCC20-8511-4CEA-A664-53EF2FC0CCEE}" dt="2021-03-02T23:08:38.027" v="6" actId="20577"/>
          <ac:spMkLst>
            <pc:docMk/>
            <pc:sldMk cId="0" sldId="256"/>
            <ac:spMk id="3073" creationId="{00000000-0000-0000-0000-000000000000}"/>
          </ac:spMkLst>
        </pc:spChg>
        <pc:spChg chg="mod">
          <ac:chgData name="Steve Shellhammer" userId="0e71f22d-ee3e-49c0-82ff-dbc290af8082" providerId="ADAL" clId="{77CCCC20-8511-4CEA-A664-53EF2FC0CCEE}" dt="2021-03-02T23:09:01.771" v="12" actId="20577"/>
          <ac:spMkLst>
            <pc:docMk/>
            <pc:sldMk cId="0" sldId="256"/>
            <ac:spMk id="3074" creationId="{00000000-0000-0000-0000-000000000000}"/>
          </ac:spMkLst>
        </pc:spChg>
      </pc:sldChg>
      <pc:sldChg chg="modSp mod">
        <pc:chgData name="Steve Shellhammer" userId="0e71f22d-ee3e-49c0-82ff-dbc290af8082" providerId="ADAL" clId="{77CCCC20-8511-4CEA-A664-53EF2FC0CCEE}" dt="2021-03-02T23:10:48.618" v="27" actId="20577"/>
        <pc:sldMkLst>
          <pc:docMk/>
          <pc:sldMk cId="3731895628" sldId="264"/>
        </pc:sldMkLst>
        <pc:spChg chg="mod">
          <ac:chgData name="Steve Shellhammer" userId="0e71f22d-ee3e-49c0-82ff-dbc290af8082" providerId="ADAL" clId="{77CCCC20-8511-4CEA-A664-53EF2FC0CCEE}" dt="2021-03-02T23:10:48.618" v="27" actId="20577"/>
          <ac:spMkLst>
            <pc:docMk/>
            <pc:sldMk cId="3731895628" sldId="264"/>
            <ac:spMk id="3" creationId="{00000000-0000-0000-0000-000000000000}"/>
          </ac:spMkLst>
        </pc:spChg>
      </pc:sldChg>
      <pc:sldChg chg="modSp mod">
        <pc:chgData name="Steve Shellhammer" userId="0e71f22d-ee3e-49c0-82ff-dbc290af8082" providerId="ADAL" clId="{77CCCC20-8511-4CEA-A664-53EF2FC0CCEE}" dt="2021-03-02T23:33:42.754" v="829" actId="20577"/>
        <pc:sldMkLst>
          <pc:docMk/>
          <pc:sldMk cId="1254697515" sldId="283"/>
        </pc:sldMkLst>
        <pc:spChg chg="mod">
          <ac:chgData name="Steve Shellhammer" userId="0e71f22d-ee3e-49c0-82ff-dbc290af8082" providerId="ADAL" clId="{77CCCC20-8511-4CEA-A664-53EF2FC0CCEE}" dt="2021-03-02T23:24:41.400" v="470" actId="14100"/>
          <ac:spMkLst>
            <pc:docMk/>
            <pc:sldMk cId="1254697515" sldId="283"/>
            <ac:spMk id="2" creationId="{699EB5AA-7C1E-43F4-941D-621B834F1BEC}"/>
          </ac:spMkLst>
        </pc:spChg>
        <pc:spChg chg="mod">
          <ac:chgData name="Steve Shellhammer" userId="0e71f22d-ee3e-49c0-82ff-dbc290af8082" providerId="ADAL" clId="{77CCCC20-8511-4CEA-A664-53EF2FC0CCEE}" dt="2021-03-02T23:33:42.754" v="829" actId="20577"/>
          <ac:spMkLst>
            <pc:docMk/>
            <pc:sldMk cId="1254697515" sldId="283"/>
            <ac:spMk id="3" creationId="{8E638090-E680-4193-9BF0-7AEB81DB0B05}"/>
          </ac:spMkLst>
        </pc:spChg>
      </pc:sldChg>
      <pc:sldChg chg="del">
        <pc:chgData name="Steve Shellhammer" userId="0e71f22d-ee3e-49c0-82ff-dbc290af8082" providerId="ADAL" clId="{77CCCC20-8511-4CEA-A664-53EF2FC0CCEE}" dt="2021-03-02T23:10:54.890" v="28" actId="47"/>
        <pc:sldMkLst>
          <pc:docMk/>
          <pc:sldMk cId="2439599667" sldId="290"/>
        </pc:sldMkLst>
      </pc:sldChg>
      <pc:sldChg chg="modSp mod">
        <pc:chgData name="Steve Shellhammer" userId="0e71f22d-ee3e-49c0-82ff-dbc290af8082" providerId="ADAL" clId="{77CCCC20-8511-4CEA-A664-53EF2FC0CCEE}" dt="2021-03-02T23:09:51.018" v="25" actId="20577"/>
        <pc:sldMkLst>
          <pc:docMk/>
          <pc:sldMk cId="464714103" sldId="291"/>
        </pc:sldMkLst>
        <pc:spChg chg="mod">
          <ac:chgData name="Steve Shellhammer" userId="0e71f22d-ee3e-49c0-82ff-dbc290af8082" providerId="ADAL" clId="{77CCCC20-8511-4CEA-A664-53EF2FC0CCEE}" dt="2021-03-02T23:09:51.018" v="25" actId="20577"/>
          <ac:spMkLst>
            <pc:docMk/>
            <pc:sldMk cId="464714103" sldId="291"/>
            <ac:spMk id="3" creationId="{5FAF55C0-8AEA-453F-BC9C-2F8950711BC4}"/>
          </ac:spMkLst>
        </pc:spChg>
      </pc:sldChg>
      <pc:sldChg chg="modSp mod">
        <pc:chgData name="Steve Shellhammer" userId="0e71f22d-ee3e-49c0-82ff-dbc290af8082" providerId="ADAL" clId="{77CCCC20-8511-4CEA-A664-53EF2FC0CCEE}" dt="2021-03-02T23:12:57.881" v="112" actId="6549"/>
        <pc:sldMkLst>
          <pc:docMk/>
          <pc:sldMk cId="1762822898" sldId="293"/>
        </pc:sldMkLst>
        <pc:spChg chg="mod">
          <ac:chgData name="Steve Shellhammer" userId="0e71f22d-ee3e-49c0-82ff-dbc290af8082" providerId="ADAL" clId="{77CCCC20-8511-4CEA-A664-53EF2FC0CCEE}" dt="2021-03-02T23:12:57.881" v="112" actId="6549"/>
          <ac:spMkLst>
            <pc:docMk/>
            <pc:sldMk cId="1762822898" sldId="293"/>
            <ac:spMk id="3" creationId="{A37BCEF0-6F11-463B-8039-DEDBBCA0781B}"/>
          </ac:spMkLst>
        </pc:spChg>
      </pc:sldChg>
      <pc:sldChg chg="del">
        <pc:chgData name="Steve Shellhammer" userId="0e71f22d-ee3e-49c0-82ff-dbc290af8082" providerId="ADAL" clId="{77CCCC20-8511-4CEA-A664-53EF2FC0CCEE}" dt="2021-03-02T23:31:59.537" v="752" actId="47"/>
        <pc:sldMkLst>
          <pc:docMk/>
          <pc:sldMk cId="286340836" sldId="294"/>
        </pc:sldMkLst>
      </pc:sldChg>
      <pc:sldChg chg="delSp modSp mod">
        <pc:chgData name="Steve Shellhammer" userId="0e71f22d-ee3e-49c0-82ff-dbc290af8082" providerId="ADAL" clId="{77CCCC20-8511-4CEA-A664-53EF2FC0CCEE}" dt="2021-03-02T23:31:49.794" v="751" actId="1076"/>
        <pc:sldMkLst>
          <pc:docMk/>
          <pc:sldMk cId="2745616321" sldId="295"/>
        </pc:sldMkLst>
        <pc:picChg chg="mod">
          <ac:chgData name="Steve Shellhammer" userId="0e71f22d-ee3e-49c0-82ff-dbc290af8082" providerId="ADAL" clId="{77CCCC20-8511-4CEA-A664-53EF2FC0CCEE}" dt="2021-03-02T23:31:49.794" v="751" actId="1076"/>
          <ac:picMkLst>
            <pc:docMk/>
            <pc:sldMk cId="2745616321" sldId="295"/>
            <ac:picMk id="3" creationId="{29E3E376-942D-4B0E-996F-1BA6BE6821D8}"/>
          </ac:picMkLst>
        </pc:picChg>
        <pc:picChg chg="del">
          <ac:chgData name="Steve Shellhammer" userId="0e71f22d-ee3e-49c0-82ff-dbc290af8082" providerId="ADAL" clId="{77CCCC20-8511-4CEA-A664-53EF2FC0CCEE}" dt="2021-03-02T23:31:01.622" v="749" actId="478"/>
          <ac:picMkLst>
            <pc:docMk/>
            <pc:sldMk cId="2745616321" sldId="295"/>
            <ac:picMk id="7" creationId="{A47C43D0-7A86-4FEE-8741-DC4FF76B3657}"/>
          </ac:picMkLst>
        </pc:picChg>
      </pc:sldChg>
      <pc:sldChg chg="modSp mod">
        <pc:chgData name="Steve Shellhammer" userId="0e71f22d-ee3e-49c0-82ff-dbc290af8082" providerId="ADAL" clId="{77CCCC20-8511-4CEA-A664-53EF2FC0CCEE}" dt="2021-03-02T23:33:20.596" v="819" actId="6549"/>
        <pc:sldMkLst>
          <pc:docMk/>
          <pc:sldMk cId="4090638326" sldId="296"/>
        </pc:sldMkLst>
        <pc:spChg chg="mod">
          <ac:chgData name="Steve Shellhammer" userId="0e71f22d-ee3e-49c0-82ff-dbc290af8082" providerId="ADAL" clId="{77CCCC20-8511-4CEA-A664-53EF2FC0CCEE}" dt="2021-03-02T23:18:26.054" v="370" actId="20577"/>
          <ac:spMkLst>
            <pc:docMk/>
            <pc:sldMk cId="4090638326" sldId="296"/>
            <ac:spMk id="2" creationId="{27615141-828D-4897-9E49-77BF44EA5748}"/>
          </ac:spMkLst>
        </pc:spChg>
        <pc:spChg chg="mod">
          <ac:chgData name="Steve Shellhammer" userId="0e71f22d-ee3e-49c0-82ff-dbc290af8082" providerId="ADAL" clId="{77CCCC20-8511-4CEA-A664-53EF2FC0CCEE}" dt="2021-03-02T23:33:20.596" v="819" actId="6549"/>
          <ac:spMkLst>
            <pc:docMk/>
            <pc:sldMk cId="4090638326" sldId="296"/>
            <ac:spMk id="3" creationId="{B2871B69-C814-48EF-BA2E-7766A548A756}"/>
          </ac:spMkLst>
        </pc:spChg>
      </pc:sldChg>
      <pc:sldChg chg="modSp new mod">
        <pc:chgData name="Steve Shellhammer" userId="0e71f22d-ee3e-49c0-82ff-dbc290af8082" providerId="ADAL" clId="{77CCCC20-8511-4CEA-A664-53EF2FC0CCEE}" dt="2021-03-02T23:32:33.811" v="754" actId="20577"/>
        <pc:sldMkLst>
          <pc:docMk/>
          <pc:sldMk cId="703395828" sldId="297"/>
        </pc:sldMkLst>
        <pc:spChg chg="mod">
          <ac:chgData name="Steve Shellhammer" userId="0e71f22d-ee3e-49c0-82ff-dbc290af8082" providerId="ADAL" clId="{77CCCC20-8511-4CEA-A664-53EF2FC0CCEE}" dt="2021-03-02T23:16:48.554" v="366" actId="313"/>
          <ac:spMkLst>
            <pc:docMk/>
            <pc:sldMk cId="703395828" sldId="297"/>
            <ac:spMk id="2" creationId="{1AE2E1D0-27B6-4237-9583-0E7B08C3558D}"/>
          </ac:spMkLst>
        </pc:spChg>
        <pc:spChg chg="mod">
          <ac:chgData name="Steve Shellhammer" userId="0e71f22d-ee3e-49c0-82ff-dbc290af8082" providerId="ADAL" clId="{77CCCC20-8511-4CEA-A664-53EF2FC0CCEE}" dt="2021-03-02T23:32:33.811" v="754" actId="20577"/>
          <ac:spMkLst>
            <pc:docMk/>
            <pc:sldMk cId="703395828" sldId="297"/>
            <ac:spMk id="3" creationId="{5A92FED7-FCDA-485C-9699-A3C7F713AD89}"/>
          </ac:spMkLst>
        </pc:spChg>
      </pc:sldChg>
      <pc:sldMasterChg chg="modSp mod">
        <pc:chgData name="Steve Shellhammer" userId="0e71f22d-ee3e-49c0-82ff-dbc290af8082" providerId="ADAL" clId="{77CCCC20-8511-4CEA-A664-53EF2FC0CCEE}" dt="2021-03-02T23:09:24.192" v="20" actId="20577"/>
        <pc:sldMasterMkLst>
          <pc:docMk/>
          <pc:sldMasterMk cId="0" sldId="2147483648"/>
        </pc:sldMasterMkLst>
        <pc:spChg chg="mod">
          <ac:chgData name="Steve Shellhammer" userId="0e71f22d-ee3e-49c0-82ff-dbc290af8082" providerId="ADAL" clId="{77CCCC20-8511-4CEA-A664-53EF2FC0CCEE}" dt="2021-03-02T23:09:24.192" v="20" actId="20577"/>
          <ac:spMkLst>
            <pc:docMk/>
            <pc:sldMasterMk cId="0" sldId="2147483648"/>
            <ac:spMk id="10" creationId="{00000000-0000-0000-0000-000000000000}"/>
          </ac:spMkLst>
        </pc:spChg>
      </pc:sldMasterChg>
    </pc:docChg>
  </pc:docChgLst>
  <pc:docChgLst>
    <pc:chgData name="Steve Shellhammer" userId="0e71f22d-ee3e-49c0-82ff-dbc290af8082" providerId="ADAL" clId="{B5489B1B-AF50-4F7D-9F0C-FDBA4DE11FDC}"/>
    <pc:docChg chg="custSel addSld modSld modMainMaster">
      <pc:chgData name="Steve Shellhammer" userId="0e71f22d-ee3e-49c0-82ff-dbc290af8082" providerId="ADAL" clId="{B5489B1B-AF50-4F7D-9F0C-FDBA4DE11FDC}" dt="2021-07-09T17:41:21.045" v="544" actId="115"/>
      <pc:docMkLst>
        <pc:docMk/>
      </pc:docMkLst>
      <pc:sldChg chg="modSp mod">
        <pc:chgData name="Steve Shellhammer" userId="0e71f22d-ee3e-49c0-82ff-dbc290af8082" providerId="ADAL" clId="{B5489B1B-AF50-4F7D-9F0C-FDBA4DE11FDC}" dt="2021-07-09T17:37:49.153" v="1" actId="20577"/>
        <pc:sldMkLst>
          <pc:docMk/>
          <pc:sldMk cId="0" sldId="256"/>
        </pc:sldMkLst>
        <pc:spChg chg="mod">
          <ac:chgData name="Steve Shellhammer" userId="0e71f22d-ee3e-49c0-82ff-dbc290af8082" providerId="ADAL" clId="{B5489B1B-AF50-4F7D-9F0C-FDBA4DE11FDC}" dt="2021-07-09T17:37:49.153" v="1" actId="20577"/>
          <ac:spMkLst>
            <pc:docMk/>
            <pc:sldMk cId="0" sldId="256"/>
            <ac:spMk id="3074" creationId="{00000000-0000-0000-0000-000000000000}"/>
          </ac:spMkLst>
        </pc:spChg>
      </pc:sldChg>
      <pc:sldChg chg="modSp new mod">
        <pc:chgData name="Steve Shellhammer" userId="0e71f22d-ee3e-49c0-82ff-dbc290af8082" providerId="ADAL" clId="{B5489B1B-AF50-4F7D-9F0C-FDBA4DE11FDC}" dt="2021-07-09T17:41:21.045" v="544" actId="115"/>
        <pc:sldMkLst>
          <pc:docMk/>
          <pc:sldMk cId="2429867212" sldId="305"/>
        </pc:sldMkLst>
        <pc:spChg chg="mod">
          <ac:chgData name="Steve Shellhammer" userId="0e71f22d-ee3e-49c0-82ff-dbc290af8082" providerId="ADAL" clId="{B5489B1B-AF50-4F7D-9F0C-FDBA4DE11FDC}" dt="2021-07-09T17:38:22.816" v="22" actId="20577"/>
          <ac:spMkLst>
            <pc:docMk/>
            <pc:sldMk cId="2429867212" sldId="305"/>
            <ac:spMk id="2" creationId="{501F7241-330F-4D1A-ADF1-B3CC7053AC0B}"/>
          </ac:spMkLst>
        </pc:spChg>
        <pc:spChg chg="mod">
          <ac:chgData name="Steve Shellhammer" userId="0e71f22d-ee3e-49c0-82ff-dbc290af8082" providerId="ADAL" clId="{B5489B1B-AF50-4F7D-9F0C-FDBA4DE11FDC}" dt="2021-07-09T17:41:21.045" v="544" actId="115"/>
          <ac:spMkLst>
            <pc:docMk/>
            <pc:sldMk cId="2429867212" sldId="305"/>
            <ac:spMk id="3" creationId="{E1CBCF5C-62F9-405C-8E8F-7836AB4F53D3}"/>
          </ac:spMkLst>
        </pc:spChg>
      </pc:sldChg>
      <pc:sldMasterChg chg="modSp mod">
        <pc:chgData name="Steve Shellhammer" userId="0e71f22d-ee3e-49c0-82ff-dbc290af8082" providerId="ADAL" clId="{B5489B1B-AF50-4F7D-9F0C-FDBA4DE11FDC}" dt="2021-07-09T17:38:00.338" v="3" actId="20577"/>
        <pc:sldMasterMkLst>
          <pc:docMk/>
          <pc:sldMasterMk cId="0" sldId="2147483648"/>
        </pc:sldMasterMkLst>
        <pc:spChg chg="mod">
          <ac:chgData name="Steve Shellhammer" userId="0e71f22d-ee3e-49c0-82ff-dbc290af8082" providerId="ADAL" clId="{B5489B1B-AF50-4F7D-9F0C-FDBA4DE11FDC}" dt="2021-07-09T17:38:00.338" v="3"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CA9350BF-1A34-4C71-AFBC-56F91FCD8441}"/>
    <pc:docChg chg="custSel addSld modSld modMainMaster">
      <pc:chgData name="Steve Shellhammer" userId="0e71f22d-ee3e-49c0-82ff-dbc290af8082" providerId="ADAL" clId="{CA9350BF-1A34-4C71-AFBC-56F91FCD8441}" dt="2021-03-05T19:39:23.842" v="1288" actId="404"/>
      <pc:docMkLst>
        <pc:docMk/>
      </pc:docMkLst>
      <pc:sldChg chg="modSp mod">
        <pc:chgData name="Steve Shellhammer" userId="0e71f22d-ee3e-49c0-82ff-dbc290af8082" providerId="ADAL" clId="{CA9350BF-1A34-4C71-AFBC-56F91FCD8441}" dt="2021-03-05T16:52:52.922" v="1" actId="20577"/>
        <pc:sldMkLst>
          <pc:docMk/>
          <pc:sldMk cId="0" sldId="256"/>
        </pc:sldMkLst>
        <pc:spChg chg="mod">
          <ac:chgData name="Steve Shellhammer" userId="0e71f22d-ee3e-49c0-82ff-dbc290af8082" providerId="ADAL" clId="{CA9350BF-1A34-4C71-AFBC-56F91FCD8441}" dt="2021-03-05T16:52:52.922" v="1" actId="20577"/>
          <ac:spMkLst>
            <pc:docMk/>
            <pc:sldMk cId="0" sldId="256"/>
            <ac:spMk id="3074" creationId="{00000000-0000-0000-0000-000000000000}"/>
          </ac:spMkLst>
        </pc:spChg>
      </pc:sldChg>
      <pc:sldChg chg="modSp mod">
        <pc:chgData name="Steve Shellhammer" userId="0e71f22d-ee3e-49c0-82ff-dbc290af8082" providerId="ADAL" clId="{CA9350BF-1A34-4C71-AFBC-56F91FCD8441}" dt="2021-03-05T19:38:25.596" v="1285" actId="403"/>
        <pc:sldMkLst>
          <pc:docMk/>
          <pc:sldMk cId="1254697515" sldId="283"/>
        </pc:sldMkLst>
        <pc:spChg chg="mod">
          <ac:chgData name="Steve Shellhammer" userId="0e71f22d-ee3e-49c0-82ff-dbc290af8082" providerId="ADAL" clId="{CA9350BF-1A34-4C71-AFBC-56F91FCD8441}" dt="2021-03-05T19:38:25.596" v="1285" actId="403"/>
          <ac:spMkLst>
            <pc:docMk/>
            <pc:sldMk cId="1254697515" sldId="283"/>
            <ac:spMk id="2" creationId="{699EB5AA-7C1E-43F4-941D-621B834F1BEC}"/>
          </ac:spMkLst>
        </pc:spChg>
      </pc:sldChg>
      <pc:sldChg chg="modSp mod">
        <pc:chgData name="Steve Shellhammer" userId="0e71f22d-ee3e-49c0-82ff-dbc290af8082" providerId="ADAL" clId="{CA9350BF-1A34-4C71-AFBC-56F91FCD8441}" dt="2021-03-05T19:38:34.560" v="1286" actId="403"/>
        <pc:sldMkLst>
          <pc:docMk/>
          <pc:sldMk cId="4090638326" sldId="296"/>
        </pc:sldMkLst>
        <pc:spChg chg="mod">
          <ac:chgData name="Steve Shellhammer" userId="0e71f22d-ee3e-49c0-82ff-dbc290af8082" providerId="ADAL" clId="{CA9350BF-1A34-4C71-AFBC-56F91FCD8441}" dt="2021-03-05T19:38:34.560" v="1286" actId="403"/>
          <ac:spMkLst>
            <pc:docMk/>
            <pc:sldMk cId="4090638326" sldId="296"/>
            <ac:spMk id="2" creationId="{27615141-828D-4897-9E49-77BF44EA5748}"/>
          </ac:spMkLst>
        </pc:spChg>
      </pc:sldChg>
      <pc:sldChg chg="modSp new mod">
        <pc:chgData name="Steve Shellhammer" userId="0e71f22d-ee3e-49c0-82ff-dbc290af8082" providerId="ADAL" clId="{CA9350BF-1A34-4C71-AFBC-56F91FCD8441}" dt="2021-03-05T19:39:23.842" v="1288" actId="404"/>
        <pc:sldMkLst>
          <pc:docMk/>
          <pc:sldMk cId="2073173423" sldId="298"/>
        </pc:sldMkLst>
        <pc:spChg chg="mod">
          <ac:chgData name="Steve Shellhammer" userId="0e71f22d-ee3e-49c0-82ff-dbc290af8082" providerId="ADAL" clId="{CA9350BF-1A34-4C71-AFBC-56F91FCD8441}" dt="2021-03-05T19:34:19.449" v="800" actId="20577"/>
          <ac:spMkLst>
            <pc:docMk/>
            <pc:sldMk cId="2073173423" sldId="298"/>
            <ac:spMk id="2" creationId="{6BDE5E84-55F9-4669-95B1-3F9646890394}"/>
          </ac:spMkLst>
        </pc:spChg>
        <pc:spChg chg="mod">
          <ac:chgData name="Steve Shellhammer" userId="0e71f22d-ee3e-49c0-82ff-dbc290af8082" providerId="ADAL" clId="{CA9350BF-1A34-4C71-AFBC-56F91FCD8441}" dt="2021-03-05T19:39:23.842" v="1288" actId="404"/>
          <ac:spMkLst>
            <pc:docMk/>
            <pc:sldMk cId="2073173423" sldId="298"/>
            <ac:spMk id="3" creationId="{0879F695-B16A-4FC9-BD55-E2608AFB30AD}"/>
          </ac:spMkLst>
        </pc:spChg>
      </pc:sldChg>
      <pc:sldChg chg="modSp new mod">
        <pc:chgData name="Steve Shellhammer" userId="0e71f22d-ee3e-49c0-82ff-dbc290af8082" providerId="ADAL" clId="{CA9350BF-1A34-4C71-AFBC-56F91FCD8441}" dt="2021-03-05T19:38:10.576" v="1284" actId="14100"/>
        <pc:sldMkLst>
          <pc:docMk/>
          <pc:sldMk cId="1651079413" sldId="299"/>
        </pc:sldMkLst>
        <pc:spChg chg="mod">
          <ac:chgData name="Steve Shellhammer" userId="0e71f22d-ee3e-49c0-82ff-dbc290af8082" providerId="ADAL" clId="{CA9350BF-1A34-4C71-AFBC-56F91FCD8441}" dt="2021-03-05T19:37:58.252" v="1281" actId="14100"/>
          <ac:spMkLst>
            <pc:docMk/>
            <pc:sldMk cId="1651079413" sldId="299"/>
            <ac:spMk id="2" creationId="{D043A62A-5C26-42F8-A009-19950EAF9F5A}"/>
          </ac:spMkLst>
        </pc:spChg>
        <pc:spChg chg="mod">
          <ac:chgData name="Steve Shellhammer" userId="0e71f22d-ee3e-49c0-82ff-dbc290af8082" providerId="ADAL" clId="{CA9350BF-1A34-4C71-AFBC-56F91FCD8441}" dt="2021-03-05T19:38:10.576" v="1284" actId="14100"/>
          <ac:spMkLst>
            <pc:docMk/>
            <pc:sldMk cId="1651079413" sldId="299"/>
            <ac:spMk id="3" creationId="{7F33153D-34C6-4592-A013-D8CAAB848285}"/>
          </ac:spMkLst>
        </pc:spChg>
      </pc:sldChg>
      <pc:sldMasterChg chg="modSp mod">
        <pc:chgData name="Steve Shellhammer" userId="0e71f22d-ee3e-49c0-82ff-dbc290af8082" providerId="ADAL" clId="{CA9350BF-1A34-4C71-AFBC-56F91FCD8441}" dt="2021-03-05T16:53:02.295" v="3" actId="20577"/>
        <pc:sldMasterMkLst>
          <pc:docMk/>
          <pc:sldMasterMk cId="0" sldId="2147483648"/>
        </pc:sldMasterMkLst>
        <pc:spChg chg="mod">
          <ac:chgData name="Steve Shellhammer" userId="0e71f22d-ee3e-49c0-82ff-dbc290af8082" providerId="ADAL" clId="{CA9350BF-1A34-4C71-AFBC-56F91FCD8441}" dt="2021-03-05T16:53:02.295" v="3" actId="20577"/>
          <ac:spMkLst>
            <pc:docMk/>
            <pc:sldMasterMk cId="0" sldId="2147483648"/>
            <ac:spMk id="10" creationId="{00000000-0000-0000-0000-000000000000}"/>
          </ac:spMkLst>
        </pc:spChg>
      </pc:sldMaster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docChgLst>
    <pc:chgData name="Steve Shellhammer" userId="0e71f22d-ee3e-49c0-82ff-dbc290af8082" providerId="ADAL" clId="{DEF71367-4F9B-4215-AD13-5EFBAC3FCAC5}"/>
    <pc:docChg chg="addSld modSld modMainMaster">
      <pc:chgData name="Steve Shellhammer" userId="0e71f22d-ee3e-49c0-82ff-dbc290af8082" providerId="ADAL" clId="{DEF71367-4F9B-4215-AD13-5EFBAC3FCAC5}" dt="2021-11-04T00:01:15.138" v="42" actId="14100"/>
      <pc:docMkLst>
        <pc:docMk/>
      </pc:docMkLst>
      <pc:sldChg chg="modSp mod">
        <pc:chgData name="Steve Shellhammer" userId="0e71f22d-ee3e-49c0-82ff-dbc290af8082" providerId="ADAL" clId="{DEF71367-4F9B-4215-AD13-5EFBAC3FCAC5}" dt="2021-11-03T23:57:16.689" v="5" actId="20577"/>
        <pc:sldMkLst>
          <pc:docMk/>
          <pc:sldMk cId="0" sldId="256"/>
        </pc:sldMkLst>
        <pc:spChg chg="mod">
          <ac:chgData name="Steve Shellhammer" userId="0e71f22d-ee3e-49c0-82ff-dbc290af8082" providerId="ADAL" clId="{DEF71367-4F9B-4215-AD13-5EFBAC3FCAC5}" dt="2021-11-03T23:57:16.689" v="5" actId="20577"/>
          <ac:spMkLst>
            <pc:docMk/>
            <pc:sldMk cId="0" sldId="256"/>
            <ac:spMk id="3074" creationId="{00000000-0000-0000-0000-000000000000}"/>
          </ac:spMkLst>
        </pc:spChg>
      </pc:sldChg>
      <pc:sldChg chg="modSp new mod">
        <pc:chgData name="Steve Shellhammer" userId="0e71f22d-ee3e-49c0-82ff-dbc290af8082" providerId="ADAL" clId="{DEF71367-4F9B-4215-AD13-5EFBAC3FCAC5}" dt="2021-11-04T00:01:15.138" v="42" actId="14100"/>
        <pc:sldMkLst>
          <pc:docMk/>
          <pc:sldMk cId="4128314619" sldId="308"/>
        </pc:sldMkLst>
        <pc:spChg chg="mod">
          <ac:chgData name="Steve Shellhammer" userId="0e71f22d-ee3e-49c0-82ff-dbc290af8082" providerId="ADAL" clId="{DEF71367-4F9B-4215-AD13-5EFBAC3FCAC5}" dt="2021-11-04T00:01:15.138" v="42" actId="14100"/>
          <ac:spMkLst>
            <pc:docMk/>
            <pc:sldMk cId="4128314619" sldId="308"/>
            <ac:spMk id="2" creationId="{47976F7E-5EDB-4C8F-8637-2943F13D670B}"/>
          </ac:spMkLst>
        </pc:spChg>
        <pc:spChg chg="mod">
          <ac:chgData name="Steve Shellhammer" userId="0e71f22d-ee3e-49c0-82ff-dbc290af8082" providerId="ADAL" clId="{DEF71367-4F9B-4215-AD13-5EFBAC3FCAC5}" dt="2021-11-04T00:01:11.485" v="41" actId="14100"/>
          <ac:spMkLst>
            <pc:docMk/>
            <pc:sldMk cId="4128314619" sldId="308"/>
            <ac:spMk id="3" creationId="{8BBBC4AA-EA3F-44E3-87C3-BB61A4248108}"/>
          </ac:spMkLst>
        </pc:spChg>
      </pc:sldChg>
      <pc:sldMasterChg chg="modSp mod">
        <pc:chgData name="Steve Shellhammer" userId="0e71f22d-ee3e-49c0-82ff-dbc290af8082" providerId="ADAL" clId="{DEF71367-4F9B-4215-AD13-5EFBAC3FCAC5}" dt="2021-11-03T23:59:56.292" v="31" actId="20577"/>
        <pc:sldMasterMkLst>
          <pc:docMk/>
          <pc:sldMasterMk cId="0" sldId="2147483648"/>
        </pc:sldMasterMkLst>
        <pc:spChg chg="mod">
          <ac:chgData name="Steve Shellhammer" userId="0e71f22d-ee3e-49c0-82ff-dbc290af8082" providerId="ADAL" clId="{DEF71367-4F9B-4215-AD13-5EFBAC3FCAC5}" dt="2021-11-03T23:59:56.292" v="31" actId="20577"/>
          <ac:spMkLst>
            <pc:docMk/>
            <pc:sldMasterMk cId="0" sldId="2147483648"/>
            <ac:spMk id="10" creationId="{00000000-0000-0000-0000-000000000000}"/>
          </ac:spMkLst>
        </pc:spChg>
      </pc:sldMasterChg>
    </pc:docChg>
  </pc:docChgLst>
  <pc:docChgLst>
    <pc:chgData name="Steve Shellhammer" userId="0e71f22d-ee3e-49c0-82ff-dbc290af8082" providerId="ADAL" clId="{85E765F0-898E-4FF2-AB55-7A0E5A64B26B}"/>
    <pc:docChg chg="undo custSel addSld modSld modMainMaster">
      <pc:chgData name="Steve Shellhammer" userId="0e71f22d-ee3e-49c0-82ff-dbc290af8082" providerId="ADAL" clId="{85E765F0-898E-4FF2-AB55-7A0E5A64B26B}" dt="2021-03-06T01:13:23.685" v="129" actId="20577"/>
      <pc:docMkLst>
        <pc:docMk/>
      </pc:docMkLst>
      <pc:sldChg chg="addSp delSp modSp new mod">
        <pc:chgData name="Steve Shellhammer" userId="0e71f22d-ee3e-49c0-82ff-dbc290af8082" providerId="ADAL" clId="{85E765F0-898E-4FF2-AB55-7A0E5A64B26B}" dt="2021-03-06T01:13:23.685" v="129" actId="20577"/>
        <pc:sldMkLst>
          <pc:docMk/>
          <pc:sldMk cId="4204649235" sldId="300"/>
        </pc:sldMkLst>
        <pc:spChg chg="mod">
          <ac:chgData name="Steve Shellhammer" userId="0e71f22d-ee3e-49c0-82ff-dbc290af8082" providerId="ADAL" clId="{85E765F0-898E-4FF2-AB55-7A0E5A64B26B}" dt="2021-03-06T01:10:46.014" v="59" actId="14100"/>
          <ac:spMkLst>
            <pc:docMk/>
            <pc:sldMk cId="4204649235" sldId="300"/>
            <ac:spMk id="2" creationId="{BA0A3158-5F4C-408C-9A2F-B5FB0A6AD442}"/>
          </ac:spMkLst>
        </pc:spChg>
        <pc:spChg chg="mod">
          <ac:chgData name="Steve Shellhammer" userId="0e71f22d-ee3e-49c0-82ff-dbc290af8082" providerId="ADAL" clId="{85E765F0-898E-4FF2-AB55-7A0E5A64B26B}" dt="2021-03-06T01:13:23.685" v="129" actId="20577"/>
          <ac:spMkLst>
            <pc:docMk/>
            <pc:sldMk cId="4204649235" sldId="300"/>
            <ac:spMk id="3" creationId="{C70CEA59-8275-41CC-A3E2-2EE0D68795C5}"/>
          </ac:spMkLst>
        </pc:spChg>
        <pc:spChg chg="add del">
          <ac:chgData name="Steve Shellhammer" userId="0e71f22d-ee3e-49c0-82ff-dbc290af8082" providerId="ADAL" clId="{85E765F0-898E-4FF2-AB55-7A0E5A64B26B}" dt="2021-03-06T01:07:41.311" v="5" actId="478"/>
          <ac:spMkLst>
            <pc:docMk/>
            <pc:sldMk cId="4204649235" sldId="300"/>
            <ac:spMk id="8" creationId="{8674EBD5-727A-4B27-9C9E-EE965FA9AB6B}"/>
          </ac:spMkLst>
        </pc:spChg>
      </pc:sldChg>
      <pc:sldChg chg="modSp new mod">
        <pc:chgData name="Steve Shellhammer" userId="0e71f22d-ee3e-49c0-82ff-dbc290af8082" providerId="ADAL" clId="{85E765F0-898E-4FF2-AB55-7A0E5A64B26B}" dt="2021-03-06T01:11:56.444" v="114" actId="14100"/>
        <pc:sldMkLst>
          <pc:docMk/>
          <pc:sldMk cId="1598191875" sldId="301"/>
        </pc:sldMkLst>
        <pc:spChg chg="mod">
          <ac:chgData name="Steve Shellhammer" userId="0e71f22d-ee3e-49c0-82ff-dbc290af8082" providerId="ADAL" clId="{85E765F0-898E-4FF2-AB55-7A0E5A64B26B}" dt="2021-03-06T01:11:12.964" v="102" actId="14100"/>
          <ac:spMkLst>
            <pc:docMk/>
            <pc:sldMk cId="1598191875" sldId="301"/>
            <ac:spMk id="2" creationId="{403A243E-0698-44BA-8B8A-D23C3F64214A}"/>
          </ac:spMkLst>
        </pc:spChg>
        <pc:spChg chg="mod">
          <ac:chgData name="Steve Shellhammer" userId="0e71f22d-ee3e-49c0-82ff-dbc290af8082" providerId="ADAL" clId="{85E765F0-898E-4FF2-AB55-7A0E5A64B26B}" dt="2021-03-06T01:11:56.444" v="114" actId="14100"/>
          <ac:spMkLst>
            <pc:docMk/>
            <pc:sldMk cId="1598191875" sldId="301"/>
            <ac:spMk id="3" creationId="{E599F446-60EB-477C-A948-80C456204AFB}"/>
          </ac:spMkLst>
        </pc:spChg>
      </pc:sldChg>
      <pc:sldMasterChg chg="modSp mod">
        <pc:chgData name="Steve Shellhammer" userId="0e71f22d-ee3e-49c0-82ff-dbc290af8082" providerId="ADAL" clId="{85E765F0-898E-4FF2-AB55-7A0E5A64B26B}" dt="2021-03-06T01:07:14.276" v="1" actId="20577"/>
        <pc:sldMasterMkLst>
          <pc:docMk/>
          <pc:sldMasterMk cId="0" sldId="2147483648"/>
        </pc:sldMasterMkLst>
        <pc:spChg chg="mod">
          <ac:chgData name="Steve Shellhammer" userId="0e71f22d-ee3e-49c0-82ff-dbc290af8082" providerId="ADAL" clId="{85E765F0-898E-4FF2-AB55-7A0E5A64B26B}" dt="2021-03-06T01:07:14.27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8DDF68D0-38CF-4F3D-BF90-7CA29B1E02B1}"/>
    <pc:docChg chg="modSld modMainMaster">
      <pc:chgData name="Steve Shellhammer" userId="0e71f22d-ee3e-49c0-82ff-dbc290af8082" providerId="ADAL" clId="{8DDF68D0-38CF-4F3D-BF90-7CA29B1E02B1}" dt="2021-07-06T22:55:48.537" v="3" actId="20577"/>
      <pc:docMkLst>
        <pc:docMk/>
      </pc:docMkLst>
      <pc:sldChg chg="modSp mod">
        <pc:chgData name="Steve Shellhammer" userId="0e71f22d-ee3e-49c0-82ff-dbc290af8082" providerId="ADAL" clId="{8DDF68D0-38CF-4F3D-BF90-7CA29B1E02B1}" dt="2021-07-06T22:55:29.770" v="1" actId="20577"/>
        <pc:sldMkLst>
          <pc:docMk/>
          <pc:sldMk cId="0" sldId="256"/>
        </pc:sldMkLst>
        <pc:spChg chg="mod">
          <ac:chgData name="Steve Shellhammer" userId="0e71f22d-ee3e-49c0-82ff-dbc290af8082" providerId="ADAL" clId="{8DDF68D0-38CF-4F3D-BF90-7CA29B1E02B1}" dt="2021-07-06T22:55:29.770" v="1" actId="20577"/>
          <ac:spMkLst>
            <pc:docMk/>
            <pc:sldMk cId="0" sldId="256"/>
            <ac:spMk id="3074" creationId="{00000000-0000-0000-0000-000000000000}"/>
          </ac:spMkLst>
        </pc:spChg>
      </pc:sldChg>
      <pc:sldMasterChg chg="modSp mod">
        <pc:chgData name="Steve Shellhammer" userId="0e71f22d-ee3e-49c0-82ff-dbc290af8082" providerId="ADAL" clId="{8DDF68D0-38CF-4F3D-BF90-7CA29B1E02B1}" dt="2021-07-06T22:55:48.537" v="3" actId="20577"/>
        <pc:sldMasterMkLst>
          <pc:docMk/>
          <pc:sldMasterMk cId="0" sldId="2147483648"/>
        </pc:sldMasterMkLst>
        <pc:spChg chg="mod">
          <ac:chgData name="Steve Shellhammer" userId="0e71f22d-ee3e-49c0-82ff-dbc290af8082" providerId="ADAL" clId="{8DDF68D0-38CF-4F3D-BF90-7CA29B1E02B1}" dt="2021-07-06T22:55:48.537" v="3"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2E250C37-D503-411B-93BC-39ED9C3C9B2F}"/>
    <pc:docChg chg="custSel addSld delSld modSld modMainMaster">
      <pc:chgData name="Steve Shellhammer" userId="0e71f22d-ee3e-49c0-82ff-dbc290af8082" providerId="ADAL" clId="{2E250C37-D503-411B-93BC-39ED9C3C9B2F}" dt="2021-07-02T22:58:43.662" v="1304" actId="1076"/>
      <pc:docMkLst>
        <pc:docMk/>
      </pc:docMkLst>
      <pc:sldChg chg="modSp mod">
        <pc:chgData name="Steve Shellhammer" userId="0e71f22d-ee3e-49c0-82ff-dbc290af8082" providerId="ADAL" clId="{2E250C37-D503-411B-93BC-39ED9C3C9B2F}" dt="2021-07-02T22:43:15.557" v="297" actId="20577"/>
        <pc:sldMkLst>
          <pc:docMk/>
          <pc:sldMk cId="0" sldId="256"/>
        </pc:sldMkLst>
        <pc:spChg chg="mod">
          <ac:chgData name="Steve Shellhammer" userId="0e71f22d-ee3e-49c0-82ff-dbc290af8082" providerId="ADAL" clId="{2E250C37-D503-411B-93BC-39ED9C3C9B2F}" dt="2021-07-02T22:43:15.557" v="297" actId="20577"/>
          <ac:spMkLst>
            <pc:docMk/>
            <pc:sldMk cId="0" sldId="256"/>
            <ac:spMk id="3073" creationId="{00000000-0000-0000-0000-000000000000}"/>
          </ac:spMkLst>
        </pc:spChg>
        <pc:spChg chg="mod">
          <ac:chgData name="Steve Shellhammer" userId="0e71f22d-ee3e-49c0-82ff-dbc290af8082" providerId="ADAL" clId="{2E250C37-D503-411B-93BC-39ED9C3C9B2F}" dt="2021-07-02T22:37:41.253" v="3" actId="20577"/>
          <ac:spMkLst>
            <pc:docMk/>
            <pc:sldMk cId="0" sldId="256"/>
            <ac:spMk id="3074" creationId="{00000000-0000-0000-0000-000000000000}"/>
          </ac:spMkLst>
        </pc:spChg>
      </pc:sldChg>
      <pc:sldChg chg="modSp mod">
        <pc:chgData name="Steve Shellhammer" userId="0e71f22d-ee3e-49c0-82ff-dbc290af8082" providerId="ADAL" clId="{2E250C37-D503-411B-93BC-39ED9C3C9B2F}" dt="2021-07-02T22:39:26.407" v="60" actId="20577"/>
        <pc:sldMkLst>
          <pc:docMk/>
          <pc:sldMk cId="3731895628" sldId="264"/>
        </pc:sldMkLst>
        <pc:spChg chg="mod">
          <ac:chgData name="Steve Shellhammer" userId="0e71f22d-ee3e-49c0-82ff-dbc290af8082" providerId="ADAL" clId="{2E250C37-D503-411B-93BC-39ED9C3C9B2F}" dt="2021-07-02T22:39:26.407" v="60" actId="20577"/>
          <ac:spMkLst>
            <pc:docMk/>
            <pc:sldMk cId="3731895628" sldId="264"/>
            <ac:spMk id="3" creationId="{00000000-0000-0000-0000-000000000000}"/>
          </ac:spMkLst>
        </pc:spChg>
      </pc:sldChg>
      <pc:sldChg chg="del">
        <pc:chgData name="Steve Shellhammer" userId="0e71f22d-ee3e-49c0-82ff-dbc290af8082" providerId="ADAL" clId="{2E250C37-D503-411B-93BC-39ED9C3C9B2F}" dt="2021-07-02T22:50:08.745" v="584" actId="47"/>
        <pc:sldMkLst>
          <pc:docMk/>
          <pc:sldMk cId="1254697515" sldId="283"/>
        </pc:sldMkLst>
      </pc:sldChg>
      <pc:sldChg chg="modSp mod">
        <pc:chgData name="Steve Shellhammer" userId="0e71f22d-ee3e-49c0-82ff-dbc290af8082" providerId="ADAL" clId="{2E250C37-D503-411B-93BC-39ED9C3C9B2F}" dt="2021-07-02T22:39:01.205" v="56" actId="20577"/>
        <pc:sldMkLst>
          <pc:docMk/>
          <pc:sldMk cId="464714103" sldId="291"/>
        </pc:sldMkLst>
        <pc:spChg chg="mod">
          <ac:chgData name="Steve Shellhammer" userId="0e71f22d-ee3e-49c0-82ff-dbc290af8082" providerId="ADAL" clId="{2E250C37-D503-411B-93BC-39ED9C3C9B2F}" dt="2021-07-02T22:39:01.205" v="56" actId="20577"/>
          <ac:spMkLst>
            <pc:docMk/>
            <pc:sldMk cId="464714103" sldId="291"/>
            <ac:spMk id="3" creationId="{5FAF55C0-8AEA-453F-BC9C-2F8950711BC4}"/>
          </ac:spMkLst>
        </pc:spChg>
      </pc:sldChg>
      <pc:sldChg chg="addSp delSp modSp mod">
        <pc:chgData name="Steve Shellhammer" userId="0e71f22d-ee3e-49c0-82ff-dbc290af8082" providerId="ADAL" clId="{2E250C37-D503-411B-93BC-39ED9C3C9B2F}" dt="2021-07-02T22:57:12.769" v="1280" actId="115"/>
        <pc:sldMkLst>
          <pc:docMk/>
          <pc:sldMk cId="1762822898" sldId="293"/>
        </pc:sldMkLst>
        <pc:spChg chg="mod">
          <ac:chgData name="Steve Shellhammer" userId="0e71f22d-ee3e-49c0-82ff-dbc290af8082" providerId="ADAL" clId="{2E250C37-D503-411B-93BC-39ED9C3C9B2F}" dt="2021-07-02T22:42:04.712" v="289" actId="20577"/>
          <ac:spMkLst>
            <pc:docMk/>
            <pc:sldMk cId="1762822898" sldId="293"/>
            <ac:spMk id="2" creationId="{12A016C0-A576-4830-AA26-2B9BBEE37E5F}"/>
          </ac:spMkLst>
        </pc:spChg>
        <pc:spChg chg="del">
          <ac:chgData name="Steve Shellhammer" userId="0e71f22d-ee3e-49c0-82ff-dbc290af8082" providerId="ADAL" clId="{2E250C37-D503-411B-93BC-39ED9C3C9B2F}" dt="2021-07-02T22:39:43.976" v="61" actId="478"/>
          <ac:spMkLst>
            <pc:docMk/>
            <pc:sldMk cId="1762822898" sldId="293"/>
            <ac:spMk id="3" creationId="{A37BCEF0-6F11-463B-8039-DEDBBCA0781B}"/>
          </ac:spMkLst>
        </pc:spChg>
        <pc:spChg chg="add mod">
          <ac:chgData name="Steve Shellhammer" userId="0e71f22d-ee3e-49c0-82ff-dbc290af8082" providerId="ADAL" clId="{2E250C37-D503-411B-93BC-39ED9C3C9B2F}" dt="2021-07-02T22:57:12.769" v="1280" actId="115"/>
          <ac:spMkLst>
            <pc:docMk/>
            <pc:sldMk cId="1762822898" sldId="293"/>
            <ac:spMk id="8" creationId="{9B88BB43-AF59-405D-B1FD-63711652E35B}"/>
          </ac:spMkLst>
        </pc:spChg>
      </pc:sldChg>
      <pc:sldChg chg="del">
        <pc:chgData name="Steve Shellhammer" userId="0e71f22d-ee3e-49c0-82ff-dbc290af8082" providerId="ADAL" clId="{2E250C37-D503-411B-93BC-39ED9C3C9B2F}" dt="2021-07-02T22:56:55.850" v="1263" actId="47"/>
        <pc:sldMkLst>
          <pc:docMk/>
          <pc:sldMk cId="2745616321" sldId="295"/>
        </pc:sldMkLst>
      </pc:sldChg>
      <pc:sldChg chg="modSp mod">
        <pc:chgData name="Steve Shellhammer" userId="0e71f22d-ee3e-49c0-82ff-dbc290af8082" providerId="ADAL" clId="{2E250C37-D503-411B-93BC-39ED9C3C9B2F}" dt="2021-07-02T22:57:35.382" v="1289" actId="20577"/>
        <pc:sldMkLst>
          <pc:docMk/>
          <pc:sldMk cId="4090638326" sldId="296"/>
        </pc:sldMkLst>
        <pc:spChg chg="mod">
          <ac:chgData name="Steve Shellhammer" userId="0e71f22d-ee3e-49c0-82ff-dbc290af8082" providerId="ADAL" clId="{2E250C37-D503-411B-93BC-39ED9C3C9B2F}" dt="2021-07-02T22:57:35.382" v="1289" actId="20577"/>
          <ac:spMkLst>
            <pc:docMk/>
            <pc:sldMk cId="4090638326" sldId="296"/>
            <ac:spMk id="2" creationId="{27615141-828D-4897-9E49-77BF44EA5748}"/>
          </ac:spMkLst>
        </pc:spChg>
        <pc:spChg chg="mod">
          <ac:chgData name="Steve Shellhammer" userId="0e71f22d-ee3e-49c0-82ff-dbc290af8082" providerId="ADAL" clId="{2E250C37-D503-411B-93BC-39ED9C3C9B2F}" dt="2021-07-02T22:49:48.742" v="583" actId="20577"/>
          <ac:spMkLst>
            <pc:docMk/>
            <pc:sldMk cId="4090638326" sldId="296"/>
            <ac:spMk id="3" creationId="{B2871B69-C814-48EF-BA2E-7766A548A756}"/>
          </ac:spMkLst>
        </pc:spChg>
      </pc:sldChg>
      <pc:sldChg chg="del">
        <pc:chgData name="Steve Shellhammer" userId="0e71f22d-ee3e-49c0-82ff-dbc290af8082" providerId="ADAL" clId="{2E250C37-D503-411B-93BC-39ED9C3C9B2F}" dt="2021-07-02T22:42:16.840" v="290" actId="47"/>
        <pc:sldMkLst>
          <pc:docMk/>
          <pc:sldMk cId="703395828" sldId="297"/>
        </pc:sldMkLst>
      </pc:sldChg>
      <pc:sldChg chg="modSp mod">
        <pc:chgData name="Steve Shellhammer" userId="0e71f22d-ee3e-49c0-82ff-dbc290af8082" providerId="ADAL" clId="{2E250C37-D503-411B-93BC-39ED9C3C9B2F}" dt="2021-07-02T22:56:23.261" v="1259" actId="14100"/>
        <pc:sldMkLst>
          <pc:docMk/>
          <pc:sldMk cId="2073173423" sldId="298"/>
        </pc:sldMkLst>
        <pc:spChg chg="mod">
          <ac:chgData name="Steve Shellhammer" userId="0e71f22d-ee3e-49c0-82ff-dbc290af8082" providerId="ADAL" clId="{2E250C37-D503-411B-93BC-39ED9C3C9B2F}" dt="2021-07-02T22:56:23.261" v="1259" actId="14100"/>
          <ac:spMkLst>
            <pc:docMk/>
            <pc:sldMk cId="2073173423" sldId="298"/>
            <ac:spMk id="2" creationId="{6BDE5E84-55F9-4669-95B1-3F9646890394}"/>
          </ac:spMkLst>
        </pc:spChg>
        <pc:spChg chg="mod">
          <ac:chgData name="Steve Shellhammer" userId="0e71f22d-ee3e-49c0-82ff-dbc290af8082" providerId="ADAL" clId="{2E250C37-D503-411B-93BC-39ED9C3C9B2F}" dt="2021-07-02T22:56:19.874" v="1258" actId="14100"/>
          <ac:spMkLst>
            <pc:docMk/>
            <pc:sldMk cId="2073173423" sldId="298"/>
            <ac:spMk id="3" creationId="{0879F695-B16A-4FC9-BD55-E2608AFB30AD}"/>
          </ac:spMkLst>
        </pc:spChg>
      </pc:sldChg>
      <pc:sldChg chg="del">
        <pc:chgData name="Steve Shellhammer" userId="0e71f22d-ee3e-49c0-82ff-dbc290af8082" providerId="ADAL" clId="{2E250C37-D503-411B-93BC-39ED9C3C9B2F}" dt="2021-07-02T22:56:29.016" v="1260" actId="47"/>
        <pc:sldMkLst>
          <pc:docMk/>
          <pc:sldMk cId="1651079413" sldId="299"/>
        </pc:sldMkLst>
      </pc:sldChg>
      <pc:sldChg chg="del">
        <pc:chgData name="Steve Shellhammer" userId="0e71f22d-ee3e-49c0-82ff-dbc290af8082" providerId="ADAL" clId="{2E250C37-D503-411B-93BC-39ED9C3C9B2F}" dt="2021-07-02T22:50:23.624" v="585" actId="47"/>
        <pc:sldMkLst>
          <pc:docMk/>
          <pc:sldMk cId="4204649235" sldId="300"/>
        </pc:sldMkLst>
      </pc:sldChg>
      <pc:sldChg chg="del">
        <pc:chgData name="Steve Shellhammer" userId="0e71f22d-ee3e-49c0-82ff-dbc290af8082" providerId="ADAL" clId="{2E250C37-D503-411B-93BC-39ED9C3C9B2F}" dt="2021-07-02T22:56:52.841" v="1262" actId="47"/>
        <pc:sldMkLst>
          <pc:docMk/>
          <pc:sldMk cId="1598191875" sldId="301"/>
        </pc:sldMkLst>
      </pc:sldChg>
      <pc:sldChg chg="del">
        <pc:chgData name="Steve Shellhammer" userId="0e71f22d-ee3e-49c0-82ff-dbc290af8082" providerId="ADAL" clId="{2E250C37-D503-411B-93BC-39ED9C3C9B2F}" dt="2021-07-02T22:56:51.417" v="1261" actId="47"/>
        <pc:sldMkLst>
          <pc:docMk/>
          <pc:sldMk cId="3465603139" sldId="302"/>
        </pc:sldMkLst>
      </pc:sldChg>
      <pc:sldChg chg="modSp add mod">
        <pc:chgData name="Steve Shellhammer" userId="0e71f22d-ee3e-49c0-82ff-dbc290af8082" providerId="ADAL" clId="{2E250C37-D503-411B-93BC-39ED9C3C9B2F}" dt="2021-07-02T22:57:31.417" v="1285" actId="14100"/>
        <pc:sldMkLst>
          <pc:docMk/>
          <pc:sldMk cId="1059936791" sldId="303"/>
        </pc:sldMkLst>
        <pc:spChg chg="mod">
          <ac:chgData name="Steve Shellhammer" userId="0e71f22d-ee3e-49c0-82ff-dbc290af8082" providerId="ADAL" clId="{2E250C37-D503-411B-93BC-39ED9C3C9B2F}" dt="2021-07-02T22:57:31.417" v="1285" actId="14100"/>
          <ac:spMkLst>
            <pc:docMk/>
            <pc:sldMk cId="1059936791" sldId="303"/>
            <ac:spMk id="2" creationId="{27615141-828D-4897-9E49-77BF44EA5748}"/>
          </ac:spMkLst>
        </pc:spChg>
        <pc:spChg chg="mod">
          <ac:chgData name="Steve Shellhammer" userId="0e71f22d-ee3e-49c0-82ff-dbc290af8082" providerId="ADAL" clId="{2E250C37-D503-411B-93BC-39ED9C3C9B2F}" dt="2021-07-02T22:49:45.894" v="582" actId="20577"/>
          <ac:spMkLst>
            <pc:docMk/>
            <pc:sldMk cId="1059936791" sldId="303"/>
            <ac:spMk id="3" creationId="{B2871B69-C814-48EF-BA2E-7766A548A756}"/>
          </ac:spMkLst>
        </pc:spChg>
      </pc:sldChg>
      <pc:sldChg chg="add del">
        <pc:chgData name="Steve Shellhammer" userId="0e71f22d-ee3e-49c0-82ff-dbc290af8082" providerId="ADAL" clId="{2E250C37-D503-411B-93BC-39ED9C3C9B2F}" dt="2021-07-02T22:55:46.066" v="1250"/>
        <pc:sldMkLst>
          <pc:docMk/>
          <pc:sldMk cId="620458958" sldId="304"/>
        </pc:sldMkLst>
      </pc:sldChg>
      <pc:sldChg chg="delSp modSp new mod">
        <pc:chgData name="Steve Shellhammer" userId="0e71f22d-ee3e-49c0-82ff-dbc290af8082" providerId="ADAL" clId="{2E250C37-D503-411B-93BC-39ED9C3C9B2F}" dt="2021-07-02T22:58:43.662" v="1304" actId="1076"/>
        <pc:sldMkLst>
          <pc:docMk/>
          <pc:sldMk cId="693098657" sldId="304"/>
        </pc:sldMkLst>
        <pc:spChg chg="mod">
          <ac:chgData name="Steve Shellhammer" userId="0e71f22d-ee3e-49c0-82ff-dbc290af8082" providerId="ADAL" clId="{2E250C37-D503-411B-93BC-39ED9C3C9B2F}" dt="2021-07-02T22:57:59.863" v="1300" actId="20577"/>
          <ac:spMkLst>
            <pc:docMk/>
            <pc:sldMk cId="693098657" sldId="304"/>
            <ac:spMk id="2" creationId="{56815B67-333F-4136-B413-8BB853474209}"/>
          </ac:spMkLst>
        </pc:spChg>
        <pc:spChg chg="del">
          <ac:chgData name="Steve Shellhammer" userId="0e71f22d-ee3e-49c0-82ff-dbc290af8082" providerId="ADAL" clId="{2E250C37-D503-411B-93BC-39ED9C3C9B2F}" dt="2021-07-02T22:58:03.047" v="1301" actId="478"/>
          <ac:spMkLst>
            <pc:docMk/>
            <pc:sldMk cId="693098657" sldId="304"/>
            <ac:spMk id="3" creationId="{9A76C6BF-F3BD-4955-8B26-23EC39B65338}"/>
          </ac:spMkLst>
        </pc:spChg>
        <pc:picChg chg="mod">
          <ac:chgData name="Steve Shellhammer" userId="0e71f22d-ee3e-49c0-82ff-dbc290af8082" providerId="ADAL" clId="{2E250C37-D503-411B-93BC-39ED9C3C9B2F}" dt="2021-07-02T22:58:43.662" v="1304" actId="1076"/>
          <ac:picMkLst>
            <pc:docMk/>
            <pc:sldMk cId="693098657" sldId="304"/>
            <ac:picMk id="7" creationId="{46D20933-D54D-44A7-8D08-2F42E802A136}"/>
          </ac:picMkLst>
        </pc:picChg>
      </pc:sldChg>
      <pc:sldMasterChg chg="modSp mod">
        <pc:chgData name="Steve Shellhammer" userId="0e71f22d-ee3e-49c0-82ff-dbc290af8082" providerId="ADAL" clId="{2E250C37-D503-411B-93BC-39ED9C3C9B2F}" dt="2021-07-02T22:38:05.494" v="7" actId="20577"/>
        <pc:sldMasterMkLst>
          <pc:docMk/>
          <pc:sldMasterMk cId="0" sldId="2147483648"/>
        </pc:sldMasterMkLst>
        <pc:spChg chg="mod">
          <ac:chgData name="Steve Shellhammer" userId="0e71f22d-ee3e-49c0-82ff-dbc290af8082" providerId="ADAL" clId="{2E250C37-D503-411B-93BC-39ED9C3C9B2F}" dt="2021-07-02T22:38:05.494" v="7"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84A98198-397F-41FB-80D6-06309DA60086}"/>
    <pc:docChg chg="undo custSel addSld modSld modMainMaster">
      <pc:chgData name="Steve Shellhammer" userId="0e71f22d-ee3e-49c0-82ff-dbc290af8082" providerId="ADAL" clId="{84A98198-397F-41FB-80D6-06309DA60086}" dt="2021-11-08T17:05:28.297" v="40" actId="20577"/>
      <pc:docMkLst>
        <pc:docMk/>
      </pc:docMkLst>
      <pc:sldChg chg="modSp mod">
        <pc:chgData name="Steve Shellhammer" userId="0e71f22d-ee3e-49c0-82ff-dbc290af8082" providerId="ADAL" clId="{84A98198-397F-41FB-80D6-06309DA60086}" dt="2021-11-08T17:03:04.134" v="1" actId="20577"/>
        <pc:sldMkLst>
          <pc:docMk/>
          <pc:sldMk cId="0" sldId="256"/>
        </pc:sldMkLst>
        <pc:spChg chg="mod">
          <ac:chgData name="Steve Shellhammer" userId="0e71f22d-ee3e-49c0-82ff-dbc290af8082" providerId="ADAL" clId="{84A98198-397F-41FB-80D6-06309DA60086}" dt="2021-11-08T17:03:04.134" v="1" actId="20577"/>
          <ac:spMkLst>
            <pc:docMk/>
            <pc:sldMk cId="0" sldId="256"/>
            <ac:spMk id="3074" creationId="{00000000-0000-0000-0000-000000000000}"/>
          </ac:spMkLst>
        </pc:spChg>
      </pc:sldChg>
      <pc:sldChg chg="modSp mod">
        <pc:chgData name="Steve Shellhammer" userId="0e71f22d-ee3e-49c0-82ff-dbc290af8082" providerId="ADAL" clId="{84A98198-397F-41FB-80D6-06309DA60086}" dt="2021-11-08T17:03:32.896" v="11" actId="6549"/>
        <pc:sldMkLst>
          <pc:docMk/>
          <pc:sldMk cId="1997302967" sldId="307"/>
        </pc:sldMkLst>
        <pc:spChg chg="mod">
          <ac:chgData name="Steve Shellhammer" userId="0e71f22d-ee3e-49c0-82ff-dbc290af8082" providerId="ADAL" clId="{84A98198-397F-41FB-80D6-06309DA60086}" dt="2021-11-08T17:03:32.896" v="11" actId="6549"/>
          <ac:spMkLst>
            <pc:docMk/>
            <pc:sldMk cId="1997302967" sldId="307"/>
            <ac:spMk id="2" creationId="{E4B478FD-2085-4984-AC8C-E80031C9E08D}"/>
          </ac:spMkLst>
        </pc:spChg>
      </pc:sldChg>
      <pc:sldChg chg="modSp new mod">
        <pc:chgData name="Steve Shellhammer" userId="0e71f22d-ee3e-49c0-82ff-dbc290af8082" providerId="ADAL" clId="{84A98198-397F-41FB-80D6-06309DA60086}" dt="2021-11-08T17:04:50.271" v="38" actId="113"/>
        <pc:sldMkLst>
          <pc:docMk/>
          <pc:sldMk cId="3927078182" sldId="309"/>
        </pc:sldMkLst>
        <pc:spChg chg="mod">
          <ac:chgData name="Steve Shellhammer" userId="0e71f22d-ee3e-49c0-82ff-dbc290af8082" providerId="ADAL" clId="{84A98198-397F-41FB-80D6-06309DA60086}" dt="2021-11-08T17:03:51.308" v="31" actId="313"/>
          <ac:spMkLst>
            <pc:docMk/>
            <pc:sldMk cId="3927078182" sldId="309"/>
            <ac:spMk id="2" creationId="{C7BCBE80-AE67-47E4-A45E-81C01B61AD22}"/>
          </ac:spMkLst>
        </pc:spChg>
        <pc:spChg chg="mod">
          <ac:chgData name="Steve Shellhammer" userId="0e71f22d-ee3e-49c0-82ff-dbc290af8082" providerId="ADAL" clId="{84A98198-397F-41FB-80D6-06309DA60086}" dt="2021-11-08T17:04:50.271" v="38" actId="113"/>
          <ac:spMkLst>
            <pc:docMk/>
            <pc:sldMk cId="3927078182" sldId="309"/>
            <ac:spMk id="3" creationId="{05A00E71-6EED-4489-B0B6-21C28673D82D}"/>
          </ac:spMkLst>
        </pc:spChg>
      </pc:sldChg>
      <pc:sldMasterChg chg="modSp mod">
        <pc:chgData name="Steve Shellhammer" userId="0e71f22d-ee3e-49c0-82ff-dbc290af8082" providerId="ADAL" clId="{84A98198-397F-41FB-80D6-06309DA60086}" dt="2021-11-08T17:05:28.297" v="40" actId="20577"/>
        <pc:sldMasterMkLst>
          <pc:docMk/>
          <pc:sldMasterMk cId="0" sldId="2147483648"/>
        </pc:sldMasterMkLst>
        <pc:spChg chg="mod">
          <ac:chgData name="Steve Shellhammer" userId="0e71f22d-ee3e-49c0-82ff-dbc290af8082" providerId="ADAL" clId="{84A98198-397F-41FB-80D6-06309DA60086}" dt="2021-11-08T17:05:28.297" v="40"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651E072A-E4AE-468D-B949-605EFAE0C9FC}"/>
    <pc:docChg chg="custSel addSld delSld modSld modMainMaster">
      <pc:chgData name="Steve Shellhammer" userId="0e71f22d-ee3e-49c0-82ff-dbc290af8082" providerId="ADAL" clId="{651E072A-E4AE-468D-B949-605EFAE0C9FC}" dt="2021-10-28T22:03:44.718" v="506" actId="20577"/>
      <pc:docMkLst>
        <pc:docMk/>
      </pc:docMkLst>
      <pc:sldChg chg="modSp mod">
        <pc:chgData name="Steve Shellhammer" userId="0e71f22d-ee3e-49c0-82ff-dbc290af8082" providerId="ADAL" clId="{651E072A-E4AE-468D-B949-605EFAE0C9FC}" dt="2021-10-28T21:52:27.776" v="19" actId="20577"/>
        <pc:sldMkLst>
          <pc:docMk/>
          <pc:sldMk cId="0" sldId="256"/>
        </pc:sldMkLst>
        <pc:spChg chg="mod">
          <ac:chgData name="Steve Shellhammer" userId="0e71f22d-ee3e-49c0-82ff-dbc290af8082" providerId="ADAL" clId="{651E072A-E4AE-468D-B949-605EFAE0C9FC}" dt="2021-10-28T21:51:26.246" v="9" actId="20577"/>
          <ac:spMkLst>
            <pc:docMk/>
            <pc:sldMk cId="0" sldId="256"/>
            <ac:spMk id="3073" creationId="{00000000-0000-0000-0000-000000000000}"/>
          </ac:spMkLst>
        </pc:spChg>
        <pc:spChg chg="mod">
          <ac:chgData name="Steve Shellhammer" userId="0e71f22d-ee3e-49c0-82ff-dbc290af8082" providerId="ADAL" clId="{651E072A-E4AE-468D-B949-605EFAE0C9FC}" dt="2021-10-28T21:52:27.776" v="19" actId="20577"/>
          <ac:spMkLst>
            <pc:docMk/>
            <pc:sldMk cId="0" sldId="256"/>
            <ac:spMk id="3074" creationId="{00000000-0000-0000-0000-000000000000}"/>
          </ac:spMkLst>
        </pc:spChg>
      </pc:sldChg>
      <pc:sldChg chg="del">
        <pc:chgData name="Steve Shellhammer" userId="0e71f22d-ee3e-49c0-82ff-dbc290af8082" providerId="ADAL" clId="{651E072A-E4AE-468D-B949-605EFAE0C9FC}" dt="2021-10-28T21:53:34.913" v="68" actId="47"/>
        <pc:sldMkLst>
          <pc:docMk/>
          <pc:sldMk cId="1762822898" sldId="293"/>
        </pc:sldMkLst>
      </pc:sldChg>
      <pc:sldChg chg="del">
        <pc:chgData name="Steve Shellhammer" userId="0e71f22d-ee3e-49c0-82ff-dbc290af8082" providerId="ADAL" clId="{651E072A-E4AE-468D-B949-605EFAE0C9FC}" dt="2021-10-28T21:53:36.641" v="69" actId="47"/>
        <pc:sldMkLst>
          <pc:docMk/>
          <pc:sldMk cId="1059936791" sldId="303"/>
        </pc:sldMkLst>
      </pc:sldChg>
      <pc:sldChg chg="delSp modSp mod">
        <pc:chgData name="Steve Shellhammer" userId="0e71f22d-ee3e-49c0-82ff-dbc290af8082" providerId="ADAL" clId="{651E072A-E4AE-468D-B949-605EFAE0C9FC}" dt="2021-10-28T22:00:10.644" v="502" actId="1076"/>
        <pc:sldMkLst>
          <pc:docMk/>
          <pc:sldMk cId="693098657" sldId="304"/>
        </pc:sldMkLst>
        <pc:picChg chg="del">
          <ac:chgData name="Steve Shellhammer" userId="0e71f22d-ee3e-49c0-82ff-dbc290af8082" providerId="ADAL" clId="{651E072A-E4AE-468D-B949-605EFAE0C9FC}" dt="2021-10-28T21:53:41.440" v="70" actId="478"/>
          <ac:picMkLst>
            <pc:docMk/>
            <pc:sldMk cId="693098657" sldId="304"/>
            <ac:picMk id="3" creationId="{2CC8FFDA-EACE-409C-9B29-5B8E9EE0D757}"/>
          </ac:picMkLst>
        </pc:picChg>
        <pc:picChg chg="mod">
          <ac:chgData name="Steve Shellhammer" userId="0e71f22d-ee3e-49c0-82ff-dbc290af8082" providerId="ADAL" clId="{651E072A-E4AE-468D-B949-605EFAE0C9FC}" dt="2021-10-28T22:00:10.644" v="502" actId="1076"/>
          <ac:picMkLst>
            <pc:docMk/>
            <pc:sldMk cId="693098657" sldId="304"/>
            <ac:picMk id="7" creationId="{6663D083-862A-4B55-99AB-DA1B0B5D9D35}"/>
          </ac:picMkLst>
        </pc:picChg>
      </pc:sldChg>
      <pc:sldChg chg="modSp mod">
        <pc:chgData name="Steve Shellhammer" userId="0e71f22d-ee3e-49c0-82ff-dbc290af8082" providerId="ADAL" clId="{651E072A-E4AE-468D-B949-605EFAE0C9FC}" dt="2021-10-28T21:53:24.832" v="67" actId="20577"/>
        <pc:sldMkLst>
          <pc:docMk/>
          <pc:sldMk cId="2684011041" sldId="305"/>
        </pc:sldMkLst>
        <pc:spChg chg="mod">
          <ac:chgData name="Steve Shellhammer" userId="0e71f22d-ee3e-49c0-82ff-dbc290af8082" providerId="ADAL" clId="{651E072A-E4AE-468D-B949-605EFAE0C9FC}" dt="2021-10-28T21:53:24.832" v="67" actId="20577"/>
          <ac:spMkLst>
            <pc:docMk/>
            <pc:sldMk cId="2684011041" sldId="305"/>
            <ac:spMk id="3" creationId="{CD03C6C8-DD82-41FD-813E-9E11425B6458}"/>
          </ac:spMkLst>
        </pc:spChg>
      </pc:sldChg>
      <pc:sldChg chg="modSp new mod">
        <pc:chgData name="Steve Shellhammer" userId="0e71f22d-ee3e-49c0-82ff-dbc290af8082" providerId="ADAL" clId="{651E072A-E4AE-468D-B949-605EFAE0C9FC}" dt="2021-10-28T21:59:34.445" v="500" actId="404"/>
        <pc:sldMkLst>
          <pc:docMk/>
          <pc:sldMk cId="622474959" sldId="306"/>
        </pc:sldMkLst>
        <pc:spChg chg="mod">
          <ac:chgData name="Steve Shellhammer" userId="0e71f22d-ee3e-49c0-82ff-dbc290af8082" providerId="ADAL" clId="{651E072A-E4AE-468D-B949-605EFAE0C9FC}" dt="2021-10-28T21:54:08.048" v="103" actId="20577"/>
          <ac:spMkLst>
            <pc:docMk/>
            <pc:sldMk cId="622474959" sldId="306"/>
            <ac:spMk id="2" creationId="{5F47EFAC-B57F-4A7C-8A51-541EFE14E931}"/>
          </ac:spMkLst>
        </pc:spChg>
        <pc:spChg chg="mod">
          <ac:chgData name="Steve Shellhammer" userId="0e71f22d-ee3e-49c0-82ff-dbc290af8082" providerId="ADAL" clId="{651E072A-E4AE-468D-B949-605EFAE0C9FC}" dt="2021-10-28T21:59:34.445" v="500" actId="404"/>
          <ac:spMkLst>
            <pc:docMk/>
            <pc:sldMk cId="622474959" sldId="306"/>
            <ac:spMk id="3" creationId="{9734A8BB-8C9F-4189-B589-57037E786FAA}"/>
          </ac:spMkLst>
        </pc:spChg>
      </pc:sldChg>
      <pc:sldChg chg="modSp new mod">
        <pc:chgData name="Steve Shellhammer" userId="0e71f22d-ee3e-49c0-82ff-dbc290af8082" providerId="ADAL" clId="{651E072A-E4AE-468D-B949-605EFAE0C9FC}" dt="2021-10-28T21:59:18.092" v="499" actId="14100"/>
        <pc:sldMkLst>
          <pc:docMk/>
          <pc:sldMk cId="1997302967" sldId="307"/>
        </pc:sldMkLst>
        <pc:spChg chg="mod">
          <ac:chgData name="Steve Shellhammer" userId="0e71f22d-ee3e-49c0-82ff-dbc290af8082" providerId="ADAL" clId="{651E072A-E4AE-468D-B949-605EFAE0C9FC}" dt="2021-10-28T21:55:14.047" v="204" actId="20577"/>
          <ac:spMkLst>
            <pc:docMk/>
            <pc:sldMk cId="1997302967" sldId="307"/>
            <ac:spMk id="2" creationId="{E4B478FD-2085-4984-AC8C-E80031C9E08D}"/>
          </ac:spMkLst>
        </pc:spChg>
        <pc:spChg chg="mod">
          <ac:chgData name="Steve Shellhammer" userId="0e71f22d-ee3e-49c0-82ff-dbc290af8082" providerId="ADAL" clId="{651E072A-E4AE-468D-B949-605EFAE0C9FC}" dt="2021-10-28T21:59:18.092" v="499" actId="14100"/>
          <ac:spMkLst>
            <pc:docMk/>
            <pc:sldMk cId="1997302967" sldId="307"/>
            <ac:spMk id="3" creationId="{9A5276BF-EE70-4764-ADA7-712D0C09537F}"/>
          </ac:spMkLst>
        </pc:spChg>
      </pc:sldChg>
      <pc:sldMasterChg chg="modSp mod">
        <pc:chgData name="Steve Shellhammer" userId="0e71f22d-ee3e-49c0-82ff-dbc290af8082" providerId="ADAL" clId="{651E072A-E4AE-468D-B949-605EFAE0C9FC}" dt="2021-10-28T22:03:44.718" v="506" actId="20577"/>
        <pc:sldMasterMkLst>
          <pc:docMk/>
          <pc:sldMasterMk cId="0" sldId="2147483648"/>
        </pc:sldMasterMkLst>
        <pc:spChg chg="mod">
          <ac:chgData name="Steve Shellhammer" userId="0e71f22d-ee3e-49c0-82ff-dbc290af8082" providerId="ADAL" clId="{651E072A-E4AE-468D-B949-605EFAE0C9FC}" dt="2021-10-28T22:03:44.718" v="506"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AD1DA73E-83AA-4B57-870E-7E078072C580}"/>
    <pc:docChg chg="modSld">
      <pc:chgData name="Steve Shellhammer" userId="0e71f22d-ee3e-49c0-82ff-dbc290af8082" providerId="ADAL" clId="{AD1DA73E-83AA-4B57-870E-7E078072C580}" dt="2021-10-28T22:06:10.781" v="15" actId="20577"/>
      <pc:docMkLst>
        <pc:docMk/>
      </pc:docMkLst>
      <pc:sldChg chg="modSp mod">
        <pc:chgData name="Steve Shellhammer" userId="0e71f22d-ee3e-49c0-82ff-dbc290af8082" providerId="ADAL" clId="{AD1DA73E-83AA-4B57-870E-7E078072C580}" dt="2021-10-28T22:05:51.678" v="1" actId="20577"/>
        <pc:sldMkLst>
          <pc:docMk/>
          <pc:sldMk cId="0" sldId="256"/>
        </pc:sldMkLst>
        <pc:spChg chg="mod">
          <ac:chgData name="Steve Shellhammer" userId="0e71f22d-ee3e-49c0-82ff-dbc290af8082" providerId="ADAL" clId="{AD1DA73E-83AA-4B57-870E-7E078072C580}" dt="2021-10-28T22:05:51.678" v="1" actId="20577"/>
          <ac:spMkLst>
            <pc:docMk/>
            <pc:sldMk cId="0" sldId="256"/>
            <ac:spMk id="3073" creationId="{00000000-0000-0000-0000-000000000000}"/>
          </ac:spMkLst>
        </pc:spChg>
      </pc:sldChg>
      <pc:sldChg chg="modSp mod">
        <pc:chgData name="Steve Shellhammer" userId="0e71f22d-ee3e-49c0-82ff-dbc290af8082" providerId="ADAL" clId="{AD1DA73E-83AA-4B57-870E-7E078072C580}" dt="2021-10-28T22:06:00.367" v="7" actId="20577"/>
        <pc:sldMkLst>
          <pc:docMk/>
          <pc:sldMk cId="3731895628" sldId="264"/>
        </pc:sldMkLst>
        <pc:spChg chg="mod">
          <ac:chgData name="Steve Shellhammer" userId="0e71f22d-ee3e-49c0-82ff-dbc290af8082" providerId="ADAL" clId="{AD1DA73E-83AA-4B57-870E-7E078072C580}" dt="2021-10-28T22:06:00.367" v="7" actId="20577"/>
          <ac:spMkLst>
            <pc:docMk/>
            <pc:sldMk cId="3731895628" sldId="264"/>
            <ac:spMk id="3" creationId="{00000000-0000-0000-0000-000000000000}"/>
          </ac:spMkLst>
        </pc:spChg>
      </pc:sldChg>
      <pc:sldChg chg="modSp mod">
        <pc:chgData name="Steve Shellhammer" userId="0e71f22d-ee3e-49c0-82ff-dbc290af8082" providerId="ADAL" clId="{AD1DA73E-83AA-4B57-870E-7E078072C580}" dt="2021-10-28T22:06:10.781" v="15" actId="20577"/>
        <pc:sldMkLst>
          <pc:docMk/>
          <pc:sldMk cId="1997302967" sldId="307"/>
        </pc:sldMkLst>
        <pc:spChg chg="mod">
          <ac:chgData name="Steve Shellhammer" userId="0e71f22d-ee3e-49c0-82ff-dbc290af8082" providerId="ADAL" clId="{AD1DA73E-83AA-4B57-870E-7E078072C580}" dt="2021-10-28T22:06:10.781" v="15" actId="20577"/>
          <ac:spMkLst>
            <pc:docMk/>
            <pc:sldMk cId="1997302967" sldId="307"/>
            <ac:spMk id="2" creationId="{E4B478FD-2085-4984-AC8C-E80031C9E08D}"/>
          </ac:spMkLst>
        </pc:spChg>
      </pc:sldChg>
    </pc:docChg>
  </pc:docChgLst>
  <pc:docChgLst>
    <pc:chgData name="Steve Shellhammer" userId="0e71f22d-ee3e-49c0-82ff-dbc290af8082" providerId="ADAL" clId="{5FFC428A-0056-40A7-A37D-DFB50570629B}"/>
    <pc:docChg chg="addSld modSld modMainMaster">
      <pc:chgData name="Steve Shellhammer" userId="0e71f22d-ee3e-49c0-82ff-dbc290af8082" providerId="ADAL" clId="{5FFC428A-0056-40A7-A37D-DFB50570629B}" dt="2021-03-08T16:31:27.057" v="224" actId="20577"/>
      <pc:docMkLst>
        <pc:docMk/>
      </pc:docMkLst>
      <pc:sldChg chg="modSp mod">
        <pc:chgData name="Steve Shellhammer" userId="0e71f22d-ee3e-49c0-82ff-dbc290af8082" providerId="ADAL" clId="{5FFC428A-0056-40A7-A37D-DFB50570629B}" dt="2021-03-08T16:29:18.156" v="1" actId="20577"/>
        <pc:sldMkLst>
          <pc:docMk/>
          <pc:sldMk cId="0" sldId="256"/>
        </pc:sldMkLst>
        <pc:spChg chg="mod">
          <ac:chgData name="Steve Shellhammer" userId="0e71f22d-ee3e-49c0-82ff-dbc290af8082" providerId="ADAL" clId="{5FFC428A-0056-40A7-A37D-DFB50570629B}" dt="2021-03-08T16:29:18.156" v="1" actId="20577"/>
          <ac:spMkLst>
            <pc:docMk/>
            <pc:sldMk cId="0" sldId="256"/>
            <ac:spMk id="3074" creationId="{00000000-0000-0000-0000-000000000000}"/>
          </ac:spMkLst>
        </pc:spChg>
      </pc:sldChg>
      <pc:sldChg chg="modSp new mod">
        <pc:chgData name="Steve Shellhammer" userId="0e71f22d-ee3e-49c0-82ff-dbc290af8082" providerId="ADAL" clId="{5FFC428A-0056-40A7-A37D-DFB50570629B}" dt="2021-03-08T16:31:27.057" v="224" actId="20577"/>
        <pc:sldMkLst>
          <pc:docMk/>
          <pc:sldMk cId="3465603139" sldId="302"/>
        </pc:sldMkLst>
        <pc:spChg chg="mod">
          <ac:chgData name="Steve Shellhammer" userId="0e71f22d-ee3e-49c0-82ff-dbc290af8082" providerId="ADAL" clId="{5FFC428A-0056-40A7-A37D-DFB50570629B}" dt="2021-03-08T16:30:26.395" v="32" actId="404"/>
          <ac:spMkLst>
            <pc:docMk/>
            <pc:sldMk cId="3465603139" sldId="302"/>
            <ac:spMk id="2" creationId="{AF21F6C8-4364-4F54-9E5D-A7AE9F21700C}"/>
          </ac:spMkLst>
        </pc:spChg>
        <pc:spChg chg="mod">
          <ac:chgData name="Steve Shellhammer" userId="0e71f22d-ee3e-49c0-82ff-dbc290af8082" providerId="ADAL" clId="{5FFC428A-0056-40A7-A37D-DFB50570629B}" dt="2021-03-08T16:31:27.057" v="224" actId="20577"/>
          <ac:spMkLst>
            <pc:docMk/>
            <pc:sldMk cId="3465603139" sldId="302"/>
            <ac:spMk id="3" creationId="{B8E4956A-F605-42EE-8F26-C5938CA99B63}"/>
          </ac:spMkLst>
        </pc:spChg>
      </pc:sldChg>
      <pc:sldMasterChg chg="modSp mod">
        <pc:chgData name="Steve Shellhammer" userId="0e71f22d-ee3e-49c0-82ff-dbc290af8082" providerId="ADAL" clId="{5FFC428A-0056-40A7-A37D-DFB50570629B}" dt="2021-03-08T16:29:30.863" v="3" actId="20577"/>
        <pc:sldMasterMkLst>
          <pc:docMk/>
          <pc:sldMasterMk cId="0" sldId="2147483648"/>
        </pc:sldMasterMkLst>
        <pc:spChg chg="mod">
          <ac:chgData name="Steve Shellhammer" userId="0e71f22d-ee3e-49c0-82ff-dbc290af8082" providerId="ADAL" clId="{5FFC428A-0056-40A7-A37D-DFB50570629B}" dt="2021-03-08T16:29:30.86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docChgLst>
    <pc:chgData name="Steve Shellhammer" userId="0e71f22d-ee3e-49c0-82ff-dbc290af8082" providerId="ADAL" clId="{41555B5B-1569-4528-BBD3-5290BF9F87DD}"/>
    <pc:docChg chg="custSel addSld delSld modSld modMainMaster">
      <pc:chgData name="Steve Shellhammer" userId="0e71f22d-ee3e-49c0-82ff-dbc290af8082" providerId="ADAL" clId="{41555B5B-1569-4528-BBD3-5290BF9F87DD}" dt="2021-09-01T21:43:30.737" v="319" actId="404"/>
      <pc:docMkLst>
        <pc:docMk/>
      </pc:docMkLst>
      <pc:sldChg chg="modSp mod">
        <pc:chgData name="Steve Shellhammer" userId="0e71f22d-ee3e-49c0-82ff-dbc290af8082" providerId="ADAL" clId="{41555B5B-1569-4528-BBD3-5290BF9F87DD}" dt="2021-09-01T21:17:53.811" v="22" actId="20577"/>
        <pc:sldMkLst>
          <pc:docMk/>
          <pc:sldMk cId="0" sldId="256"/>
        </pc:sldMkLst>
        <pc:spChg chg="mod">
          <ac:chgData name="Steve Shellhammer" userId="0e71f22d-ee3e-49c0-82ff-dbc290af8082" providerId="ADAL" clId="{41555B5B-1569-4528-BBD3-5290BF9F87DD}" dt="2021-09-01T21:17:48.548" v="18" actId="20577"/>
          <ac:spMkLst>
            <pc:docMk/>
            <pc:sldMk cId="0" sldId="256"/>
            <ac:spMk id="3073" creationId="{00000000-0000-0000-0000-000000000000}"/>
          </ac:spMkLst>
        </pc:spChg>
        <pc:spChg chg="mod">
          <ac:chgData name="Steve Shellhammer" userId="0e71f22d-ee3e-49c0-82ff-dbc290af8082" providerId="ADAL" clId="{41555B5B-1569-4528-BBD3-5290BF9F87DD}" dt="2021-09-01T21:17:53.811" v="22" actId="20577"/>
          <ac:spMkLst>
            <pc:docMk/>
            <pc:sldMk cId="0" sldId="256"/>
            <ac:spMk id="3074" creationId="{00000000-0000-0000-0000-000000000000}"/>
          </ac:spMkLst>
        </pc:spChg>
      </pc:sldChg>
      <pc:sldChg chg="del">
        <pc:chgData name="Steve Shellhammer" userId="0e71f22d-ee3e-49c0-82ff-dbc290af8082" providerId="ADAL" clId="{41555B5B-1569-4528-BBD3-5290BF9F87DD}" dt="2021-09-01T21:27:10.980" v="23" actId="47"/>
        <pc:sldMkLst>
          <pc:docMk/>
          <pc:sldMk cId="464714103" sldId="291"/>
        </pc:sldMkLst>
      </pc:sldChg>
      <pc:sldChg chg="modSp mod">
        <pc:chgData name="Steve Shellhammer" userId="0e71f22d-ee3e-49c0-82ff-dbc290af8082" providerId="ADAL" clId="{41555B5B-1569-4528-BBD3-5290BF9F87DD}" dt="2021-09-01T21:43:30.737" v="319" actId="404"/>
        <pc:sldMkLst>
          <pc:docMk/>
          <pc:sldMk cId="1762822898" sldId="293"/>
        </pc:sldMkLst>
        <pc:spChg chg="mod">
          <ac:chgData name="Steve Shellhammer" userId="0e71f22d-ee3e-49c0-82ff-dbc290af8082" providerId="ADAL" clId="{41555B5B-1569-4528-BBD3-5290BF9F87DD}" dt="2021-09-01T21:43:30.737" v="319" actId="404"/>
          <ac:spMkLst>
            <pc:docMk/>
            <pc:sldMk cId="1762822898" sldId="293"/>
            <ac:spMk id="8" creationId="{9B88BB43-AF59-405D-B1FD-63711652E35B}"/>
          </ac:spMkLst>
        </pc:spChg>
      </pc:sldChg>
      <pc:sldChg chg="del">
        <pc:chgData name="Steve Shellhammer" userId="0e71f22d-ee3e-49c0-82ff-dbc290af8082" providerId="ADAL" clId="{41555B5B-1569-4528-BBD3-5290BF9F87DD}" dt="2021-09-01T21:28:25.382" v="25" actId="47"/>
        <pc:sldMkLst>
          <pc:docMk/>
          <pc:sldMk cId="4090638326" sldId="296"/>
        </pc:sldMkLst>
      </pc:sldChg>
      <pc:sldChg chg="modSp mod">
        <pc:chgData name="Steve Shellhammer" userId="0e71f22d-ee3e-49c0-82ff-dbc290af8082" providerId="ADAL" clId="{41555B5B-1569-4528-BBD3-5290BF9F87DD}" dt="2021-09-01T21:30:41.264" v="37" actId="1076"/>
        <pc:sldMkLst>
          <pc:docMk/>
          <pc:sldMk cId="2073173423" sldId="298"/>
        </pc:sldMkLst>
        <pc:spChg chg="mod">
          <ac:chgData name="Steve Shellhammer" userId="0e71f22d-ee3e-49c0-82ff-dbc290af8082" providerId="ADAL" clId="{41555B5B-1569-4528-BBD3-5290BF9F87DD}" dt="2021-09-01T21:30:16.788" v="32" actId="14100"/>
          <ac:spMkLst>
            <pc:docMk/>
            <pc:sldMk cId="2073173423" sldId="298"/>
            <ac:spMk id="2" creationId="{6BDE5E84-55F9-4669-95B1-3F9646890394}"/>
          </ac:spMkLst>
        </pc:spChg>
        <pc:spChg chg="mod">
          <ac:chgData name="Steve Shellhammer" userId="0e71f22d-ee3e-49c0-82ff-dbc290af8082" providerId="ADAL" clId="{41555B5B-1569-4528-BBD3-5290BF9F87DD}" dt="2021-09-01T21:30:41.264" v="37" actId="1076"/>
          <ac:spMkLst>
            <pc:docMk/>
            <pc:sldMk cId="2073173423" sldId="298"/>
            <ac:spMk id="3" creationId="{0879F695-B16A-4FC9-BD55-E2608AFB30AD}"/>
          </ac:spMkLst>
        </pc:spChg>
      </pc:sldChg>
      <pc:sldChg chg="delSp modSp mod">
        <pc:chgData name="Steve Shellhammer" userId="0e71f22d-ee3e-49c0-82ff-dbc290af8082" providerId="ADAL" clId="{41555B5B-1569-4528-BBD3-5290BF9F87DD}" dt="2021-09-01T21:34:22.953" v="43" actId="1076"/>
        <pc:sldMkLst>
          <pc:docMk/>
          <pc:sldMk cId="693098657" sldId="304"/>
        </pc:sldMkLst>
        <pc:spChg chg="mod">
          <ac:chgData name="Steve Shellhammer" userId="0e71f22d-ee3e-49c0-82ff-dbc290af8082" providerId="ADAL" clId="{41555B5B-1569-4528-BBD3-5290BF9F87DD}" dt="2021-09-01T21:31:22.970" v="42" actId="14100"/>
          <ac:spMkLst>
            <pc:docMk/>
            <pc:sldMk cId="693098657" sldId="304"/>
            <ac:spMk id="2" creationId="{56815B67-333F-4136-B413-8BB853474209}"/>
          </ac:spMkLst>
        </pc:spChg>
        <pc:picChg chg="mod">
          <ac:chgData name="Steve Shellhammer" userId="0e71f22d-ee3e-49c0-82ff-dbc290af8082" providerId="ADAL" clId="{41555B5B-1569-4528-BBD3-5290BF9F87DD}" dt="2021-09-01T21:34:22.953" v="43" actId="1076"/>
          <ac:picMkLst>
            <pc:docMk/>
            <pc:sldMk cId="693098657" sldId="304"/>
            <ac:picMk id="3" creationId="{2CC8FFDA-EACE-409C-9B29-5B8E9EE0D757}"/>
          </ac:picMkLst>
        </pc:picChg>
        <pc:picChg chg="del">
          <ac:chgData name="Steve Shellhammer" userId="0e71f22d-ee3e-49c0-82ff-dbc290af8082" providerId="ADAL" clId="{41555B5B-1569-4528-BBD3-5290BF9F87DD}" dt="2021-09-01T21:30:45.491" v="38" actId="478"/>
          <ac:picMkLst>
            <pc:docMk/>
            <pc:sldMk cId="693098657" sldId="304"/>
            <ac:picMk id="7" creationId="{46D20933-D54D-44A7-8D08-2F42E802A136}"/>
          </ac:picMkLst>
        </pc:picChg>
      </pc:sldChg>
      <pc:sldChg chg="del">
        <pc:chgData name="Steve Shellhammer" userId="0e71f22d-ee3e-49c0-82ff-dbc290af8082" providerId="ADAL" clId="{41555B5B-1569-4528-BBD3-5290BF9F87DD}" dt="2021-09-01T21:27:17.103" v="24" actId="47"/>
        <pc:sldMkLst>
          <pc:docMk/>
          <pc:sldMk cId="2429867212" sldId="305"/>
        </pc:sldMkLst>
      </pc:sldChg>
      <pc:sldChg chg="modSp new mod">
        <pc:chgData name="Steve Shellhammer" userId="0e71f22d-ee3e-49c0-82ff-dbc290af8082" providerId="ADAL" clId="{41555B5B-1569-4528-BBD3-5290BF9F87DD}" dt="2021-09-01T21:43:24.883" v="318" actId="404"/>
        <pc:sldMkLst>
          <pc:docMk/>
          <pc:sldMk cId="2684011041" sldId="305"/>
        </pc:sldMkLst>
        <pc:spChg chg="mod">
          <ac:chgData name="Steve Shellhammer" userId="0e71f22d-ee3e-49c0-82ff-dbc290af8082" providerId="ADAL" clId="{41555B5B-1569-4528-BBD3-5290BF9F87DD}" dt="2021-09-01T21:40:20.271" v="94" actId="404"/>
          <ac:spMkLst>
            <pc:docMk/>
            <pc:sldMk cId="2684011041" sldId="305"/>
            <ac:spMk id="2" creationId="{460FC835-B316-4211-B639-18D8C35BC0DB}"/>
          </ac:spMkLst>
        </pc:spChg>
        <pc:spChg chg="mod">
          <ac:chgData name="Steve Shellhammer" userId="0e71f22d-ee3e-49c0-82ff-dbc290af8082" providerId="ADAL" clId="{41555B5B-1569-4528-BBD3-5290BF9F87DD}" dt="2021-09-01T21:43:24.883" v="318" actId="404"/>
          <ac:spMkLst>
            <pc:docMk/>
            <pc:sldMk cId="2684011041" sldId="305"/>
            <ac:spMk id="3" creationId="{CD03C6C8-DD82-41FD-813E-9E11425B6458}"/>
          </ac:spMkLst>
        </pc:spChg>
      </pc:sldChg>
      <pc:sldMasterChg chg="modSp mod">
        <pc:chgData name="Steve Shellhammer" userId="0e71f22d-ee3e-49c0-82ff-dbc290af8082" providerId="ADAL" clId="{41555B5B-1569-4528-BBD3-5290BF9F87DD}" dt="2021-09-01T21:17:40.086" v="5" actId="20577"/>
        <pc:sldMasterMkLst>
          <pc:docMk/>
          <pc:sldMasterMk cId="0" sldId="2147483648"/>
        </pc:sldMasterMkLst>
        <pc:spChg chg="mod">
          <ac:chgData name="Steve Shellhammer" userId="0e71f22d-ee3e-49c0-82ff-dbc290af8082" providerId="ADAL" clId="{41555B5B-1569-4528-BBD3-5290BF9F87DD}" dt="2021-09-01T21:17:40.086" v="5"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11/8/2021</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November 2021</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November 2021</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802.19-21/0015r2</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21/18-21-0036-07-0000-frequency-table-template.xls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November 2021</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November 2021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2021-11-08</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name="Document" r:id="rId3" imgW="8238348" imgH="2556850" progId="Word.Document.8">
                  <p:embed/>
                </p:oleObj>
              </mc:Choice>
              <mc:Fallback>
                <p:oleObj name="Document" r:id="rId3" imgW="8238348" imgH="2556850" progId="Word.Document.8">
                  <p:embed/>
                  <p:pic>
                    <p:nvPicPr>
                      <p:cNvPr id="3075" name="Object 3"/>
                      <p:cNvPicPr>
                        <a:picLocks noChangeAspect="1" noChangeArrowheads="1"/>
                      </p:cNvPicPr>
                      <p:nvPr/>
                    </p:nvPicPr>
                    <p:blipFill>
                      <a:blip r:embed="rId4"/>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51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FC835-B316-4211-B639-18D8C35BC0DB}"/>
              </a:ext>
            </a:extLst>
          </p:cNvPr>
          <p:cNvSpPr>
            <a:spLocks noGrp="1"/>
          </p:cNvSpPr>
          <p:nvPr>
            <p:ph type="title"/>
          </p:nvPr>
        </p:nvSpPr>
        <p:spPr/>
        <p:txBody>
          <a:bodyPr/>
          <a:lstStyle/>
          <a:p>
            <a:r>
              <a:rPr lang="en-US" sz="3600" dirty="0"/>
              <a:t>Attendance Credit towards Voting Rights</a:t>
            </a:r>
          </a:p>
        </p:txBody>
      </p:sp>
      <p:sp>
        <p:nvSpPr>
          <p:cNvPr id="3" name="Content Placeholder 2">
            <a:extLst>
              <a:ext uri="{FF2B5EF4-FFF2-40B4-BE49-F238E27FC236}">
                <a16:creationId xmlns:a16="http://schemas.microsoft.com/office/drawing/2014/main" id="{CD03C6C8-DD82-41FD-813E-9E11425B6458}"/>
              </a:ext>
            </a:extLst>
          </p:cNvPr>
          <p:cNvSpPr>
            <a:spLocks noGrp="1"/>
          </p:cNvSpPr>
          <p:nvPr>
            <p:ph idx="1"/>
          </p:nvPr>
        </p:nvSpPr>
        <p:spPr/>
        <p:txBody>
          <a:bodyPr/>
          <a:lstStyle/>
          <a:p>
            <a:r>
              <a:rPr lang="en-US" sz="2400" dirty="0"/>
              <a:t>This IEEE 802 Electronic Plenary session does provide attendance credit towards voting rights</a:t>
            </a:r>
          </a:p>
        </p:txBody>
      </p:sp>
      <p:sp>
        <p:nvSpPr>
          <p:cNvPr id="4" name="Slide Number Placeholder 3">
            <a:extLst>
              <a:ext uri="{FF2B5EF4-FFF2-40B4-BE49-F238E27FC236}">
                <a16:creationId xmlns:a16="http://schemas.microsoft.com/office/drawing/2014/main" id="{2C537CCC-8FB5-4F27-AC4E-962FFED733DC}"/>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2B514E8-9761-4914-A937-BB3DB1C36118}"/>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2864290-A4C6-4106-A19E-D421B37B52F1}"/>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684011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6F7E-5EDB-4C8F-8637-2943F13D670B}"/>
              </a:ext>
            </a:extLst>
          </p:cNvPr>
          <p:cNvSpPr>
            <a:spLocks noGrp="1"/>
          </p:cNvSpPr>
          <p:nvPr>
            <p:ph type="title"/>
          </p:nvPr>
        </p:nvSpPr>
        <p:spPr>
          <a:xfrm>
            <a:off x="731520" y="731522"/>
            <a:ext cx="8288868" cy="944877"/>
          </a:xfrm>
        </p:spPr>
        <p:txBody>
          <a:bodyPr/>
          <a:lstStyle/>
          <a:p>
            <a:r>
              <a:rPr lang="en-US" sz="3200" dirty="0"/>
              <a:t>Registration for the November Plenary session</a:t>
            </a:r>
          </a:p>
        </p:txBody>
      </p:sp>
      <p:sp>
        <p:nvSpPr>
          <p:cNvPr id="3" name="Content Placeholder 2">
            <a:extLst>
              <a:ext uri="{FF2B5EF4-FFF2-40B4-BE49-F238E27FC236}">
                <a16:creationId xmlns:a16="http://schemas.microsoft.com/office/drawing/2014/main" id="{8BBBC4AA-EA3F-44E3-87C3-BB61A4248108}"/>
              </a:ext>
            </a:extLst>
          </p:cNvPr>
          <p:cNvSpPr>
            <a:spLocks noGrp="1"/>
          </p:cNvSpPr>
          <p:nvPr>
            <p:ph idx="1"/>
          </p:nvPr>
        </p:nvSpPr>
        <p:spPr>
          <a:xfrm>
            <a:off x="590127" y="2057400"/>
            <a:ext cx="8488680" cy="4235027"/>
          </a:xfrm>
        </p:spPr>
        <p:txBody>
          <a:bodyPr/>
          <a:lstStyle/>
          <a:p>
            <a:pPr>
              <a:buFont typeface="Arial" panose="020B0604020202020204" pitchFamily="34" charset="0"/>
              <a:buChar char="•"/>
            </a:pPr>
            <a:r>
              <a:rPr lang="en-US" sz="2400" dirty="0"/>
              <a:t>This meeting is part of the November IEEE 802 Plenary session</a:t>
            </a:r>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r>
              <a:rPr lang="en-US" sz="2400" dirty="0"/>
              <a:t>If you have not already done so, you can register </a:t>
            </a:r>
            <a:r>
              <a:rPr lang="en-US" sz="2400" dirty="0">
                <a:hlinkClick r:id="rId2"/>
              </a:rPr>
              <a:t>here</a:t>
            </a:r>
            <a:r>
              <a:rPr lang="en-US" sz="2400" dirty="0"/>
              <a:t> or follow the registration link here </a:t>
            </a:r>
            <a:r>
              <a:rPr lang="en-US" sz="2400" dirty="0">
                <a:hlinkClick r:id="rId3"/>
              </a:rPr>
              <a:t>http://802world.org/plenary/</a:t>
            </a: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802.19 chair or vice chair to have your attendance cancelled</a:t>
            </a:r>
          </a:p>
          <a:p>
            <a:endParaRPr lang="en-US" sz="2400" dirty="0"/>
          </a:p>
        </p:txBody>
      </p:sp>
      <p:sp>
        <p:nvSpPr>
          <p:cNvPr id="4" name="Slide Number Placeholder 3">
            <a:extLst>
              <a:ext uri="{FF2B5EF4-FFF2-40B4-BE49-F238E27FC236}">
                <a16:creationId xmlns:a16="http://schemas.microsoft.com/office/drawing/2014/main" id="{20FD7732-C2B8-4E34-9189-18587235F8EE}"/>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5F037F7-C253-410B-B63E-6403A21E9F6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6AB8ECDF-B35A-485D-ACCD-E7D24646ADD9}"/>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4128314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7EFAC-B57F-4A7C-8A51-541EFE14E931}"/>
              </a:ext>
            </a:extLst>
          </p:cNvPr>
          <p:cNvSpPr>
            <a:spLocks noGrp="1"/>
          </p:cNvSpPr>
          <p:nvPr>
            <p:ph type="title"/>
          </p:nvPr>
        </p:nvSpPr>
        <p:spPr/>
        <p:txBody>
          <a:bodyPr/>
          <a:lstStyle/>
          <a:p>
            <a:r>
              <a:rPr lang="en-US" dirty="0"/>
              <a:t>Coexistence Assessment Documents</a:t>
            </a:r>
          </a:p>
        </p:txBody>
      </p:sp>
      <p:sp>
        <p:nvSpPr>
          <p:cNvPr id="3" name="Content Placeholder 2">
            <a:extLst>
              <a:ext uri="{FF2B5EF4-FFF2-40B4-BE49-F238E27FC236}">
                <a16:creationId xmlns:a16="http://schemas.microsoft.com/office/drawing/2014/main" id="{9734A8BB-8C9F-4189-B589-57037E786FAA}"/>
              </a:ext>
            </a:extLst>
          </p:cNvPr>
          <p:cNvSpPr>
            <a:spLocks noGrp="1"/>
          </p:cNvSpPr>
          <p:nvPr>
            <p:ph idx="1"/>
          </p:nvPr>
        </p:nvSpPr>
        <p:spPr/>
        <p:txBody>
          <a:bodyPr/>
          <a:lstStyle/>
          <a:p>
            <a:r>
              <a:rPr lang="en-US" sz="2400" dirty="0"/>
              <a:t>We have not had any Coexistence Assessment document to review since the last 802.19 meeting</a:t>
            </a:r>
          </a:p>
        </p:txBody>
      </p:sp>
      <p:sp>
        <p:nvSpPr>
          <p:cNvPr id="4" name="Slide Number Placeholder 3">
            <a:extLst>
              <a:ext uri="{FF2B5EF4-FFF2-40B4-BE49-F238E27FC236}">
                <a16:creationId xmlns:a16="http://schemas.microsoft.com/office/drawing/2014/main" id="{230EB474-61ED-4742-BDFB-901A370B2798}"/>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8426809-CDDB-45E2-902C-8C4B0085C8F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FAB08FD-F2EE-4F89-BC27-E61EC5434DC2}"/>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622474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478FD-2085-4984-AC8C-E80031C9E08D}"/>
              </a:ext>
            </a:extLst>
          </p:cNvPr>
          <p:cNvSpPr>
            <a:spLocks noGrp="1"/>
          </p:cNvSpPr>
          <p:nvPr>
            <p:ph type="title"/>
          </p:nvPr>
        </p:nvSpPr>
        <p:spPr/>
        <p:txBody>
          <a:bodyPr/>
          <a:lstStyle/>
          <a:p>
            <a:r>
              <a:rPr lang="en-US" dirty="0"/>
              <a:t>Current ePoll</a:t>
            </a:r>
          </a:p>
        </p:txBody>
      </p:sp>
      <p:sp>
        <p:nvSpPr>
          <p:cNvPr id="3" name="Content Placeholder 2">
            <a:extLst>
              <a:ext uri="{FF2B5EF4-FFF2-40B4-BE49-F238E27FC236}">
                <a16:creationId xmlns:a16="http://schemas.microsoft.com/office/drawing/2014/main" id="{9A5276BF-EE70-4764-ADA7-712D0C09537F}"/>
              </a:ext>
            </a:extLst>
          </p:cNvPr>
          <p:cNvSpPr>
            <a:spLocks noGrp="1"/>
          </p:cNvSpPr>
          <p:nvPr>
            <p:ph idx="1"/>
          </p:nvPr>
        </p:nvSpPr>
        <p:spPr>
          <a:xfrm>
            <a:off x="731520" y="2113282"/>
            <a:ext cx="8412480" cy="4387427"/>
          </a:xfrm>
        </p:spPr>
        <p:txBody>
          <a:bodyPr/>
          <a:lstStyle/>
          <a:p>
            <a:r>
              <a:rPr lang="en-US" sz="2400" dirty="0"/>
              <a:t>The following ePoll is running during the IEEE 802 Electronic Plenary session</a:t>
            </a:r>
          </a:p>
          <a:p>
            <a:pPr lvl="1"/>
            <a:r>
              <a:rPr lang="en-US" sz="2200" b="1" dirty="0"/>
              <a:t>“If the 2022 March 802 Plenary session is held in-person, will you attend?”</a:t>
            </a:r>
          </a:p>
          <a:p>
            <a:r>
              <a:rPr lang="en-US" sz="2400" dirty="0"/>
              <a:t>The IEEE 802 Executive Committee will meet on December 7 and at that time will decide if the March Plenary session will be held in-person</a:t>
            </a:r>
          </a:p>
        </p:txBody>
      </p:sp>
      <p:sp>
        <p:nvSpPr>
          <p:cNvPr id="4" name="Slide Number Placeholder 3">
            <a:extLst>
              <a:ext uri="{FF2B5EF4-FFF2-40B4-BE49-F238E27FC236}">
                <a16:creationId xmlns:a16="http://schemas.microsoft.com/office/drawing/2014/main" id="{D86CD805-4242-46DD-9F73-E6F970D66D6A}"/>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B46A67F-2AAB-4444-8834-6CDD24085CC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5766EEC6-526E-4E0C-94B5-CF9AAB550E6F}"/>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997302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CBE80-AE67-47E4-A45E-81C01B61AD22}"/>
              </a:ext>
            </a:extLst>
          </p:cNvPr>
          <p:cNvSpPr>
            <a:spLocks noGrp="1"/>
          </p:cNvSpPr>
          <p:nvPr>
            <p:ph type="title"/>
          </p:nvPr>
        </p:nvSpPr>
        <p:spPr/>
        <p:txBody>
          <a:bodyPr/>
          <a:lstStyle/>
          <a:p>
            <a:r>
              <a:rPr lang="en-US" dirty="0"/>
              <a:t>Second Question</a:t>
            </a:r>
          </a:p>
        </p:txBody>
      </p:sp>
      <p:sp>
        <p:nvSpPr>
          <p:cNvPr id="3" name="Content Placeholder 2">
            <a:extLst>
              <a:ext uri="{FF2B5EF4-FFF2-40B4-BE49-F238E27FC236}">
                <a16:creationId xmlns:a16="http://schemas.microsoft.com/office/drawing/2014/main" id="{05A00E71-6EED-4489-B0B6-21C28673D82D}"/>
              </a:ext>
            </a:extLst>
          </p:cNvPr>
          <p:cNvSpPr>
            <a:spLocks noGrp="1"/>
          </p:cNvSpPr>
          <p:nvPr>
            <p:ph idx="1"/>
          </p:nvPr>
        </p:nvSpPr>
        <p:spPr/>
        <p:txBody>
          <a:bodyPr/>
          <a:lstStyle/>
          <a:p>
            <a:r>
              <a:rPr lang="en-US" sz="2400" dirty="0"/>
              <a:t>If the 2022 March Plenary Session is held in Orlando, Florida as a mixed-mode session, will you attend?</a:t>
            </a:r>
          </a:p>
          <a:p>
            <a:pPr lvl="1"/>
            <a:r>
              <a:rPr lang="en-US" sz="2200" b="1" dirty="0"/>
              <a:t>Attend In-person</a:t>
            </a:r>
          </a:p>
          <a:p>
            <a:pPr lvl="1"/>
            <a:r>
              <a:rPr lang="en-US" sz="2200" b="1" dirty="0"/>
              <a:t>Attend Virtually (remotely)</a:t>
            </a:r>
          </a:p>
          <a:p>
            <a:pPr lvl="1"/>
            <a:r>
              <a:rPr lang="en-US" sz="2200" b="1" dirty="0"/>
              <a:t>Will not attend plenary</a:t>
            </a:r>
          </a:p>
          <a:p>
            <a:endParaRPr lang="en-US" sz="2400" dirty="0"/>
          </a:p>
        </p:txBody>
      </p:sp>
      <p:sp>
        <p:nvSpPr>
          <p:cNvPr id="4" name="Slide Number Placeholder 3">
            <a:extLst>
              <a:ext uri="{FF2B5EF4-FFF2-40B4-BE49-F238E27FC236}">
                <a16:creationId xmlns:a16="http://schemas.microsoft.com/office/drawing/2014/main" id="{A998885B-FCC9-41D5-8BC8-9CE75EF2FFB7}"/>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EE9F6EC-1229-4C6E-8D11-28A36CA2BBF3}"/>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EC3327A-A541-4F51-8670-1DF69B8E12FE}"/>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927078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5E84-55F9-4669-95B1-3F9646890394}"/>
              </a:ext>
            </a:extLst>
          </p:cNvPr>
          <p:cNvSpPr>
            <a:spLocks noGrp="1"/>
          </p:cNvSpPr>
          <p:nvPr>
            <p:ph type="title"/>
          </p:nvPr>
        </p:nvSpPr>
        <p:spPr>
          <a:xfrm>
            <a:off x="731520" y="731523"/>
            <a:ext cx="8288868" cy="563878"/>
          </a:xfrm>
        </p:spPr>
        <p:txBody>
          <a:bodyPr/>
          <a:lstStyle/>
          <a:p>
            <a:r>
              <a:rPr lang="en-US" sz="3600" dirty="0"/>
              <a:t>IEEE 802 Frequency Tables – Activity</a:t>
            </a:r>
          </a:p>
        </p:txBody>
      </p:sp>
      <p:sp>
        <p:nvSpPr>
          <p:cNvPr id="3" name="Content Placeholder 2">
            <a:extLst>
              <a:ext uri="{FF2B5EF4-FFF2-40B4-BE49-F238E27FC236}">
                <a16:creationId xmlns:a16="http://schemas.microsoft.com/office/drawing/2014/main" id="{0879F695-B16A-4FC9-BD55-E2608AFB30AD}"/>
              </a:ext>
            </a:extLst>
          </p:cNvPr>
          <p:cNvSpPr>
            <a:spLocks noGrp="1"/>
          </p:cNvSpPr>
          <p:nvPr>
            <p:ph idx="1"/>
          </p:nvPr>
        </p:nvSpPr>
        <p:spPr>
          <a:xfrm>
            <a:off x="262467" y="1425788"/>
            <a:ext cx="9144000" cy="5350933"/>
          </a:xfrm>
        </p:spPr>
        <p:txBody>
          <a:bodyPr/>
          <a:lstStyle/>
          <a:p>
            <a:r>
              <a:rPr lang="en-US" sz="2200" dirty="0"/>
              <a:t>IEEE 802.18 and 802.19 continue to jointly develop a Spreadsheet for IEEE 802 Frequency Table providing information about the Frequency Bands used by various 802 Standards/Amendments</a:t>
            </a:r>
          </a:p>
          <a:p>
            <a:r>
              <a:rPr lang="en-US" sz="2200" dirty="0"/>
              <a:t>Steve Shellhammer has been the 802.19 representative</a:t>
            </a:r>
          </a:p>
          <a:p>
            <a:r>
              <a:rPr lang="en-US" sz="2200" dirty="0"/>
              <a:t>The group has agreed on the format of the Frequency Table</a:t>
            </a:r>
          </a:p>
          <a:p>
            <a:r>
              <a:rPr lang="en-US" sz="2200" dirty="0"/>
              <a:t>Refinements have been made over the last few meetings</a:t>
            </a:r>
          </a:p>
          <a:p>
            <a:r>
              <a:rPr lang="en-US" sz="2200" dirty="0"/>
              <a:t>Recently Steve S. and Eduard Au providing input on the various 802.11 PHY Amendments</a:t>
            </a:r>
          </a:p>
          <a:p>
            <a:pPr lvl="1"/>
            <a:r>
              <a:rPr lang="en-US" sz="2000" b="1" dirty="0"/>
              <a:t>Detailed Frequency Bands for each PHY is under development</a:t>
            </a:r>
          </a:p>
          <a:p>
            <a:r>
              <a:rPr lang="en-US" sz="2200" dirty="0"/>
              <a:t>The latest working version of the Frequency Table document is available on Mentor,</a:t>
            </a:r>
          </a:p>
          <a:p>
            <a:pPr lvl="1"/>
            <a:r>
              <a:rPr lang="en-US" sz="2000" b="1" dirty="0">
                <a:hlinkClick r:id="rId2"/>
              </a:rPr>
              <a:t>https://mentor.ieee.org/802.18/dcn/21/18-21-0036-07-0000-frequency-table-template.xlsx</a:t>
            </a:r>
            <a:r>
              <a:rPr lang="en-US" sz="2000" b="1" dirty="0"/>
              <a:t> </a:t>
            </a:r>
          </a:p>
          <a:p>
            <a:r>
              <a:rPr lang="en-US" sz="2200" dirty="0"/>
              <a:t>Anyone who wants to participate please reach out to Jay or Steve</a:t>
            </a:r>
          </a:p>
        </p:txBody>
      </p:sp>
      <p:sp>
        <p:nvSpPr>
          <p:cNvPr id="4" name="Slide Number Placeholder 3">
            <a:extLst>
              <a:ext uri="{FF2B5EF4-FFF2-40B4-BE49-F238E27FC236}">
                <a16:creationId xmlns:a16="http://schemas.microsoft.com/office/drawing/2014/main" id="{537C6C3B-1432-43F4-84AB-6BDCFD00174A}"/>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57123233-EE7F-439E-911F-468F3DB6B4D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C0D2580-C389-4198-9344-7256F1301ACB}"/>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073173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dirty="0"/>
              <a:t>November 2021</a:t>
            </a:r>
            <a:endParaRPr lang="en-GB" dirty="0"/>
          </a:p>
        </p:txBody>
      </p:sp>
      <p:pic>
        <p:nvPicPr>
          <p:cNvPr id="7" name="Picture 6">
            <a:extLst>
              <a:ext uri="{FF2B5EF4-FFF2-40B4-BE49-F238E27FC236}">
                <a16:creationId xmlns:a16="http://schemas.microsoft.com/office/drawing/2014/main" id="{6663D083-862A-4B55-99AB-DA1B0B5D9D35}"/>
              </a:ext>
            </a:extLst>
          </p:cNvPr>
          <p:cNvPicPr>
            <a:picLocks noChangeAspect="1"/>
          </p:cNvPicPr>
          <p:nvPr/>
        </p:nvPicPr>
        <p:blipFill>
          <a:blip r:embed="rId2"/>
          <a:stretch>
            <a:fillRect/>
          </a:stretch>
        </p:blipFill>
        <p:spPr>
          <a:xfrm>
            <a:off x="2994237" y="1688044"/>
            <a:ext cx="3680460" cy="4560570"/>
          </a:xfrm>
          <a:prstGeom prst="rect">
            <a:avLst/>
          </a:prstGeom>
        </p:spPr>
      </p:pic>
    </p:spTree>
    <p:extLst>
      <p:ext uri="{BB962C8B-B14F-4D97-AF65-F5344CB8AC3E}">
        <p14:creationId xmlns:p14="http://schemas.microsoft.com/office/powerpoint/2010/main" val="6930986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1144</TotalTime>
  <Words>521</Words>
  <Application>Microsoft Office PowerPoint</Application>
  <PresentationFormat>Custom</PresentationFormat>
  <Paragraphs>66</Paragraphs>
  <Slides>9</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Arial</vt:lpstr>
      <vt:lpstr>Calibri</vt:lpstr>
      <vt:lpstr>Courier New</vt:lpstr>
      <vt:lpstr>Times New Roman</vt:lpstr>
      <vt:lpstr>Office Theme</vt:lpstr>
      <vt:lpstr>Document</vt:lpstr>
      <vt:lpstr>November 2021 WG Opening Report</vt:lpstr>
      <vt:lpstr>Voter Summary</vt:lpstr>
      <vt:lpstr>Attendance Credit towards Voting Rights</vt:lpstr>
      <vt:lpstr>Registration for the November Plenary session</vt:lpstr>
      <vt:lpstr>Coexistence Assessment Documents</vt:lpstr>
      <vt:lpstr>Current ePoll</vt:lpstr>
      <vt:lpstr>Second Question</vt:lpstr>
      <vt:lpstr>IEEE 802 Frequency Tables – Activity</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164</cp:revision>
  <cp:lastPrinted>2015-01-08T23:35:49Z</cp:lastPrinted>
  <dcterms:created xsi:type="dcterms:W3CDTF">2014-10-30T17:06:39Z</dcterms:created>
  <dcterms:modified xsi:type="dcterms:W3CDTF">2021-11-08T17:05:35Z</dcterms:modified>
</cp:coreProperties>
</file>