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311" r:id="rId3"/>
    <p:sldId id="312" r:id="rId4"/>
    <p:sldId id="313" r:id="rId5"/>
    <p:sldId id="314" r:id="rId6"/>
    <p:sldId id="315" r:id="rId7"/>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8C23E2-6BAD-44B4-8335-7588DBA789D1}" v="5" dt="2022-11-07T19:45:01.3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77CCCC20-8511-4CEA-A664-53EF2FC0CCEE}"/>
    <pc:docChg chg="undo custSel addSld delSld modSld modMainMaster">
      <pc:chgData name="Steve Shellhammer" userId="0e71f22d-ee3e-49c0-82ff-dbc290af8082" providerId="ADAL" clId="{77CCCC20-8511-4CEA-A664-53EF2FC0CCEE}" dt="2021-03-02T23:33:42.754" v="829" actId="20577"/>
      <pc:docMkLst>
        <pc:docMk/>
      </pc:docMkLst>
      <pc:sldChg chg="modSp mod">
        <pc:chgData name="Steve Shellhammer" userId="0e71f22d-ee3e-49c0-82ff-dbc290af8082" providerId="ADAL" clId="{77CCCC20-8511-4CEA-A664-53EF2FC0CCEE}" dt="2021-03-02T23:09:01.771" v="12" actId="20577"/>
        <pc:sldMkLst>
          <pc:docMk/>
          <pc:sldMk cId="0" sldId="256"/>
        </pc:sldMkLst>
        <pc:spChg chg="mod">
          <ac:chgData name="Steve Shellhammer" userId="0e71f22d-ee3e-49c0-82ff-dbc290af8082" providerId="ADAL" clId="{77CCCC20-8511-4CEA-A664-53EF2FC0CCEE}" dt="2021-03-02T23:08:38.027" v="6" actId="20577"/>
          <ac:spMkLst>
            <pc:docMk/>
            <pc:sldMk cId="0" sldId="256"/>
            <ac:spMk id="3073" creationId="{00000000-0000-0000-0000-000000000000}"/>
          </ac:spMkLst>
        </pc:spChg>
        <pc:spChg chg="mod">
          <ac:chgData name="Steve Shellhammer" userId="0e71f22d-ee3e-49c0-82ff-dbc290af8082" providerId="ADAL" clId="{77CCCC20-8511-4CEA-A664-53EF2FC0CCEE}" dt="2021-03-02T23:09:01.771" v="12" actId="20577"/>
          <ac:spMkLst>
            <pc:docMk/>
            <pc:sldMk cId="0" sldId="256"/>
            <ac:spMk id="3074" creationId="{00000000-0000-0000-0000-000000000000}"/>
          </ac:spMkLst>
        </pc:spChg>
      </pc:sldChg>
      <pc:sldChg chg="modSp mod">
        <pc:chgData name="Steve Shellhammer" userId="0e71f22d-ee3e-49c0-82ff-dbc290af8082" providerId="ADAL" clId="{77CCCC20-8511-4CEA-A664-53EF2FC0CCEE}" dt="2021-03-02T23:10:48.618" v="27" actId="20577"/>
        <pc:sldMkLst>
          <pc:docMk/>
          <pc:sldMk cId="3731895628" sldId="264"/>
        </pc:sldMkLst>
        <pc:spChg chg="mod">
          <ac:chgData name="Steve Shellhammer" userId="0e71f22d-ee3e-49c0-82ff-dbc290af8082" providerId="ADAL" clId="{77CCCC20-8511-4CEA-A664-53EF2FC0CCEE}" dt="2021-03-02T23:10:48.618" v="27" actId="20577"/>
          <ac:spMkLst>
            <pc:docMk/>
            <pc:sldMk cId="3731895628" sldId="264"/>
            <ac:spMk id="3" creationId="{00000000-0000-0000-0000-000000000000}"/>
          </ac:spMkLst>
        </pc:spChg>
      </pc:sldChg>
      <pc:sldChg chg="modSp mod">
        <pc:chgData name="Steve Shellhammer" userId="0e71f22d-ee3e-49c0-82ff-dbc290af8082" providerId="ADAL" clId="{77CCCC20-8511-4CEA-A664-53EF2FC0CCEE}" dt="2021-03-02T23:33:42.754" v="829" actId="20577"/>
        <pc:sldMkLst>
          <pc:docMk/>
          <pc:sldMk cId="1254697515" sldId="283"/>
        </pc:sldMkLst>
        <pc:spChg chg="mod">
          <ac:chgData name="Steve Shellhammer" userId="0e71f22d-ee3e-49c0-82ff-dbc290af8082" providerId="ADAL" clId="{77CCCC20-8511-4CEA-A664-53EF2FC0CCEE}" dt="2021-03-02T23:24:41.400" v="470" actId="14100"/>
          <ac:spMkLst>
            <pc:docMk/>
            <pc:sldMk cId="1254697515" sldId="283"/>
            <ac:spMk id="2" creationId="{699EB5AA-7C1E-43F4-941D-621B834F1BEC}"/>
          </ac:spMkLst>
        </pc:spChg>
        <pc:spChg chg="mod">
          <ac:chgData name="Steve Shellhammer" userId="0e71f22d-ee3e-49c0-82ff-dbc290af8082" providerId="ADAL" clId="{77CCCC20-8511-4CEA-A664-53EF2FC0CCEE}" dt="2021-03-02T23:33:42.754" v="829" actId="20577"/>
          <ac:spMkLst>
            <pc:docMk/>
            <pc:sldMk cId="1254697515" sldId="283"/>
            <ac:spMk id="3" creationId="{8E638090-E680-4193-9BF0-7AEB81DB0B05}"/>
          </ac:spMkLst>
        </pc:spChg>
      </pc:sldChg>
      <pc:sldChg chg="del">
        <pc:chgData name="Steve Shellhammer" userId="0e71f22d-ee3e-49c0-82ff-dbc290af8082" providerId="ADAL" clId="{77CCCC20-8511-4CEA-A664-53EF2FC0CCEE}" dt="2021-03-02T23:10:54.890" v="28" actId="47"/>
        <pc:sldMkLst>
          <pc:docMk/>
          <pc:sldMk cId="2439599667" sldId="290"/>
        </pc:sldMkLst>
      </pc:sldChg>
      <pc:sldChg chg="modSp mod">
        <pc:chgData name="Steve Shellhammer" userId="0e71f22d-ee3e-49c0-82ff-dbc290af8082" providerId="ADAL" clId="{77CCCC20-8511-4CEA-A664-53EF2FC0CCEE}" dt="2021-03-02T23:09:51.018" v="25" actId="20577"/>
        <pc:sldMkLst>
          <pc:docMk/>
          <pc:sldMk cId="464714103" sldId="291"/>
        </pc:sldMkLst>
        <pc:spChg chg="mod">
          <ac:chgData name="Steve Shellhammer" userId="0e71f22d-ee3e-49c0-82ff-dbc290af8082" providerId="ADAL" clId="{77CCCC20-8511-4CEA-A664-53EF2FC0CCEE}" dt="2021-03-02T23:09:51.018" v="25" actId="20577"/>
          <ac:spMkLst>
            <pc:docMk/>
            <pc:sldMk cId="464714103" sldId="291"/>
            <ac:spMk id="3" creationId="{5FAF55C0-8AEA-453F-BC9C-2F8950711BC4}"/>
          </ac:spMkLst>
        </pc:spChg>
      </pc:sldChg>
      <pc:sldChg chg="modSp mod">
        <pc:chgData name="Steve Shellhammer" userId="0e71f22d-ee3e-49c0-82ff-dbc290af8082" providerId="ADAL" clId="{77CCCC20-8511-4CEA-A664-53EF2FC0CCEE}" dt="2021-03-02T23:12:57.881" v="112" actId="6549"/>
        <pc:sldMkLst>
          <pc:docMk/>
          <pc:sldMk cId="1762822898" sldId="293"/>
        </pc:sldMkLst>
        <pc:spChg chg="mod">
          <ac:chgData name="Steve Shellhammer" userId="0e71f22d-ee3e-49c0-82ff-dbc290af8082" providerId="ADAL" clId="{77CCCC20-8511-4CEA-A664-53EF2FC0CCEE}" dt="2021-03-02T23:12:57.881" v="112" actId="6549"/>
          <ac:spMkLst>
            <pc:docMk/>
            <pc:sldMk cId="1762822898" sldId="293"/>
            <ac:spMk id="3" creationId="{A37BCEF0-6F11-463B-8039-DEDBBCA0781B}"/>
          </ac:spMkLst>
        </pc:spChg>
      </pc:sldChg>
      <pc:sldChg chg="del">
        <pc:chgData name="Steve Shellhammer" userId="0e71f22d-ee3e-49c0-82ff-dbc290af8082" providerId="ADAL" clId="{77CCCC20-8511-4CEA-A664-53EF2FC0CCEE}" dt="2021-03-02T23:31:59.537" v="752" actId="47"/>
        <pc:sldMkLst>
          <pc:docMk/>
          <pc:sldMk cId="286340836" sldId="294"/>
        </pc:sldMkLst>
      </pc:sldChg>
      <pc:sldChg chg="delSp modSp mod">
        <pc:chgData name="Steve Shellhammer" userId="0e71f22d-ee3e-49c0-82ff-dbc290af8082" providerId="ADAL" clId="{77CCCC20-8511-4CEA-A664-53EF2FC0CCEE}" dt="2021-03-02T23:31:49.794" v="751" actId="1076"/>
        <pc:sldMkLst>
          <pc:docMk/>
          <pc:sldMk cId="2745616321" sldId="295"/>
        </pc:sldMkLst>
        <pc:picChg chg="mod">
          <ac:chgData name="Steve Shellhammer" userId="0e71f22d-ee3e-49c0-82ff-dbc290af8082" providerId="ADAL" clId="{77CCCC20-8511-4CEA-A664-53EF2FC0CCEE}" dt="2021-03-02T23:31:49.794" v="751" actId="1076"/>
          <ac:picMkLst>
            <pc:docMk/>
            <pc:sldMk cId="2745616321" sldId="295"/>
            <ac:picMk id="3" creationId="{29E3E376-942D-4B0E-996F-1BA6BE6821D8}"/>
          </ac:picMkLst>
        </pc:picChg>
        <pc:picChg chg="del">
          <ac:chgData name="Steve Shellhammer" userId="0e71f22d-ee3e-49c0-82ff-dbc290af8082" providerId="ADAL" clId="{77CCCC20-8511-4CEA-A664-53EF2FC0CCEE}" dt="2021-03-02T23:31:01.622" v="749" actId="478"/>
          <ac:picMkLst>
            <pc:docMk/>
            <pc:sldMk cId="2745616321" sldId="295"/>
            <ac:picMk id="7" creationId="{A47C43D0-7A86-4FEE-8741-DC4FF76B3657}"/>
          </ac:picMkLst>
        </pc:picChg>
      </pc:sldChg>
      <pc:sldChg chg="modSp mod">
        <pc:chgData name="Steve Shellhammer" userId="0e71f22d-ee3e-49c0-82ff-dbc290af8082" providerId="ADAL" clId="{77CCCC20-8511-4CEA-A664-53EF2FC0CCEE}" dt="2021-03-02T23:33:20.596" v="819" actId="6549"/>
        <pc:sldMkLst>
          <pc:docMk/>
          <pc:sldMk cId="4090638326" sldId="296"/>
        </pc:sldMkLst>
        <pc:spChg chg="mod">
          <ac:chgData name="Steve Shellhammer" userId="0e71f22d-ee3e-49c0-82ff-dbc290af8082" providerId="ADAL" clId="{77CCCC20-8511-4CEA-A664-53EF2FC0CCEE}" dt="2021-03-02T23:18:26.054" v="370" actId="20577"/>
          <ac:spMkLst>
            <pc:docMk/>
            <pc:sldMk cId="4090638326" sldId="296"/>
            <ac:spMk id="2" creationId="{27615141-828D-4897-9E49-77BF44EA5748}"/>
          </ac:spMkLst>
        </pc:spChg>
        <pc:spChg chg="mod">
          <ac:chgData name="Steve Shellhammer" userId="0e71f22d-ee3e-49c0-82ff-dbc290af8082" providerId="ADAL" clId="{77CCCC20-8511-4CEA-A664-53EF2FC0CCEE}" dt="2021-03-02T23:33:20.596" v="819" actId="6549"/>
          <ac:spMkLst>
            <pc:docMk/>
            <pc:sldMk cId="4090638326" sldId="296"/>
            <ac:spMk id="3" creationId="{B2871B69-C814-48EF-BA2E-7766A548A756}"/>
          </ac:spMkLst>
        </pc:spChg>
      </pc:sldChg>
      <pc:sldChg chg="modSp new mod">
        <pc:chgData name="Steve Shellhammer" userId="0e71f22d-ee3e-49c0-82ff-dbc290af8082" providerId="ADAL" clId="{77CCCC20-8511-4CEA-A664-53EF2FC0CCEE}" dt="2021-03-02T23:32:33.811" v="754" actId="20577"/>
        <pc:sldMkLst>
          <pc:docMk/>
          <pc:sldMk cId="703395828" sldId="297"/>
        </pc:sldMkLst>
        <pc:spChg chg="mod">
          <ac:chgData name="Steve Shellhammer" userId="0e71f22d-ee3e-49c0-82ff-dbc290af8082" providerId="ADAL" clId="{77CCCC20-8511-4CEA-A664-53EF2FC0CCEE}" dt="2021-03-02T23:16:48.554" v="366" actId="313"/>
          <ac:spMkLst>
            <pc:docMk/>
            <pc:sldMk cId="703395828" sldId="297"/>
            <ac:spMk id="2" creationId="{1AE2E1D0-27B6-4237-9583-0E7B08C3558D}"/>
          </ac:spMkLst>
        </pc:spChg>
        <pc:spChg chg="mod">
          <ac:chgData name="Steve Shellhammer" userId="0e71f22d-ee3e-49c0-82ff-dbc290af8082" providerId="ADAL" clId="{77CCCC20-8511-4CEA-A664-53EF2FC0CCEE}" dt="2021-03-02T23:32:33.811" v="754" actId="20577"/>
          <ac:spMkLst>
            <pc:docMk/>
            <pc:sldMk cId="703395828" sldId="297"/>
            <ac:spMk id="3" creationId="{5A92FED7-FCDA-485C-9699-A3C7F713AD89}"/>
          </ac:spMkLst>
        </pc:spChg>
      </pc:sldChg>
      <pc:sldMasterChg chg="modSp mod">
        <pc:chgData name="Steve Shellhammer" userId="0e71f22d-ee3e-49c0-82ff-dbc290af8082" providerId="ADAL" clId="{77CCCC20-8511-4CEA-A664-53EF2FC0CCEE}" dt="2021-03-02T23:09:24.192" v="20" actId="20577"/>
        <pc:sldMasterMkLst>
          <pc:docMk/>
          <pc:sldMasterMk cId="0" sldId="2147483648"/>
        </pc:sldMasterMkLst>
        <pc:spChg chg="mod">
          <ac:chgData name="Steve Shellhammer" userId="0e71f22d-ee3e-49c0-82ff-dbc290af8082" providerId="ADAL" clId="{77CCCC20-8511-4CEA-A664-53EF2FC0CCEE}" dt="2021-03-02T23:09:24.192" v="20" actId="20577"/>
          <ac:spMkLst>
            <pc:docMk/>
            <pc:sldMasterMk cId="0" sldId="2147483648"/>
            <ac:spMk id="10" creationId="{00000000-0000-0000-0000-000000000000}"/>
          </ac:spMkLst>
        </pc:spChg>
      </pc:sldMaster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85E765F0-898E-4FF2-AB55-7A0E5A64B26B}"/>
    <pc:docChg chg="undo custSel addSld modSld modMainMaster">
      <pc:chgData name="Steve Shellhammer" userId="0e71f22d-ee3e-49c0-82ff-dbc290af8082" providerId="ADAL" clId="{85E765F0-898E-4FF2-AB55-7A0E5A64B26B}" dt="2021-03-06T01:13:23.685" v="129" actId="20577"/>
      <pc:docMkLst>
        <pc:docMk/>
      </pc:docMkLst>
      <pc:sldChg chg="addSp delSp modSp new mod">
        <pc:chgData name="Steve Shellhammer" userId="0e71f22d-ee3e-49c0-82ff-dbc290af8082" providerId="ADAL" clId="{85E765F0-898E-4FF2-AB55-7A0E5A64B26B}" dt="2021-03-06T01:13:23.685" v="129" actId="20577"/>
        <pc:sldMkLst>
          <pc:docMk/>
          <pc:sldMk cId="4204649235" sldId="300"/>
        </pc:sldMkLst>
        <pc:spChg chg="mod">
          <ac:chgData name="Steve Shellhammer" userId="0e71f22d-ee3e-49c0-82ff-dbc290af8082" providerId="ADAL" clId="{85E765F0-898E-4FF2-AB55-7A0E5A64B26B}" dt="2021-03-06T01:10:46.014" v="59" actId="14100"/>
          <ac:spMkLst>
            <pc:docMk/>
            <pc:sldMk cId="4204649235" sldId="300"/>
            <ac:spMk id="2" creationId="{BA0A3158-5F4C-408C-9A2F-B5FB0A6AD442}"/>
          </ac:spMkLst>
        </pc:spChg>
        <pc:spChg chg="mod">
          <ac:chgData name="Steve Shellhammer" userId="0e71f22d-ee3e-49c0-82ff-dbc290af8082" providerId="ADAL" clId="{85E765F0-898E-4FF2-AB55-7A0E5A64B26B}" dt="2021-03-06T01:13:23.685" v="129" actId="20577"/>
          <ac:spMkLst>
            <pc:docMk/>
            <pc:sldMk cId="4204649235" sldId="300"/>
            <ac:spMk id="3" creationId="{C70CEA59-8275-41CC-A3E2-2EE0D68795C5}"/>
          </ac:spMkLst>
        </pc:spChg>
        <pc:spChg chg="add del">
          <ac:chgData name="Steve Shellhammer" userId="0e71f22d-ee3e-49c0-82ff-dbc290af8082" providerId="ADAL" clId="{85E765F0-898E-4FF2-AB55-7A0E5A64B26B}" dt="2021-03-06T01:07:41.311" v="5" actId="478"/>
          <ac:spMkLst>
            <pc:docMk/>
            <pc:sldMk cId="4204649235" sldId="300"/>
            <ac:spMk id="8" creationId="{8674EBD5-727A-4B27-9C9E-EE965FA9AB6B}"/>
          </ac:spMkLst>
        </pc:spChg>
      </pc:sldChg>
      <pc:sldChg chg="modSp new mod">
        <pc:chgData name="Steve Shellhammer" userId="0e71f22d-ee3e-49c0-82ff-dbc290af8082" providerId="ADAL" clId="{85E765F0-898E-4FF2-AB55-7A0E5A64B26B}" dt="2021-03-06T01:11:56.444" v="114" actId="14100"/>
        <pc:sldMkLst>
          <pc:docMk/>
          <pc:sldMk cId="1598191875" sldId="301"/>
        </pc:sldMkLst>
        <pc:spChg chg="mod">
          <ac:chgData name="Steve Shellhammer" userId="0e71f22d-ee3e-49c0-82ff-dbc290af8082" providerId="ADAL" clId="{85E765F0-898E-4FF2-AB55-7A0E5A64B26B}" dt="2021-03-06T01:11:12.964" v="102" actId="14100"/>
          <ac:spMkLst>
            <pc:docMk/>
            <pc:sldMk cId="1598191875" sldId="301"/>
            <ac:spMk id="2" creationId="{403A243E-0698-44BA-8B8A-D23C3F64214A}"/>
          </ac:spMkLst>
        </pc:spChg>
        <pc:spChg chg="mod">
          <ac:chgData name="Steve Shellhammer" userId="0e71f22d-ee3e-49c0-82ff-dbc290af8082" providerId="ADAL" clId="{85E765F0-898E-4FF2-AB55-7A0E5A64B26B}" dt="2021-03-06T01:11:56.444" v="114" actId="14100"/>
          <ac:spMkLst>
            <pc:docMk/>
            <pc:sldMk cId="1598191875" sldId="301"/>
            <ac:spMk id="3" creationId="{E599F446-60EB-477C-A948-80C456204AFB}"/>
          </ac:spMkLst>
        </pc:spChg>
      </pc:sldChg>
      <pc:sldMasterChg chg="modSp mod">
        <pc:chgData name="Steve Shellhammer" userId="0e71f22d-ee3e-49c0-82ff-dbc290af8082" providerId="ADAL" clId="{85E765F0-898E-4FF2-AB55-7A0E5A64B26B}" dt="2021-03-06T01:07:14.276" v="1" actId="20577"/>
        <pc:sldMasterMkLst>
          <pc:docMk/>
          <pc:sldMasterMk cId="0" sldId="2147483648"/>
        </pc:sldMasterMkLst>
        <pc:spChg chg="mod">
          <ac:chgData name="Steve Shellhammer" userId="0e71f22d-ee3e-49c0-82ff-dbc290af8082" providerId="ADAL" clId="{85E765F0-898E-4FF2-AB55-7A0E5A64B26B}" dt="2021-03-06T01:07:14.27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EF7CF132-81E7-4177-8D2D-C0693188CF3A}"/>
    <pc:docChg chg="custSel addSld delSld modSld modMainMaster">
      <pc:chgData name="Steve Shellhammer" userId="0e71f22d-ee3e-49c0-82ff-dbc290af8082" providerId="ADAL" clId="{EF7CF132-81E7-4177-8D2D-C0693188CF3A}" dt="2022-01-12T17:07:38.365" v="1693" actId="20577"/>
      <pc:docMkLst>
        <pc:docMk/>
      </pc:docMkLst>
      <pc:sldChg chg="addSp delSp modSp mod">
        <pc:chgData name="Steve Shellhammer" userId="0e71f22d-ee3e-49c0-82ff-dbc290af8082" providerId="ADAL" clId="{EF7CF132-81E7-4177-8D2D-C0693188CF3A}" dt="2022-01-12T17:07:22.860" v="1689" actId="20577"/>
        <pc:sldMkLst>
          <pc:docMk/>
          <pc:sldMk cId="0" sldId="256"/>
        </pc:sldMkLst>
        <pc:spChg chg="add mod">
          <ac:chgData name="Steve Shellhammer" userId="0e71f22d-ee3e-49c0-82ff-dbc290af8082" providerId="ADAL" clId="{EF7CF132-81E7-4177-8D2D-C0693188CF3A}" dt="2022-01-06T21:56:25.985" v="1"/>
          <ac:spMkLst>
            <pc:docMk/>
            <pc:sldMk cId="0" sldId="256"/>
            <ac:spMk id="13" creationId="{11DA9CE0-040E-4838-A418-077971D49C84}"/>
          </ac:spMkLst>
        </pc:spChg>
        <pc:spChg chg="mod">
          <ac:chgData name="Steve Shellhammer" userId="0e71f22d-ee3e-49c0-82ff-dbc290af8082" providerId="ADAL" clId="{EF7CF132-81E7-4177-8D2D-C0693188CF3A}" dt="2022-01-06T21:57:01.827" v="12" actId="20577"/>
          <ac:spMkLst>
            <pc:docMk/>
            <pc:sldMk cId="0" sldId="256"/>
            <ac:spMk id="3073" creationId="{00000000-0000-0000-0000-000000000000}"/>
          </ac:spMkLst>
        </pc:spChg>
        <pc:spChg chg="mod">
          <ac:chgData name="Steve Shellhammer" userId="0e71f22d-ee3e-49c0-82ff-dbc290af8082" providerId="ADAL" clId="{EF7CF132-81E7-4177-8D2D-C0693188CF3A}" dt="2022-01-12T17:07:22.860" v="1689" actId="20577"/>
          <ac:spMkLst>
            <pc:docMk/>
            <pc:sldMk cId="0" sldId="256"/>
            <ac:spMk id="3074" creationId="{00000000-0000-0000-0000-000000000000}"/>
          </ac:spMkLst>
        </pc:spChg>
        <pc:spChg chg="del">
          <ac:chgData name="Steve Shellhammer" userId="0e71f22d-ee3e-49c0-82ff-dbc290af8082" providerId="ADAL" clId="{EF7CF132-81E7-4177-8D2D-C0693188CF3A}" dt="2022-01-06T21:56:05.472" v="0" actId="478"/>
          <ac:spMkLst>
            <pc:docMk/>
            <pc:sldMk cId="0" sldId="256"/>
            <ac:spMk id="3076" creationId="{00000000-0000-0000-0000-000000000000}"/>
          </ac:spMkLst>
        </pc:spChg>
        <pc:graphicFrameChg chg="add mod modGraphic">
          <ac:chgData name="Steve Shellhammer" userId="0e71f22d-ee3e-49c0-82ff-dbc290af8082" providerId="ADAL" clId="{EF7CF132-81E7-4177-8D2D-C0693188CF3A}" dt="2022-01-06T21:56:32.095" v="3" actId="20577"/>
          <ac:graphicFrameMkLst>
            <pc:docMk/>
            <pc:sldMk cId="0" sldId="256"/>
            <ac:graphicFrameMk id="14" creationId="{EA28245D-D5A1-4C4C-87E9-81BA55C2B95A}"/>
          </ac:graphicFrameMkLst>
        </pc:graphicFrameChg>
        <pc:graphicFrameChg chg="del">
          <ac:chgData name="Steve Shellhammer" userId="0e71f22d-ee3e-49c0-82ff-dbc290af8082" providerId="ADAL" clId="{EF7CF132-81E7-4177-8D2D-C0693188CF3A}" dt="2022-01-06T21:56:05.472" v="0" actId="478"/>
          <ac:graphicFrameMkLst>
            <pc:docMk/>
            <pc:sldMk cId="0" sldId="256"/>
            <ac:graphicFrameMk id="3075" creationId="{00000000-0000-0000-0000-000000000000}"/>
          </ac:graphicFrameMkLst>
        </pc:graphicFrameChg>
      </pc:sldChg>
      <pc:sldChg chg="modSp mod">
        <pc:chgData name="Steve Shellhammer" userId="0e71f22d-ee3e-49c0-82ff-dbc290af8082" providerId="ADAL" clId="{EF7CF132-81E7-4177-8D2D-C0693188CF3A}" dt="2022-01-06T21:59:47.378" v="32" actId="20577"/>
        <pc:sldMkLst>
          <pc:docMk/>
          <pc:sldMk cId="3731895628" sldId="264"/>
        </pc:sldMkLst>
        <pc:spChg chg="mod">
          <ac:chgData name="Steve Shellhammer" userId="0e71f22d-ee3e-49c0-82ff-dbc290af8082" providerId="ADAL" clId="{EF7CF132-81E7-4177-8D2D-C0693188CF3A}" dt="2022-01-06T21:59:47.378" v="32" actId="20577"/>
          <ac:spMkLst>
            <pc:docMk/>
            <pc:sldMk cId="3731895628" sldId="264"/>
            <ac:spMk id="3" creationId="{00000000-0000-0000-0000-000000000000}"/>
          </ac:spMkLst>
        </pc:spChg>
      </pc:sldChg>
      <pc:sldChg chg="modSp mod">
        <pc:chgData name="Steve Shellhammer" userId="0e71f22d-ee3e-49c0-82ff-dbc290af8082" providerId="ADAL" clId="{EF7CF132-81E7-4177-8D2D-C0693188CF3A}" dt="2022-01-12T17:07:38.365" v="1693" actId="20577"/>
        <pc:sldMkLst>
          <pc:docMk/>
          <pc:sldMk cId="2073173423" sldId="298"/>
        </pc:sldMkLst>
        <pc:spChg chg="mod">
          <ac:chgData name="Steve Shellhammer" userId="0e71f22d-ee3e-49c0-82ff-dbc290af8082" providerId="ADAL" clId="{EF7CF132-81E7-4177-8D2D-C0693188CF3A}" dt="2022-01-06T22:22:34.881" v="1628" actId="404"/>
          <ac:spMkLst>
            <pc:docMk/>
            <pc:sldMk cId="2073173423" sldId="298"/>
            <ac:spMk id="2" creationId="{6BDE5E84-55F9-4669-95B1-3F9646890394}"/>
          </ac:spMkLst>
        </pc:spChg>
        <pc:spChg chg="mod">
          <ac:chgData name="Steve Shellhammer" userId="0e71f22d-ee3e-49c0-82ff-dbc290af8082" providerId="ADAL" clId="{EF7CF132-81E7-4177-8D2D-C0693188CF3A}" dt="2022-01-12T17:07:38.365" v="1693" actId="20577"/>
          <ac:spMkLst>
            <pc:docMk/>
            <pc:sldMk cId="2073173423" sldId="298"/>
            <ac:spMk id="3" creationId="{0879F695-B16A-4FC9-BD55-E2608AFB30AD}"/>
          </ac:spMkLst>
        </pc:spChg>
      </pc:sldChg>
      <pc:sldChg chg="delSp modSp mod">
        <pc:chgData name="Steve Shellhammer" userId="0e71f22d-ee3e-49c0-82ff-dbc290af8082" providerId="ADAL" clId="{EF7CF132-81E7-4177-8D2D-C0693188CF3A}" dt="2022-01-06T22:26:11.962" v="1640" actId="1076"/>
        <pc:sldMkLst>
          <pc:docMk/>
          <pc:sldMk cId="693098657" sldId="304"/>
        </pc:sldMkLst>
        <pc:picChg chg="mod">
          <ac:chgData name="Steve Shellhammer" userId="0e71f22d-ee3e-49c0-82ff-dbc290af8082" providerId="ADAL" clId="{EF7CF132-81E7-4177-8D2D-C0693188CF3A}" dt="2022-01-06T22:26:11.962" v="1640" actId="1076"/>
          <ac:picMkLst>
            <pc:docMk/>
            <pc:sldMk cId="693098657" sldId="304"/>
            <ac:picMk id="3" creationId="{44AF81FC-5CBB-4EC0-BF2A-70D3E899008C}"/>
          </ac:picMkLst>
        </pc:picChg>
        <pc:picChg chg="del">
          <ac:chgData name="Steve Shellhammer" userId="0e71f22d-ee3e-49c0-82ff-dbc290af8082" providerId="ADAL" clId="{EF7CF132-81E7-4177-8D2D-C0693188CF3A}" dt="2022-01-06T22:25:32.724" v="1637" actId="478"/>
          <ac:picMkLst>
            <pc:docMk/>
            <pc:sldMk cId="693098657" sldId="304"/>
            <ac:picMk id="7" creationId="{6663D083-862A-4B55-99AB-DA1B0B5D9D35}"/>
          </ac:picMkLst>
        </pc:picChg>
      </pc:sldChg>
      <pc:sldChg chg="modSp mod">
        <pc:chgData name="Steve Shellhammer" userId="0e71f22d-ee3e-49c0-82ff-dbc290af8082" providerId="ADAL" clId="{EF7CF132-81E7-4177-8D2D-C0693188CF3A}" dt="2022-01-06T22:11:42.063" v="1215" actId="115"/>
        <pc:sldMkLst>
          <pc:docMk/>
          <pc:sldMk cId="2684011041" sldId="305"/>
        </pc:sldMkLst>
        <pc:spChg chg="mod">
          <ac:chgData name="Steve Shellhammer" userId="0e71f22d-ee3e-49c0-82ff-dbc290af8082" providerId="ADAL" clId="{EF7CF132-81E7-4177-8D2D-C0693188CF3A}" dt="2022-01-06T22:11:15.956" v="1211" actId="403"/>
          <ac:spMkLst>
            <pc:docMk/>
            <pc:sldMk cId="2684011041" sldId="305"/>
            <ac:spMk id="2" creationId="{460FC835-B316-4211-B639-18D8C35BC0DB}"/>
          </ac:spMkLst>
        </pc:spChg>
        <pc:spChg chg="mod">
          <ac:chgData name="Steve Shellhammer" userId="0e71f22d-ee3e-49c0-82ff-dbc290af8082" providerId="ADAL" clId="{EF7CF132-81E7-4177-8D2D-C0693188CF3A}" dt="2022-01-06T22:11:42.063" v="1215" actId="115"/>
          <ac:spMkLst>
            <pc:docMk/>
            <pc:sldMk cId="2684011041" sldId="305"/>
            <ac:spMk id="3" creationId="{CD03C6C8-DD82-41FD-813E-9E11425B6458}"/>
          </ac:spMkLst>
        </pc:spChg>
      </pc:sldChg>
      <pc:sldChg chg="modSp mod">
        <pc:chgData name="Steve Shellhammer" userId="0e71f22d-ee3e-49c0-82ff-dbc290af8082" providerId="ADAL" clId="{EF7CF132-81E7-4177-8D2D-C0693188CF3A}" dt="2022-01-11T14:35:09.732" v="1671" actId="20577"/>
        <pc:sldMkLst>
          <pc:docMk/>
          <pc:sldMk cId="622474959" sldId="306"/>
        </pc:sldMkLst>
        <pc:spChg chg="mod">
          <ac:chgData name="Steve Shellhammer" userId="0e71f22d-ee3e-49c0-82ff-dbc290af8082" providerId="ADAL" clId="{EF7CF132-81E7-4177-8D2D-C0693188CF3A}" dt="2022-01-11T14:35:09.732" v="1671" actId="20577"/>
          <ac:spMkLst>
            <pc:docMk/>
            <pc:sldMk cId="622474959" sldId="306"/>
            <ac:spMk id="3" creationId="{9734A8BB-8C9F-4189-B589-57037E786FAA}"/>
          </ac:spMkLst>
        </pc:spChg>
      </pc:sldChg>
      <pc:sldChg chg="modSp mod">
        <pc:chgData name="Steve Shellhammer" userId="0e71f22d-ee3e-49c0-82ff-dbc290af8082" providerId="ADAL" clId="{EF7CF132-81E7-4177-8D2D-C0693188CF3A}" dt="2022-01-11T14:35:32.647" v="1687" actId="20577"/>
        <pc:sldMkLst>
          <pc:docMk/>
          <pc:sldMk cId="1997302967" sldId="307"/>
        </pc:sldMkLst>
        <pc:spChg chg="mod">
          <ac:chgData name="Steve Shellhammer" userId="0e71f22d-ee3e-49c0-82ff-dbc290af8082" providerId="ADAL" clId="{EF7CF132-81E7-4177-8D2D-C0693188CF3A}" dt="2022-01-06T22:18:26.127" v="1267" actId="20577"/>
          <ac:spMkLst>
            <pc:docMk/>
            <pc:sldMk cId="1997302967" sldId="307"/>
            <ac:spMk id="2" creationId="{E4B478FD-2085-4984-AC8C-E80031C9E08D}"/>
          </ac:spMkLst>
        </pc:spChg>
        <pc:spChg chg="mod">
          <ac:chgData name="Steve Shellhammer" userId="0e71f22d-ee3e-49c0-82ff-dbc290af8082" providerId="ADAL" clId="{EF7CF132-81E7-4177-8D2D-C0693188CF3A}" dt="2022-01-11T14:35:32.647" v="1687" actId="20577"/>
          <ac:spMkLst>
            <pc:docMk/>
            <pc:sldMk cId="1997302967" sldId="307"/>
            <ac:spMk id="3" creationId="{9A5276BF-EE70-4764-ADA7-712D0C09537F}"/>
          </ac:spMkLst>
        </pc:spChg>
      </pc:sldChg>
      <pc:sldChg chg="modSp mod">
        <pc:chgData name="Steve Shellhammer" userId="0e71f22d-ee3e-49c0-82ff-dbc290af8082" providerId="ADAL" clId="{EF7CF132-81E7-4177-8D2D-C0693188CF3A}" dt="2022-01-06T22:03:57.238" v="269" actId="1076"/>
        <pc:sldMkLst>
          <pc:docMk/>
          <pc:sldMk cId="4128314619" sldId="308"/>
        </pc:sldMkLst>
        <pc:spChg chg="mod">
          <ac:chgData name="Steve Shellhammer" userId="0e71f22d-ee3e-49c0-82ff-dbc290af8082" providerId="ADAL" clId="{EF7CF132-81E7-4177-8D2D-C0693188CF3A}" dt="2022-01-06T22:03:57.238" v="269" actId="1076"/>
          <ac:spMkLst>
            <pc:docMk/>
            <pc:sldMk cId="4128314619" sldId="308"/>
            <ac:spMk id="2" creationId="{47976F7E-5EDB-4C8F-8637-2943F13D670B}"/>
          </ac:spMkLst>
        </pc:spChg>
        <pc:spChg chg="mod">
          <ac:chgData name="Steve Shellhammer" userId="0e71f22d-ee3e-49c0-82ff-dbc290af8082" providerId="ADAL" clId="{EF7CF132-81E7-4177-8D2D-C0693188CF3A}" dt="2022-01-06T22:03:43.311" v="268" actId="20577"/>
          <ac:spMkLst>
            <pc:docMk/>
            <pc:sldMk cId="4128314619" sldId="308"/>
            <ac:spMk id="3" creationId="{8BBBC4AA-EA3F-44E3-87C3-BB61A4248108}"/>
          </ac:spMkLst>
        </pc:spChg>
      </pc:sldChg>
      <pc:sldChg chg="del">
        <pc:chgData name="Steve Shellhammer" userId="0e71f22d-ee3e-49c0-82ff-dbc290af8082" providerId="ADAL" clId="{EF7CF132-81E7-4177-8D2D-C0693188CF3A}" dt="2022-01-06T22:21:44.439" v="1524" actId="47"/>
        <pc:sldMkLst>
          <pc:docMk/>
          <pc:sldMk cId="3927078182" sldId="309"/>
        </pc:sldMkLst>
      </pc:sldChg>
      <pc:sldChg chg="modSp new mod">
        <pc:chgData name="Steve Shellhammer" userId="0e71f22d-ee3e-49c0-82ff-dbc290af8082" providerId="ADAL" clId="{EF7CF132-81E7-4177-8D2D-C0693188CF3A}" dt="2022-01-06T22:21:07.398" v="1519" actId="20577"/>
        <pc:sldMkLst>
          <pc:docMk/>
          <pc:sldMk cId="616439545" sldId="310"/>
        </pc:sldMkLst>
        <pc:spChg chg="mod">
          <ac:chgData name="Steve Shellhammer" userId="0e71f22d-ee3e-49c0-82ff-dbc290af8082" providerId="ADAL" clId="{EF7CF132-81E7-4177-8D2D-C0693188CF3A}" dt="2022-01-06T22:11:07.473" v="1210" actId="404"/>
          <ac:spMkLst>
            <pc:docMk/>
            <pc:sldMk cId="616439545" sldId="310"/>
            <ac:spMk id="2" creationId="{F33EDC30-B637-4E92-B383-3B44E1B4F929}"/>
          </ac:spMkLst>
        </pc:spChg>
        <pc:spChg chg="mod">
          <ac:chgData name="Steve Shellhammer" userId="0e71f22d-ee3e-49c0-82ff-dbc290af8082" providerId="ADAL" clId="{EF7CF132-81E7-4177-8D2D-C0693188CF3A}" dt="2022-01-06T22:21:07.398" v="1519" actId="20577"/>
          <ac:spMkLst>
            <pc:docMk/>
            <pc:sldMk cId="616439545" sldId="310"/>
            <ac:spMk id="3" creationId="{B3613093-EE31-47E3-BB25-262698C02D08}"/>
          </ac:spMkLst>
        </pc:spChg>
      </pc:sldChg>
      <pc:sldMasterChg chg="modSp mod">
        <pc:chgData name="Steve Shellhammer" userId="0e71f22d-ee3e-49c0-82ff-dbc290af8082" providerId="ADAL" clId="{EF7CF132-81E7-4177-8D2D-C0693188CF3A}" dt="2022-01-06T21:57:40.912" v="30" actId="20577"/>
        <pc:sldMasterMkLst>
          <pc:docMk/>
          <pc:sldMasterMk cId="0" sldId="2147483648"/>
        </pc:sldMasterMkLst>
        <pc:spChg chg="mod">
          <ac:chgData name="Steve Shellhammer" userId="0e71f22d-ee3e-49c0-82ff-dbc290af8082" providerId="ADAL" clId="{EF7CF132-81E7-4177-8D2D-C0693188CF3A}" dt="2022-01-06T21:57:40.912" v="30" actId="20577"/>
          <ac:spMkLst>
            <pc:docMk/>
            <pc:sldMasterMk cId="0" sldId="2147483648"/>
            <ac:spMk id="10" creationId="{00000000-0000-0000-0000-000000000000}"/>
          </ac:spMkLst>
        </pc:spChg>
      </pc:sldMasterChg>
    </pc:docChg>
  </pc:docChgLst>
  <pc:docChgLst>
    <pc:chgData name="Steve Shellhammer" userId="0e71f22d-ee3e-49c0-82ff-dbc290af8082" providerId="ADAL" clId="{C292AE29-02E2-4099-A057-AC0C8A24EBD1}"/>
    <pc:docChg chg="undo custSel addSld modSld modMainMaster">
      <pc:chgData name="Steve Shellhammer" userId="0e71f22d-ee3e-49c0-82ff-dbc290af8082" providerId="ADAL" clId="{C292AE29-02E2-4099-A057-AC0C8A24EBD1}" dt="2022-01-15T00:17:43.771" v="183" actId="20577"/>
      <pc:docMkLst>
        <pc:docMk/>
      </pc:docMkLst>
      <pc:sldChg chg="modSp mod">
        <pc:chgData name="Steve Shellhammer" userId="0e71f22d-ee3e-49c0-82ff-dbc290af8082" providerId="ADAL" clId="{C292AE29-02E2-4099-A057-AC0C8A24EBD1}" dt="2022-01-15T00:03:59.035" v="1" actId="20577"/>
        <pc:sldMkLst>
          <pc:docMk/>
          <pc:sldMk cId="0" sldId="256"/>
        </pc:sldMkLst>
        <pc:spChg chg="mod">
          <ac:chgData name="Steve Shellhammer" userId="0e71f22d-ee3e-49c0-82ff-dbc290af8082" providerId="ADAL" clId="{C292AE29-02E2-4099-A057-AC0C8A24EBD1}" dt="2022-01-15T00:03:59.035" v="1" actId="20577"/>
          <ac:spMkLst>
            <pc:docMk/>
            <pc:sldMk cId="0" sldId="256"/>
            <ac:spMk id="3074" creationId="{00000000-0000-0000-0000-000000000000}"/>
          </ac:spMkLst>
        </pc:spChg>
      </pc:sldChg>
      <pc:sldChg chg="modSp mod">
        <pc:chgData name="Steve Shellhammer" userId="0e71f22d-ee3e-49c0-82ff-dbc290af8082" providerId="ADAL" clId="{C292AE29-02E2-4099-A057-AC0C8A24EBD1}" dt="2022-01-15T00:16:49.838" v="181" actId="20577"/>
        <pc:sldMkLst>
          <pc:docMk/>
          <pc:sldMk cId="1997302967" sldId="307"/>
        </pc:sldMkLst>
        <pc:spChg chg="mod">
          <ac:chgData name="Steve Shellhammer" userId="0e71f22d-ee3e-49c0-82ff-dbc290af8082" providerId="ADAL" clId="{C292AE29-02E2-4099-A057-AC0C8A24EBD1}" dt="2022-01-15T00:16:32.910" v="173" actId="20577"/>
          <ac:spMkLst>
            <pc:docMk/>
            <pc:sldMk cId="1997302967" sldId="307"/>
            <ac:spMk id="2" creationId="{E4B478FD-2085-4984-AC8C-E80031C9E08D}"/>
          </ac:spMkLst>
        </pc:spChg>
        <pc:spChg chg="mod">
          <ac:chgData name="Steve Shellhammer" userId="0e71f22d-ee3e-49c0-82ff-dbc290af8082" providerId="ADAL" clId="{C292AE29-02E2-4099-A057-AC0C8A24EBD1}" dt="2022-01-15T00:16:49.838" v="181" actId="20577"/>
          <ac:spMkLst>
            <pc:docMk/>
            <pc:sldMk cId="1997302967" sldId="307"/>
            <ac:spMk id="3" creationId="{9A5276BF-EE70-4764-ADA7-712D0C09537F}"/>
          </ac:spMkLst>
        </pc:spChg>
      </pc:sldChg>
      <pc:sldChg chg="modSp new mod">
        <pc:chgData name="Steve Shellhammer" userId="0e71f22d-ee3e-49c0-82ff-dbc290af8082" providerId="ADAL" clId="{C292AE29-02E2-4099-A057-AC0C8A24EBD1}" dt="2022-01-15T00:06:01.723" v="40" actId="1036"/>
        <pc:sldMkLst>
          <pc:docMk/>
          <pc:sldMk cId="511721443" sldId="311"/>
        </pc:sldMkLst>
        <pc:spChg chg="mod">
          <ac:chgData name="Steve Shellhammer" userId="0e71f22d-ee3e-49c0-82ff-dbc290af8082" providerId="ADAL" clId="{C292AE29-02E2-4099-A057-AC0C8A24EBD1}" dt="2022-01-15T00:04:48.732" v="8" actId="404"/>
          <ac:spMkLst>
            <pc:docMk/>
            <pc:sldMk cId="511721443" sldId="311"/>
            <ac:spMk id="2" creationId="{C79CB706-8910-494B-B02B-8650C3A13131}"/>
          </ac:spMkLst>
        </pc:spChg>
        <pc:spChg chg="mod">
          <ac:chgData name="Steve Shellhammer" userId="0e71f22d-ee3e-49c0-82ff-dbc290af8082" providerId="ADAL" clId="{C292AE29-02E2-4099-A057-AC0C8A24EBD1}" dt="2022-01-15T00:06:01.723" v="40" actId="1036"/>
          <ac:spMkLst>
            <pc:docMk/>
            <pc:sldMk cId="511721443" sldId="311"/>
            <ac:spMk id="3" creationId="{02272F6F-9AF6-486C-9057-FEED7F6C5C4F}"/>
          </ac:spMkLst>
        </pc:spChg>
      </pc:sldChg>
      <pc:sldMasterChg chg="modSp mod">
        <pc:chgData name="Steve Shellhammer" userId="0e71f22d-ee3e-49c0-82ff-dbc290af8082" providerId="ADAL" clId="{C292AE29-02E2-4099-A057-AC0C8A24EBD1}" dt="2022-01-15T00:17:43.771" v="183" actId="20577"/>
        <pc:sldMasterMkLst>
          <pc:docMk/>
          <pc:sldMasterMk cId="0" sldId="2147483648"/>
        </pc:sldMasterMkLst>
        <pc:spChg chg="mod">
          <ac:chgData name="Steve Shellhammer" userId="0e71f22d-ee3e-49c0-82ff-dbc290af8082" providerId="ADAL" clId="{C292AE29-02E2-4099-A057-AC0C8A24EBD1}" dt="2022-01-15T00:17:43.771" v="183" actId="20577"/>
          <ac:spMkLst>
            <pc:docMk/>
            <pc:sldMasterMk cId="0" sldId="2147483648"/>
            <ac:spMk id="10" creationId="{00000000-0000-0000-0000-000000000000}"/>
          </ac:spMkLst>
        </pc:spChg>
      </pc:sldMasterChg>
    </pc:docChg>
  </pc:docChgLst>
  <pc:docChgLst>
    <pc:chgData name="Steve Shellhammer" userId="0e71f22d-ee3e-49c0-82ff-dbc290af8082" providerId="ADAL" clId="{B5489B1B-AF50-4F7D-9F0C-FDBA4DE11FDC}"/>
    <pc:docChg chg="custSel addSld modSld modMainMaster">
      <pc:chgData name="Steve Shellhammer" userId="0e71f22d-ee3e-49c0-82ff-dbc290af8082" providerId="ADAL" clId="{B5489B1B-AF50-4F7D-9F0C-FDBA4DE11FDC}" dt="2021-07-09T17:41:21.045" v="544" actId="115"/>
      <pc:docMkLst>
        <pc:docMk/>
      </pc:docMkLst>
      <pc:sldChg chg="modSp mod">
        <pc:chgData name="Steve Shellhammer" userId="0e71f22d-ee3e-49c0-82ff-dbc290af8082" providerId="ADAL" clId="{B5489B1B-AF50-4F7D-9F0C-FDBA4DE11FDC}" dt="2021-07-09T17:37:49.153" v="1" actId="20577"/>
        <pc:sldMkLst>
          <pc:docMk/>
          <pc:sldMk cId="0" sldId="256"/>
        </pc:sldMkLst>
        <pc:spChg chg="mod">
          <ac:chgData name="Steve Shellhammer" userId="0e71f22d-ee3e-49c0-82ff-dbc290af8082" providerId="ADAL" clId="{B5489B1B-AF50-4F7D-9F0C-FDBA4DE11FDC}" dt="2021-07-09T17:37:49.153" v="1" actId="20577"/>
          <ac:spMkLst>
            <pc:docMk/>
            <pc:sldMk cId="0" sldId="256"/>
            <ac:spMk id="3074" creationId="{00000000-0000-0000-0000-000000000000}"/>
          </ac:spMkLst>
        </pc:spChg>
      </pc:sldChg>
      <pc:sldChg chg="modSp new mod">
        <pc:chgData name="Steve Shellhammer" userId="0e71f22d-ee3e-49c0-82ff-dbc290af8082" providerId="ADAL" clId="{B5489B1B-AF50-4F7D-9F0C-FDBA4DE11FDC}" dt="2021-07-09T17:41:21.045" v="544" actId="115"/>
        <pc:sldMkLst>
          <pc:docMk/>
          <pc:sldMk cId="2429867212" sldId="305"/>
        </pc:sldMkLst>
        <pc:spChg chg="mod">
          <ac:chgData name="Steve Shellhammer" userId="0e71f22d-ee3e-49c0-82ff-dbc290af8082" providerId="ADAL" clId="{B5489B1B-AF50-4F7D-9F0C-FDBA4DE11FDC}" dt="2021-07-09T17:38:22.816" v="22" actId="20577"/>
          <ac:spMkLst>
            <pc:docMk/>
            <pc:sldMk cId="2429867212" sldId="305"/>
            <ac:spMk id="2" creationId="{501F7241-330F-4D1A-ADF1-B3CC7053AC0B}"/>
          </ac:spMkLst>
        </pc:spChg>
        <pc:spChg chg="mod">
          <ac:chgData name="Steve Shellhammer" userId="0e71f22d-ee3e-49c0-82ff-dbc290af8082" providerId="ADAL" clId="{B5489B1B-AF50-4F7D-9F0C-FDBA4DE11FDC}" dt="2021-07-09T17:41:21.045" v="544" actId="115"/>
          <ac:spMkLst>
            <pc:docMk/>
            <pc:sldMk cId="2429867212" sldId="305"/>
            <ac:spMk id="3" creationId="{E1CBCF5C-62F9-405C-8E8F-7836AB4F53D3}"/>
          </ac:spMkLst>
        </pc:spChg>
      </pc:sldChg>
      <pc:sldMasterChg chg="modSp mod">
        <pc:chgData name="Steve Shellhammer" userId="0e71f22d-ee3e-49c0-82ff-dbc290af8082" providerId="ADAL" clId="{B5489B1B-AF50-4F7D-9F0C-FDBA4DE11FDC}" dt="2021-07-09T17:38:00.338" v="3" actId="20577"/>
        <pc:sldMasterMkLst>
          <pc:docMk/>
          <pc:sldMasterMk cId="0" sldId="2147483648"/>
        </pc:sldMasterMkLst>
        <pc:spChg chg="mod">
          <ac:chgData name="Steve Shellhammer" userId="0e71f22d-ee3e-49c0-82ff-dbc290af8082" providerId="ADAL" clId="{B5489B1B-AF50-4F7D-9F0C-FDBA4DE11FDC}" dt="2021-07-09T17:38:00.338" v="3"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92054BDB-A6BF-447B-BDF9-2CD0F2F7BEA4}"/>
    <pc:docChg chg="custSel addSld modSld modMainMaster">
      <pc:chgData name="Steve Shellhammer" userId="0e71f22d-ee3e-49c0-82ff-dbc290af8082" providerId="ADAL" clId="{92054BDB-A6BF-447B-BDF9-2CD0F2F7BEA4}" dt="2022-06-30T19:15:51.142" v="949" actId="20577"/>
      <pc:docMkLst>
        <pc:docMk/>
      </pc:docMkLst>
      <pc:sldChg chg="modSp mod">
        <pc:chgData name="Steve Shellhammer" userId="0e71f22d-ee3e-49c0-82ff-dbc290af8082" providerId="ADAL" clId="{92054BDB-A6BF-447B-BDF9-2CD0F2F7BEA4}" dt="2022-06-30T18:46:26.890" v="769" actId="20577"/>
        <pc:sldMkLst>
          <pc:docMk/>
          <pc:sldMk cId="0" sldId="256"/>
        </pc:sldMkLst>
        <pc:spChg chg="mod">
          <ac:chgData name="Steve Shellhammer" userId="0e71f22d-ee3e-49c0-82ff-dbc290af8082" providerId="ADAL" clId="{92054BDB-A6BF-447B-BDF9-2CD0F2F7BEA4}" dt="2022-06-30T18:26:51.395" v="5" actId="20577"/>
          <ac:spMkLst>
            <pc:docMk/>
            <pc:sldMk cId="0" sldId="256"/>
            <ac:spMk id="3073" creationId="{00000000-0000-0000-0000-000000000000}"/>
          </ac:spMkLst>
        </pc:spChg>
        <pc:spChg chg="mod">
          <ac:chgData name="Steve Shellhammer" userId="0e71f22d-ee3e-49c0-82ff-dbc290af8082" providerId="ADAL" clId="{92054BDB-A6BF-447B-BDF9-2CD0F2F7BEA4}" dt="2022-06-30T18:46:26.890" v="769" actId="20577"/>
          <ac:spMkLst>
            <pc:docMk/>
            <pc:sldMk cId="0" sldId="256"/>
            <ac:spMk id="3074" creationId="{00000000-0000-0000-0000-000000000000}"/>
          </ac:spMkLst>
        </pc:spChg>
      </pc:sldChg>
      <pc:sldChg chg="modSp mod">
        <pc:chgData name="Steve Shellhammer" userId="0e71f22d-ee3e-49c0-82ff-dbc290af8082" providerId="ADAL" clId="{92054BDB-A6BF-447B-BDF9-2CD0F2F7BEA4}" dt="2022-06-30T18:47:00.247" v="770" actId="255"/>
        <pc:sldMkLst>
          <pc:docMk/>
          <pc:sldMk cId="2073173423" sldId="298"/>
        </pc:sldMkLst>
        <pc:spChg chg="mod">
          <ac:chgData name="Steve Shellhammer" userId="0e71f22d-ee3e-49c0-82ff-dbc290af8082" providerId="ADAL" clId="{92054BDB-A6BF-447B-BDF9-2CD0F2F7BEA4}" dt="2022-06-30T18:47:00.247" v="770" actId="255"/>
          <ac:spMkLst>
            <pc:docMk/>
            <pc:sldMk cId="2073173423" sldId="298"/>
            <ac:spMk id="2" creationId="{6BDE5E84-55F9-4669-95B1-3F9646890394}"/>
          </ac:spMkLst>
        </pc:spChg>
        <pc:spChg chg="mod">
          <ac:chgData name="Steve Shellhammer" userId="0e71f22d-ee3e-49c0-82ff-dbc290af8082" providerId="ADAL" clId="{92054BDB-A6BF-447B-BDF9-2CD0F2F7BEA4}" dt="2022-06-30T18:39:34.083" v="382" actId="313"/>
          <ac:spMkLst>
            <pc:docMk/>
            <pc:sldMk cId="2073173423" sldId="298"/>
            <ac:spMk id="3" creationId="{0879F695-B16A-4FC9-BD55-E2608AFB30AD}"/>
          </ac:spMkLst>
        </pc:spChg>
      </pc:sldChg>
      <pc:sldChg chg="delSp modSp mod">
        <pc:chgData name="Steve Shellhammer" userId="0e71f22d-ee3e-49c0-82ff-dbc290af8082" providerId="ADAL" clId="{92054BDB-A6BF-447B-BDF9-2CD0F2F7BEA4}" dt="2022-06-30T18:45:57.919" v="763" actId="1076"/>
        <pc:sldMkLst>
          <pc:docMk/>
          <pc:sldMk cId="693098657" sldId="304"/>
        </pc:sldMkLst>
        <pc:picChg chg="del">
          <ac:chgData name="Steve Shellhammer" userId="0e71f22d-ee3e-49c0-82ff-dbc290af8082" providerId="ADAL" clId="{92054BDB-A6BF-447B-BDF9-2CD0F2F7BEA4}" dt="2022-06-30T18:44:11.856" v="756" actId="478"/>
          <ac:picMkLst>
            <pc:docMk/>
            <pc:sldMk cId="693098657" sldId="304"/>
            <ac:picMk id="3" creationId="{37D6A362-2686-43F6-AD5D-F38DF3224F16}"/>
          </ac:picMkLst>
        </pc:picChg>
        <pc:picChg chg="del mod">
          <ac:chgData name="Steve Shellhammer" userId="0e71f22d-ee3e-49c0-82ff-dbc290af8082" providerId="ADAL" clId="{92054BDB-A6BF-447B-BDF9-2CD0F2F7BEA4}" dt="2022-06-30T18:45:56.369" v="762" actId="478"/>
          <ac:picMkLst>
            <pc:docMk/>
            <pc:sldMk cId="693098657" sldId="304"/>
            <ac:picMk id="7" creationId="{69E24D3C-F147-FE5F-5C84-37BB94D44CEA}"/>
          </ac:picMkLst>
        </pc:picChg>
        <pc:picChg chg="mod">
          <ac:chgData name="Steve Shellhammer" userId="0e71f22d-ee3e-49c0-82ff-dbc290af8082" providerId="ADAL" clId="{92054BDB-A6BF-447B-BDF9-2CD0F2F7BEA4}" dt="2022-06-30T18:45:57.919" v="763" actId="1076"/>
          <ac:picMkLst>
            <pc:docMk/>
            <pc:sldMk cId="693098657" sldId="304"/>
            <ac:picMk id="8" creationId="{CD4B387A-FB6A-A338-899F-0D7C880D2CC3}"/>
          </ac:picMkLst>
        </pc:picChg>
      </pc:sldChg>
      <pc:sldChg chg="modSp mod">
        <pc:chgData name="Steve Shellhammer" userId="0e71f22d-ee3e-49c0-82ff-dbc290af8082" providerId="ADAL" clId="{92054BDB-A6BF-447B-BDF9-2CD0F2F7BEA4}" dt="2022-06-30T18:32:55.223" v="36" actId="404"/>
        <pc:sldMkLst>
          <pc:docMk/>
          <pc:sldMk cId="4128314619" sldId="308"/>
        </pc:sldMkLst>
        <pc:spChg chg="mod">
          <ac:chgData name="Steve Shellhammer" userId="0e71f22d-ee3e-49c0-82ff-dbc290af8082" providerId="ADAL" clId="{92054BDB-A6BF-447B-BDF9-2CD0F2F7BEA4}" dt="2022-06-30T18:30:34.933" v="19" actId="14100"/>
          <ac:spMkLst>
            <pc:docMk/>
            <pc:sldMk cId="4128314619" sldId="308"/>
            <ac:spMk id="2" creationId="{47976F7E-5EDB-4C8F-8637-2943F13D670B}"/>
          </ac:spMkLst>
        </pc:spChg>
        <pc:spChg chg="mod">
          <ac:chgData name="Steve Shellhammer" userId="0e71f22d-ee3e-49c0-82ff-dbc290af8082" providerId="ADAL" clId="{92054BDB-A6BF-447B-BDF9-2CD0F2F7BEA4}" dt="2022-06-30T18:32:55.223" v="36" actId="404"/>
          <ac:spMkLst>
            <pc:docMk/>
            <pc:sldMk cId="4128314619" sldId="308"/>
            <ac:spMk id="3" creationId="{8BBBC4AA-EA3F-44E3-87C3-BB61A4248108}"/>
          </ac:spMkLst>
        </pc:spChg>
      </pc:sldChg>
      <pc:sldChg chg="modSp new mod">
        <pc:chgData name="Steve Shellhammer" userId="0e71f22d-ee3e-49c0-82ff-dbc290af8082" providerId="ADAL" clId="{92054BDB-A6BF-447B-BDF9-2CD0F2F7BEA4}" dt="2022-06-30T18:41:59.008" v="697" actId="13926"/>
        <pc:sldMkLst>
          <pc:docMk/>
          <pc:sldMk cId="2064974264" sldId="309"/>
        </pc:sldMkLst>
        <pc:spChg chg="mod">
          <ac:chgData name="Steve Shellhammer" userId="0e71f22d-ee3e-49c0-82ff-dbc290af8082" providerId="ADAL" clId="{92054BDB-A6BF-447B-BDF9-2CD0F2F7BEA4}" dt="2022-06-30T18:40:20.710" v="447" actId="404"/>
          <ac:spMkLst>
            <pc:docMk/>
            <pc:sldMk cId="2064974264" sldId="309"/>
            <ac:spMk id="2" creationId="{818570D6-F718-6B8A-1FB6-58D55A5E9370}"/>
          </ac:spMkLst>
        </pc:spChg>
        <pc:spChg chg="mod">
          <ac:chgData name="Steve Shellhammer" userId="0e71f22d-ee3e-49c0-82ff-dbc290af8082" providerId="ADAL" clId="{92054BDB-A6BF-447B-BDF9-2CD0F2F7BEA4}" dt="2022-06-30T18:41:59.008" v="697" actId="13926"/>
          <ac:spMkLst>
            <pc:docMk/>
            <pc:sldMk cId="2064974264" sldId="309"/>
            <ac:spMk id="3" creationId="{C90C3005-4128-E8C9-D260-BE344FF9FCD1}"/>
          </ac:spMkLst>
        </pc:spChg>
      </pc:sldChg>
      <pc:sldChg chg="modSp new mod">
        <pc:chgData name="Steve Shellhammer" userId="0e71f22d-ee3e-49c0-82ff-dbc290af8082" providerId="ADAL" clId="{92054BDB-A6BF-447B-BDF9-2CD0F2F7BEA4}" dt="2022-06-30T19:15:51.142" v="949" actId="20577"/>
        <pc:sldMkLst>
          <pc:docMk/>
          <pc:sldMk cId="4177403195" sldId="310"/>
        </pc:sldMkLst>
        <pc:spChg chg="mod">
          <ac:chgData name="Steve Shellhammer" userId="0e71f22d-ee3e-49c0-82ff-dbc290af8082" providerId="ADAL" clId="{92054BDB-A6BF-447B-BDF9-2CD0F2F7BEA4}" dt="2022-06-30T18:44:01.511" v="751" actId="14100"/>
          <ac:spMkLst>
            <pc:docMk/>
            <pc:sldMk cId="4177403195" sldId="310"/>
            <ac:spMk id="2" creationId="{4289EA95-801C-77F4-5B1B-01CD40E89FDD}"/>
          </ac:spMkLst>
        </pc:spChg>
        <pc:spChg chg="mod">
          <ac:chgData name="Steve Shellhammer" userId="0e71f22d-ee3e-49c0-82ff-dbc290af8082" providerId="ADAL" clId="{92054BDB-A6BF-447B-BDF9-2CD0F2F7BEA4}" dt="2022-06-30T19:15:51.142" v="949" actId="20577"/>
          <ac:spMkLst>
            <pc:docMk/>
            <pc:sldMk cId="4177403195" sldId="310"/>
            <ac:spMk id="3" creationId="{6D334415-C149-CA61-CBEC-106E2AA8AD59}"/>
          </ac:spMkLst>
        </pc:spChg>
      </pc:sldChg>
      <pc:sldMasterChg chg="modSp mod">
        <pc:chgData name="Steve Shellhammer" userId="0e71f22d-ee3e-49c0-82ff-dbc290af8082" providerId="ADAL" clId="{92054BDB-A6BF-447B-BDF9-2CD0F2F7BEA4}" dt="2022-06-30T18:47:29.656" v="772" actId="20577"/>
        <pc:sldMasterMkLst>
          <pc:docMk/>
          <pc:sldMasterMk cId="0" sldId="2147483648"/>
        </pc:sldMasterMkLst>
        <pc:spChg chg="mod">
          <ac:chgData name="Steve Shellhammer" userId="0e71f22d-ee3e-49c0-82ff-dbc290af8082" providerId="ADAL" clId="{92054BDB-A6BF-447B-BDF9-2CD0F2F7BEA4}" dt="2022-06-30T18:47:29.656" v="772" actId="20577"/>
          <ac:spMkLst>
            <pc:docMk/>
            <pc:sldMasterMk cId="0" sldId="2147483648"/>
            <ac:spMk id="10" creationId="{00000000-0000-0000-0000-000000000000}"/>
          </ac:spMkLst>
        </pc:spChg>
      </pc:sldMasterChg>
    </pc:docChg>
  </pc:docChgLst>
  <pc:docChgLst>
    <pc:chgData name="Steve Shellhammer" userId="0e71f22d-ee3e-49c0-82ff-dbc290af8082" providerId="ADAL" clId="{8DDF68D0-38CF-4F3D-BF90-7CA29B1E02B1}"/>
    <pc:docChg chg="modSld modMainMaster">
      <pc:chgData name="Steve Shellhammer" userId="0e71f22d-ee3e-49c0-82ff-dbc290af8082" providerId="ADAL" clId="{8DDF68D0-38CF-4F3D-BF90-7CA29B1E02B1}" dt="2021-07-06T22:55:48.537" v="3" actId="20577"/>
      <pc:docMkLst>
        <pc:docMk/>
      </pc:docMkLst>
      <pc:sldChg chg="modSp mod">
        <pc:chgData name="Steve Shellhammer" userId="0e71f22d-ee3e-49c0-82ff-dbc290af8082" providerId="ADAL" clId="{8DDF68D0-38CF-4F3D-BF90-7CA29B1E02B1}" dt="2021-07-06T22:55:29.770" v="1" actId="20577"/>
        <pc:sldMkLst>
          <pc:docMk/>
          <pc:sldMk cId="0" sldId="256"/>
        </pc:sldMkLst>
        <pc:spChg chg="mod">
          <ac:chgData name="Steve Shellhammer" userId="0e71f22d-ee3e-49c0-82ff-dbc290af8082" providerId="ADAL" clId="{8DDF68D0-38CF-4F3D-BF90-7CA29B1E02B1}" dt="2021-07-06T22:55:29.770" v="1" actId="20577"/>
          <ac:spMkLst>
            <pc:docMk/>
            <pc:sldMk cId="0" sldId="256"/>
            <ac:spMk id="3074" creationId="{00000000-0000-0000-0000-000000000000}"/>
          </ac:spMkLst>
        </pc:spChg>
      </pc:sldChg>
      <pc:sldMasterChg chg="modSp mod">
        <pc:chgData name="Steve Shellhammer" userId="0e71f22d-ee3e-49c0-82ff-dbc290af8082" providerId="ADAL" clId="{8DDF68D0-38CF-4F3D-BF90-7CA29B1E02B1}" dt="2021-07-06T22:55:48.537" v="3" actId="20577"/>
        <pc:sldMasterMkLst>
          <pc:docMk/>
          <pc:sldMasterMk cId="0" sldId="2147483648"/>
        </pc:sldMasterMkLst>
        <pc:spChg chg="mod">
          <ac:chgData name="Steve Shellhammer" userId="0e71f22d-ee3e-49c0-82ff-dbc290af8082" providerId="ADAL" clId="{8DDF68D0-38CF-4F3D-BF90-7CA29B1E02B1}" dt="2021-07-06T22:55:48.537" v="3"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651E072A-E4AE-468D-B949-605EFAE0C9FC}"/>
    <pc:docChg chg="custSel addSld delSld modSld modMainMaster">
      <pc:chgData name="Steve Shellhammer" userId="0e71f22d-ee3e-49c0-82ff-dbc290af8082" providerId="ADAL" clId="{651E072A-E4AE-468D-B949-605EFAE0C9FC}" dt="2021-10-28T22:03:44.718" v="506" actId="20577"/>
      <pc:docMkLst>
        <pc:docMk/>
      </pc:docMkLst>
      <pc:sldChg chg="modSp mod">
        <pc:chgData name="Steve Shellhammer" userId="0e71f22d-ee3e-49c0-82ff-dbc290af8082" providerId="ADAL" clId="{651E072A-E4AE-468D-B949-605EFAE0C9FC}" dt="2021-10-28T21:52:27.776" v="19" actId="20577"/>
        <pc:sldMkLst>
          <pc:docMk/>
          <pc:sldMk cId="0" sldId="256"/>
        </pc:sldMkLst>
        <pc:spChg chg="mod">
          <ac:chgData name="Steve Shellhammer" userId="0e71f22d-ee3e-49c0-82ff-dbc290af8082" providerId="ADAL" clId="{651E072A-E4AE-468D-B949-605EFAE0C9FC}" dt="2021-10-28T21:51:26.246" v="9" actId="20577"/>
          <ac:spMkLst>
            <pc:docMk/>
            <pc:sldMk cId="0" sldId="256"/>
            <ac:spMk id="3073" creationId="{00000000-0000-0000-0000-000000000000}"/>
          </ac:spMkLst>
        </pc:spChg>
        <pc:spChg chg="mod">
          <ac:chgData name="Steve Shellhammer" userId="0e71f22d-ee3e-49c0-82ff-dbc290af8082" providerId="ADAL" clId="{651E072A-E4AE-468D-B949-605EFAE0C9FC}" dt="2021-10-28T21:52:27.776" v="19" actId="20577"/>
          <ac:spMkLst>
            <pc:docMk/>
            <pc:sldMk cId="0" sldId="256"/>
            <ac:spMk id="3074" creationId="{00000000-0000-0000-0000-000000000000}"/>
          </ac:spMkLst>
        </pc:spChg>
      </pc:sldChg>
      <pc:sldChg chg="del">
        <pc:chgData name="Steve Shellhammer" userId="0e71f22d-ee3e-49c0-82ff-dbc290af8082" providerId="ADAL" clId="{651E072A-E4AE-468D-B949-605EFAE0C9FC}" dt="2021-10-28T21:53:34.913" v="68" actId="47"/>
        <pc:sldMkLst>
          <pc:docMk/>
          <pc:sldMk cId="1762822898" sldId="293"/>
        </pc:sldMkLst>
      </pc:sldChg>
      <pc:sldChg chg="del">
        <pc:chgData name="Steve Shellhammer" userId="0e71f22d-ee3e-49c0-82ff-dbc290af8082" providerId="ADAL" clId="{651E072A-E4AE-468D-B949-605EFAE0C9FC}" dt="2021-10-28T21:53:36.641" v="69" actId="47"/>
        <pc:sldMkLst>
          <pc:docMk/>
          <pc:sldMk cId="1059936791" sldId="303"/>
        </pc:sldMkLst>
      </pc:sldChg>
      <pc:sldChg chg="delSp modSp mod">
        <pc:chgData name="Steve Shellhammer" userId="0e71f22d-ee3e-49c0-82ff-dbc290af8082" providerId="ADAL" clId="{651E072A-E4AE-468D-B949-605EFAE0C9FC}" dt="2021-10-28T22:00:10.644" v="502" actId="1076"/>
        <pc:sldMkLst>
          <pc:docMk/>
          <pc:sldMk cId="693098657" sldId="304"/>
        </pc:sldMkLst>
        <pc:picChg chg="del">
          <ac:chgData name="Steve Shellhammer" userId="0e71f22d-ee3e-49c0-82ff-dbc290af8082" providerId="ADAL" clId="{651E072A-E4AE-468D-B949-605EFAE0C9FC}" dt="2021-10-28T21:53:41.440" v="70" actId="478"/>
          <ac:picMkLst>
            <pc:docMk/>
            <pc:sldMk cId="693098657" sldId="304"/>
            <ac:picMk id="3" creationId="{2CC8FFDA-EACE-409C-9B29-5B8E9EE0D757}"/>
          </ac:picMkLst>
        </pc:picChg>
        <pc:picChg chg="mod">
          <ac:chgData name="Steve Shellhammer" userId="0e71f22d-ee3e-49c0-82ff-dbc290af8082" providerId="ADAL" clId="{651E072A-E4AE-468D-B949-605EFAE0C9FC}" dt="2021-10-28T22:00:10.644" v="502" actId="1076"/>
          <ac:picMkLst>
            <pc:docMk/>
            <pc:sldMk cId="693098657" sldId="304"/>
            <ac:picMk id="7" creationId="{6663D083-862A-4B55-99AB-DA1B0B5D9D35}"/>
          </ac:picMkLst>
        </pc:picChg>
      </pc:sldChg>
      <pc:sldChg chg="modSp mod">
        <pc:chgData name="Steve Shellhammer" userId="0e71f22d-ee3e-49c0-82ff-dbc290af8082" providerId="ADAL" clId="{651E072A-E4AE-468D-B949-605EFAE0C9FC}" dt="2021-10-28T21:53:24.832" v="67" actId="20577"/>
        <pc:sldMkLst>
          <pc:docMk/>
          <pc:sldMk cId="2684011041" sldId="305"/>
        </pc:sldMkLst>
        <pc:spChg chg="mod">
          <ac:chgData name="Steve Shellhammer" userId="0e71f22d-ee3e-49c0-82ff-dbc290af8082" providerId="ADAL" clId="{651E072A-E4AE-468D-B949-605EFAE0C9FC}" dt="2021-10-28T21:53:24.832" v="67" actId="20577"/>
          <ac:spMkLst>
            <pc:docMk/>
            <pc:sldMk cId="2684011041" sldId="305"/>
            <ac:spMk id="3" creationId="{CD03C6C8-DD82-41FD-813E-9E11425B6458}"/>
          </ac:spMkLst>
        </pc:spChg>
      </pc:sldChg>
      <pc:sldChg chg="modSp new mod">
        <pc:chgData name="Steve Shellhammer" userId="0e71f22d-ee3e-49c0-82ff-dbc290af8082" providerId="ADAL" clId="{651E072A-E4AE-468D-B949-605EFAE0C9FC}" dt="2021-10-28T21:59:34.445" v="500" actId="404"/>
        <pc:sldMkLst>
          <pc:docMk/>
          <pc:sldMk cId="622474959" sldId="306"/>
        </pc:sldMkLst>
        <pc:spChg chg="mod">
          <ac:chgData name="Steve Shellhammer" userId="0e71f22d-ee3e-49c0-82ff-dbc290af8082" providerId="ADAL" clId="{651E072A-E4AE-468D-B949-605EFAE0C9FC}" dt="2021-10-28T21:54:08.048" v="103" actId="20577"/>
          <ac:spMkLst>
            <pc:docMk/>
            <pc:sldMk cId="622474959" sldId="306"/>
            <ac:spMk id="2" creationId="{5F47EFAC-B57F-4A7C-8A51-541EFE14E931}"/>
          </ac:spMkLst>
        </pc:spChg>
        <pc:spChg chg="mod">
          <ac:chgData name="Steve Shellhammer" userId="0e71f22d-ee3e-49c0-82ff-dbc290af8082" providerId="ADAL" clId="{651E072A-E4AE-468D-B949-605EFAE0C9FC}" dt="2021-10-28T21:59:34.445" v="500" actId="404"/>
          <ac:spMkLst>
            <pc:docMk/>
            <pc:sldMk cId="622474959" sldId="306"/>
            <ac:spMk id="3" creationId="{9734A8BB-8C9F-4189-B589-57037E786FAA}"/>
          </ac:spMkLst>
        </pc:spChg>
      </pc:sldChg>
      <pc:sldChg chg="modSp new mod">
        <pc:chgData name="Steve Shellhammer" userId="0e71f22d-ee3e-49c0-82ff-dbc290af8082" providerId="ADAL" clId="{651E072A-E4AE-468D-B949-605EFAE0C9FC}" dt="2021-10-28T21:59:18.092" v="499" actId="14100"/>
        <pc:sldMkLst>
          <pc:docMk/>
          <pc:sldMk cId="1997302967" sldId="307"/>
        </pc:sldMkLst>
        <pc:spChg chg="mod">
          <ac:chgData name="Steve Shellhammer" userId="0e71f22d-ee3e-49c0-82ff-dbc290af8082" providerId="ADAL" clId="{651E072A-E4AE-468D-B949-605EFAE0C9FC}" dt="2021-10-28T21:55:14.047" v="204" actId="20577"/>
          <ac:spMkLst>
            <pc:docMk/>
            <pc:sldMk cId="1997302967" sldId="307"/>
            <ac:spMk id="2" creationId="{E4B478FD-2085-4984-AC8C-E80031C9E08D}"/>
          </ac:spMkLst>
        </pc:spChg>
        <pc:spChg chg="mod">
          <ac:chgData name="Steve Shellhammer" userId="0e71f22d-ee3e-49c0-82ff-dbc290af8082" providerId="ADAL" clId="{651E072A-E4AE-468D-B949-605EFAE0C9FC}" dt="2021-10-28T21:59:18.092" v="499" actId="14100"/>
          <ac:spMkLst>
            <pc:docMk/>
            <pc:sldMk cId="1997302967" sldId="307"/>
            <ac:spMk id="3" creationId="{9A5276BF-EE70-4764-ADA7-712D0C09537F}"/>
          </ac:spMkLst>
        </pc:spChg>
      </pc:sldChg>
      <pc:sldMasterChg chg="modSp mod">
        <pc:chgData name="Steve Shellhammer" userId="0e71f22d-ee3e-49c0-82ff-dbc290af8082" providerId="ADAL" clId="{651E072A-E4AE-468D-B949-605EFAE0C9FC}" dt="2021-10-28T22:03:44.718" v="506" actId="20577"/>
        <pc:sldMasterMkLst>
          <pc:docMk/>
          <pc:sldMasterMk cId="0" sldId="2147483648"/>
        </pc:sldMasterMkLst>
        <pc:spChg chg="mod">
          <ac:chgData name="Steve Shellhammer" userId="0e71f22d-ee3e-49c0-82ff-dbc290af8082" providerId="ADAL" clId="{651E072A-E4AE-468D-B949-605EFAE0C9FC}" dt="2021-10-28T22:03:44.718" v="506" actId="20577"/>
          <ac:spMkLst>
            <pc:docMk/>
            <pc:sldMasterMk cId="0" sldId="2147483648"/>
            <ac:spMk id="10" creationId="{00000000-0000-0000-0000-000000000000}"/>
          </ac:spMkLst>
        </pc:spChg>
      </pc:sldMasterChg>
    </pc:docChg>
  </pc:docChgLst>
  <pc:docChgLst>
    <pc:chgData name="Steve Shellhammer" userId="0e71f22d-ee3e-49c0-82ff-dbc290af8082" providerId="ADAL" clId="{C094DC32-8971-4363-9CBE-4E4717819322}"/>
    <pc:docChg chg="undo custSel addSld modSld modMainMaster">
      <pc:chgData name="Steve Shellhammer" userId="0e71f22d-ee3e-49c0-82ff-dbc290af8082" providerId="ADAL" clId="{C094DC32-8971-4363-9CBE-4E4717819322}" dt="2020-10-30T18:14:59.482" v="766" actId="20577"/>
      <pc:docMkLst>
        <pc:docMk/>
      </pc:docMkLst>
      <pc:sldChg chg="modSp mod">
        <pc:chgData name="Steve Shellhammer" userId="0e71f22d-ee3e-49c0-82ff-dbc290af8082" providerId="ADAL" clId="{C094DC32-8971-4363-9CBE-4E4717819322}" dt="2020-10-30T17:33:54.337" v="3" actId="20577"/>
        <pc:sldMkLst>
          <pc:docMk/>
          <pc:sldMk cId="0" sldId="256"/>
        </pc:sldMkLst>
        <pc:spChg chg="mod">
          <ac:chgData name="Steve Shellhammer" userId="0e71f22d-ee3e-49c0-82ff-dbc290af8082" providerId="ADAL" clId="{C094DC32-8971-4363-9CBE-4E4717819322}" dt="2020-10-30T17:33:54.337" v="3" actId="20577"/>
          <ac:spMkLst>
            <pc:docMk/>
            <pc:sldMk cId="0" sldId="256"/>
            <ac:spMk id="3074" creationId="{00000000-0000-0000-0000-000000000000}"/>
          </ac:spMkLst>
        </pc:spChg>
      </pc:sldChg>
      <pc:sldChg chg="modSp mod">
        <pc:chgData name="Steve Shellhammer" userId="0e71f22d-ee3e-49c0-82ff-dbc290af8082" providerId="ADAL" clId="{C094DC32-8971-4363-9CBE-4E4717819322}" dt="2020-10-30T18:14:59.482" v="766" actId="20577"/>
        <pc:sldMkLst>
          <pc:docMk/>
          <pc:sldMk cId="1254697515" sldId="283"/>
        </pc:sldMkLst>
        <pc:spChg chg="mod">
          <ac:chgData name="Steve Shellhammer" userId="0e71f22d-ee3e-49c0-82ff-dbc290af8082" providerId="ADAL" clId="{C094DC32-8971-4363-9CBE-4E4717819322}" dt="2020-10-30T17:52:21.327" v="637" actId="404"/>
          <ac:spMkLst>
            <pc:docMk/>
            <pc:sldMk cId="1254697515" sldId="283"/>
            <ac:spMk id="2" creationId="{699EB5AA-7C1E-43F4-941D-621B834F1BEC}"/>
          </ac:spMkLst>
        </pc:spChg>
        <pc:spChg chg="mod">
          <ac:chgData name="Steve Shellhammer" userId="0e71f22d-ee3e-49c0-82ff-dbc290af8082" providerId="ADAL" clId="{C094DC32-8971-4363-9CBE-4E4717819322}" dt="2020-10-30T18:14:59.482" v="766" actId="20577"/>
          <ac:spMkLst>
            <pc:docMk/>
            <pc:sldMk cId="1254697515" sldId="283"/>
            <ac:spMk id="3" creationId="{8E638090-E680-4193-9BF0-7AEB81DB0B05}"/>
          </ac:spMkLst>
        </pc:spChg>
      </pc:sldChg>
      <pc:sldChg chg="modSp mod">
        <pc:chgData name="Steve Shellhammer" userId="0e71f22d-ee3e-49c0-82ff-dbc290af8082" providerId="ADAL" clId="{C094DC32-8971-4363-9CBE-4E4717819322}" dt="2020-10-30T17:53:06.598" v="638" actId="14100"/>
        <pc:sldMkLst>
          <pc:docMk/>
          <pc:sldMk cId="2439599667" sldId="290"/>
        </pc:sldMkLst>
        <pc:spChg chg="mod">
          <ac:chgData name="Steve Shellhammer" userId="0e71f22d-ee3e-49c0-82ff-dbc290af8082" providerId="ADAL" clId="{C094DC32-8971-4363-9CBE-4E4717819322}" dt="2020-10-30T17:53:06.598" v="638" actId="14100"/>
          <ac:spMkLst>
            <pc:docMk/>
            <pc:sldMk cId="2439599667" sldId="290"/>
            <ac:spMk id="3" creationId="{2118FBEB-869B-429D-9D5A-975287234DBD}"/>
          </ac:spMkLst>
        </pc:spChg>
      </pc:sldChg>
      <pc:sldChg chg="modSp mod">
        <pc:chgData name="Steve Shellhammer" userId="0e71f22d-ee3e-49c0-82ff-dbc290af8082" providerId="ADAL" clId="{C094DC32-8971-4363-9CBE-4E4717819322}" dt="2020-10-30T17:53:34.350" v="639" actId="14100"/>
        <pc:sldMkLst>
          <pc:docMk/>
          <pc:sldMk cId="1762822898" sldId="293"/>
        </pc:sldMkLst>
        <pc:spChg chg="mod">
          <ac:chgData name="Steve Shellhammer" userId="0e71f22d-ee3e-49c0-82ff-dbc290af8082" providerId="ADAL" clId="{C094DC32-8971-4363-9CBE-4E4717819322}" dt="2020-10-30T17:53:34.350" v="639" actId="14100"/>
          <ac:spMkLst>
            <pc:docMk/>
            <pc:sldMk cId="1762822898" sldId="293"/>
            <ac:spMk id="3" creationId="{A37BCEF0-6F11-463B-8039-DEDBBCA0781B}"/>
          </ac:spMkLst>
        </pc:spChg>
      </pc:sldChg>
      <pc:sldChg chg="modSp new mod">
        <pc:chgData name="Steve Shellhammer" userId="0e71f22d-ee3e-49c0-82ff-dbc290af8082" providerId="ADAL" clId="{C094DC32-8971-4363-9CBE-4E4717819322}" dt="2020-10-30T17:38:35.225" v="316" actId="20577"/>
        <pc:sldMkLst>
          <pc:docMk/>
          <pc:sldMk cId="4090638326" sldId="296"/>
        </pc:sldMkLst>
        <pc:spChg chg="mod">
          <ac:chgData name="Steve Shellhammer" userId="0e71f22d-ee3e-49c0-82ff-dbc290af8082" providerId="ADAL" clId="{C094DC32-8971-4363-9CBE-4E4717819322}" dt="2020-10-30T17:35:44.837" v="103" actId="14100"/>
          <ac:spMkLst>
            <pc:docMk/>
            <pc:sldMk cId="4090638326" sldId="296"/>
            <ac:spMk id="2" creationId="{27615141-828D-4897-9E49-77BF44EA5748}"/>
          </ac:spMkLst>
        </pc:spChg>
        <pc:spChg chg="mod">
          <ac:chgData name="Steve Shellhammer" userId="0e71f22d-ee3e-49c0-82ff-dbc290af8082" providerId="ADAL" clId="{C094DC32-8971-4363-9CBE-4E4717819322}" dt="2020-10-30T17:38:35.225" v="316" actId="20577"/>
          <ac:spMkLst>
            <pc:docMk/>
            <pc:sldMk cId="4090638326" sldId="296"/>
            <ac:spMk id="3" creationId="{B2871B69-C814-48EF-BA2E-7766A548A756}"/>
          </ac:spMkLst>
        </pc:spChg>
      </pc:sldChg>
      <pc:sldMasterChg chg="modSp mod">
        <pc:chgData name="Steve Shellhammer" userId="0e71f22d-ee3e-49c0-82ff-dbc290af8082" providerId="ADAL" clId="{C094DC32-8971-4363-9CBE-4E4717819322}" dt="2020-10-30T17:34:09.853" v="5" actId="20577"/>
        <pc:sldMasterMkLst>
          <pc:docMk/>
          <pc:sldMasterMk cId="0" sldId="2147483648"/>
        </pc:sldMasterMkLst>
        <pc:spChg chg="mod">
          <ac:chgData name="Steve Shellhammer" userId="0e71f22d-ee3e-49c0-82ff-dbc290af8082" providerId="ADAL" clId="{C094DC32-8971-4363-9CBE-4E4717819322}" dt="2020-10-30T17:34:09.853" v="5"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F97826B8-2E3A-4FFE-BAED-0DD64C99D4CC}"/>
    <pc:docChg chg="undo custSel addSld delSld modSld modMainMaster">
      <pc:chgData name="Steve Shellhammer" userId="0e71f22d-ee3e-49c0-82ff-dbc290af8082" providerId="ADAL" clId="{F97826B8-2E3A-4FFE-BAED-0DD64C99D4CC}" dt="2022-11-07T23:34:47.460" v="2486" actId="313"/>
      <pc:docMkLst>
        <pc:docMk/>
      </pc:docMkLst>
      <pc:sldChg chg="addSp delSp modSp mod">
        <pc:chgData name="Steve Shellhammer" userId="0e71f22d-ee3e-49c0-82ff-dbc290af8082" providerId="ADAL" clId="{F97826B8-2E3A-4FFE-BAED-0DD64C99D4CC}" dt="2022-11-07T21:10:48.964" v="81" actId="20577"/>
        <pc:sldMkLst>
          <pc:docMk/>
          <pc:sldMk cId="0" sldId="256"/>
        </pc:sldMkLst>
        <pc:spChg chg="add del mod">
          <ac:chgData name="Steve Shellhammer" userId="0e71f22d-ee3e-49c0-82ff-dbc290af8082" providerId="ADAL" clId="{F97826B8-2E3A-4FFE-BAED-0DD64C99D4CC}" dt="2022-11-07T21:07:59.248" v="1" actId="478"/>
          <ac:spMkLst>
            <pc:docMk/>
            <pc:sldMk cId="0" sldId="256"/>
            <ac:spMk id="3" creationId="{0C13D99D-1834-4429-9959-C49FED02B1E7}"/>
          </ac:spMkLst>
        </pc:spChg>
        <pc:spChg chg="del">
          <ac:chgData name="Steve Shellhammer" userId="0e71f22d-ee3e-49c0-82ff-dbc290af8082" providerId="ADAL" clId="{F97826B8-2E3A-4FFE-BAED-0DD64C99D4CC}" dt="2022-11-07T21:10:14.697" v="3" actId="478"/>
          <ac:spMkLst>
            <pc:docMk/>
            <pc:sldMk cId="0" sldId="256"/>
            <ac:spMk id="13" creationId="{11DA9CE0-040E-4838-A418-077971D49C84}"/>
          </ac:spMkLst>
        </pc:spChg>
        <pc:spChg chg="mod">
          <ac:chgData name="Steve Shellhammer" userId="0e71f22d-ee3e-49c0-82ff-dbc290af8082" providerId="ADAL" clId="{F97826B8-2E3A-4FFE-BAED-0DD64C99D4CC}" dt="2022-11-07T21:10:48.964" v="81" actId="20577"/>
          <ac:spMkLst>
            <pc:docMk/>
            <pc:sldMk cId="0" sldId="256"/>
            <ac:spMk id="3073" creationId="{00000000-0000-0000-0000-000000000000}"/>
          </ac:spMkLst>
        </pc:spChg>
        <pc:spChg chg="del">
          <ac:chgData name="Steve Shellhammer" userId="0e71f22d-ee3e-49c0-82ff-dbc290af8082" providerId="ADAL" clId="{F97826B8-2E3A-4FFE-BAED-0DD64C99D4CC}" dt="2022-11-07T21:07:55.427" v="0" actId="478"/>
          <ac:spMkLst>
            <pc:docMk/>
            <pc:sldMk cId="0" sldId="256"/>
            <ac:spMk id="3074" creationId="{00000000-0000-0000-0000-000000000000}"/>
          </ac:spMkLst>
        </pc:spChg>
        <pc:grpChg chg="del">
          <ac:chgData name="Steve Shellhammer" userId="0e71f22d-ee3e-49c0-82ff-dbc290af8082" providerId="ADAL" clId="{F97826B8-2E3A-4FFE-BAED-0DD64C99D4CC}" dt="2022-11-07T21:08:01.647" v="2" actId="478"/>
          <ac:grpSpMkLst>
            <pc:docMk/>
            <pc:sldMk cId="0" sldId="256"/>
            <ac:grpSpMk id="12" creationId="{00000000-0000-0000-0000-000000000000}"/>
          </ac:grpSpMkLst>
        </pc:grpChg>
        <pc:graphicFrameChg chg="del">
          <ac:chgData name="Steve Shellhammer" userId="0e71f22d-ee3e-49c0-82ff-dbc290af8082" providerId="ADAL" clId="{F97826B8-2E3A-4FFE-BAED-0DD64C99D4CC}" dt="2022-11-07T21:10:14.697" v="3" actId="478"/>
          <ac:graphicFrameMkLst>
            <pc:docMk/>
            <pc:sldMk cId="0" sldId="256"/>
            <ac:graphicFrameMk id="14" creationId="{EA28245D-D5A1-4C4C-87E9-81BA55C2B95A}"/>
          </ac:graphicFrameMkLst>
        </pc:graphicFrameChg>
      </pc:sldChg>
      <pc:sldChg chg="del">
        <pc:chgData name="Steve Shellhammer" userId="0e71f22d-ee3e-49c0-82ff-dbc290af8082" providerId="ADAL" clId="{F97826B8-2E3A-4FFE-BAED-0DD64C99D4CC}" dt="2022-11-07T21:46:15.434" v="1516" actId="47"/>
        <pc:sldMkLst>
          <pc:docMk/>
          <pc:sldMk cId="3731895628" sldId="264"/>
        </pc:sldMkLst>
      </pc:sldChg>
      <pc:sldChg chg="del">
        <pc:chgData name="Steve Shellhammer" userId="0e71f22d-ee3e-49c0-82ff-dbc290af8082" providerId="ADAL" clId="{F97826B8-2E3A-4FFE-BAED-0DD64C99D4CC}" dt="2022-11-07T21:46:15.434" v="1516" actId="47"/>
        <pc:sldMkLst>
          <pc:docMk/>
          <pc:sldMk cId="2073173423" sldId="298"/>
        </pc:sldMkLst>
      </pc:sldChg>
      <pc:sldChg chg="del">
        <pc:chgData name="Steve Shellhammer" userId="0e71f22d-ee3e-49c0-82ff-dbc290af8082" providerId="ADAL" clId="{F97826B8-2E3A-4FFE-BAED-0DD64C99D4CC}" dt="2022-11-07T21:46:15.434" v="1516" actId="47"/>
        <pc:sldMkLst>
          <pc:docMk/>
          <pc:sldMk cId="693098657" sldId="304"/>
        </pc:sldMkLst>
      </pc:sldChg>
      <pc:sldChg chg="del">
        <pc:chgData name="Steve Shellhammer" userId="0e71f22d-ee3e-49c0-82ff-dbc290af8082" providerId="ADAL" clId="{F97826B8-2E3A-4FFE-BAED-0DD64C99D4CC}" dt="2022-11-07T21:46:15.434" v="1516" actId="47"/>
        <pc:sldMkLst>
          <pc:docMk/>
          <pc:sldMk cId="4128314619" sldId="308"/>
        </pc:sldMkLst>
      </pc:sldChg>
      <pc:sldChg chg="del">
        <pc:chgData name="Steve Shellhammer" userId="0e71f22d-ee3e-49c0-82ff-dbc290af8082" providerId="ADAL" clId="{F97826B8-2E3A-4FFE-BAED-0DD64C99D4CC}" dt="2022-11-07T21:46:15.434" v="1516" actId="47"/>
        <pc:sldMkLst>
          <pc:docMk/>
          <pc:sldMk cId="1845010878" sldId="309"/>
        </pc:sldMkLst>
      </pc:sldChg>
      <pc:sldChg chg="del">
        <pc:chgData name="Steve Shellhammer" userId="0e71f22d-ee3e-49c0-82ff-dbc290af8082" providerId="ADAL" clId="{F97826B8-2E3A-4FFE-BAED-0DD64C99D4CC}" dt="2022-11-07T21:46:15.434" v="1516" actId="47"/>
        <pc:sldMkLst>
          <pc:docMk/>
          <pc:sldMk cId="199674075" sldId="310"/>
        </pc:sldMkLst>
      </pc:sldChg>
      <pc:sldChg chg="modSp new mod">
        <pc:chgData name="Steve Shellhammer" userId="0e71f22d-ee3e-49c0-82ff-dbc290af8082" providerId="ADAL" clId="{F97826B8-2E3A-4FFE-BAED-0DD64C99D4CC}" dt="2022-11-07T21:35:17.084" v="661" actId="20577"/>
        <pc:sldMkLst>
          <pc:docMk/>
          <pc:sldMk cId="1754760086" sldId="311"/>
        </pc:sldMkLst>
        <pc:spChg chg="mod">
          <ac:chgData name="Steve Shellhammer" userId="0e71f22d-ee3e-49c0-82ff-dbc290af8082" providerId="ADAL" clId="{F97826B8-2E3A-4FFE-BAED-0DD64C99D4CC}" dt="2022-11-07T21:31:34.960" v="124" actId="404"/>
          <ac:spMkLst>
            <pc:docMk/>
            <pc:sldMk cId="1754760086" sldId="311"/>
            <ac:spMk id="2" creationId="{FD01B7C1-B8CF-41C6-AD86-8110BAD1F801}"/>
          </ac:spMkLst>
        </pc:spChg>
        <pc:spChg chg="mod">
          <ac:chgData name="Steve Shellhammer" userId="0e71f22d-ee3e-49c0-82ff-dbc290af8082" providerId="ADAL" clId="{F97826B8-2E3A-4FFE-BAED-0DD64C99D4CC}" dt="2022-11-07T21:35:17.084" v="661" actId="20577"/>
          <ac:spMkLst>
            <pc:docMk/>
            <pc:sldMk cId="1754760086" sldId="311"/>
            <ac:spMk id="3" creationId="{D7B872BD-84F2-4DC4-B0C7-313C0D40183A}"/>
          </ac:spMkLst>
        </pc:spChg>
      </pc:sldChg>
      <pc:sldChg chg="modSp new mod">
        <pc:chgData name="Steve Shellhammer" userId="0e71f22d-ee3e-49c0-82ff-dbc290af8082" providerId="ADAL" clId="{F97826B8-2E3A-4FFE-BAED-0DD64C99D4CC}" dt="2022-11-07T21:41:10.078" v="1427" actId="20577"/>
        <pc:sldMkLst>
          <pc:docMk/>
          <pc:sldMk cId="180234917" sldId="312"/>
        </pc:sldMkLst>
        <pc:spChg chg="mod">
          <ac:chgData name="Steve Shellhammer" userId="0e71f22d-ee3e-49c0-82ff-dbc290af8082" providerId="ADAL" clId="{F97826B8-2E3A-4FFE-BAED-0DD64C99D4CC}" dt="2022-11-07T21:40:41.774" v="1306" actId="14100"/>
          <ac:spMkLst>
            <pc:docMk/>
            <pc:sldMk cId="180234917" sldId="312"/>
            <ac:spMk id="2" creationId="{54A27518-89F3-4BCF-8EEA-AEA574F138B9}"/>
          </ac:spMkLst>
        </pc:spChg>
        <pc:spChg chg="mod">
          <ac:chgData name="Steve Shellhammer" userId="0e71f22d-ee3e-49c0-82ff-dbc290af8082" providerId="ADAL" clId="{F97826B8-2E3A-4FFE-BAED-0DD64C99D4CC}" dt="2022-11-07T21:41:10.078" v="1427" actId="20577"/>
          <ac:spMkLst>
            <pc:docMk/>
            <pc:sldMk cId="180234917" sldId="312"/>
            <ac:spMk id="3" creationId="{A9FB5473-E7E6-4CE8-B352-3955718685E6}"/>
          </ac:spMkLst>
        </pc:spChg>
      </pc:sldChg>
      <pc:sldChg chg="modSp new mod">
        <pc:chgData name="Steve Shellhammer" userId="0e71f22d-ee3e-49c0-82ff-dbc290af8082" providerId="ADAL" clId="{F97826B8-2E3A-4FFE-BAED-0DD64C99D4CC}" dt="2022-11-07T21:45:55.980" v="1515" actId="14100"/>
        <pc:sldMkLst>
          <pc:docMk/>
          <pc:sldMk cId="1612195212" sldId="313"/>
        </pc:sldMkLst>
        <pc:spChg chg="mod">
          <ac:chgData name="Steve Shellhammer" userId="0e71f22d-ee3e-49c0-82ff-dbc290af8082" providerId="ADAL" clId="{F97826B8-2E3A-4FFE-BAED-0DD64C99D4CC}" dt="2022-11-07T21:45:45.888" v="1512" actId="14100"/>
          <ac:spMkLst>
            <pc:docMk/>
            <pc:sldMk cId="1612195212" sldId="313"/>
            <ac:spMk id="2" creationId="{12082674-87F2-4127-901D-20BE2BDF1E7B}"/>
          </ac:spMkLst>
        </pc:spChg>
        <pc:spChg chg="mod">
          <ac:chgData name="Steve Shellhammer" userId="0e71f22d-ee3e-49c0-82ff-dbc290af8082" providerId="ADAL" clId="{F97826B8-2E3A-4FFE-BAED-0DD64C99D4CC}" dt="2022-11-07T21:45:55.980" v="1515" actId="14100"/>
          <ac:spMkLst>
            <pc:docMk/>
            <pc:sldMk cId="1612195212" sldId="313"/>
            <ac:spMk id="3" creationId="{3C156996-C20F-4706-94F5-563E06C3F0A7}"/>
          </ac:spMkLst>
        </pc:spChg>
      </pc:sldChg>
      <pc:sldChg chg="modSp new mod">
        <pc:chgData name="Steve Shellhammer" userId="0e71f22d-ee3e-49c0-82ff-dbc290af8082" providerId="ADAL" clId="{F97826B8-2E3A-4FFE-BAED-0DD64C99D4CC}" dt="2022-11-07T23:31:49.237" v="2105" actId="20577"/>
        <pc:sldMkLst>
          <pc:docMk/>
          <pc:sldMk cId="1032072130" sldId="314"/>
        </pc:sldMkLst>
        <pc:spChg chg="mod">
          <ac:chgData name="Steve Shellhammer" userId="0e71f22d-ee3e-49c0-82ff-dbc290af8082" providerId="ADAL" clId="{F97826B8-2E3A-4FFE-BAED-0DD64C99D4CC}" dt="2022-11-07T21:46:42.966" v="1546" actId="404"/>
          <ac:spMkLst>
            <pc:docMk/>
            <pc:sldMk cId="1032072130" sldId="314"/>
            <ac:spMk id="2" creationId="{3615A083-5E0D-4E8D-B055-7F9D580612E5}"/>
          </ac:spMkLst>
        </pc:spChg>
        <pc:spChg chg="mod">
          <ac:chgData name="Steve Shellhammer" userId="0e71f22d-ee3e-49c0-82ff-dbc290af8082" providerId="ADAL" clId="{F97826B8-2E3A-4FFE-BAED-0DD64C99D4CC}" dt="2022-11-07T23:31:49.237" v="2105" actId="20577"/>
          <ac:spMkLst>
            <pc:docMk/>
            <pc:sldMk cId="1032072130" sldId="314"/>
            <ac:spMk id="3" creationId="{29FC26DC-B66F-4923-9314-5720F0357819}"/>
          </ac:spMkLst>
        </pc:spChg>
      </pc:sldChg>
      <pc:sldChg chg="modSp new mod">
        <pc:chgData name="Steve Shellhammer" userId="0e71f22d-ee3e-49c0-82ff-dbc290af8082" providerId="ADAL" clId="{F97826B8-2E3A-4FFE-BAED-0DD64C99D4CC}" dt="2022-11-07T23:34:47.460" v="2486" actId="313"/>
        <pc:sldMkLst>
          <pc:docMk/>
          <pc:sldMk cId="3909911257" sldId="315"/>
        </pc:sldMkLst>
        <pc:spChg chg="mod">
          <ac:chgData name="Steve Shellhammer" userId="0e71f22d-ee3e-49c0-82ff-dbc290af8082" providerId="ADAL" clId="{F97826B8-2E3A-4FFE-BAED-0DD64C99D4CC}" dt="2022-11-07T23:32:43.551" v="2114" actId="255"/>
          <ac:spMkLst>
            <pc:docMk/>
            <pc:sldMk cId="3909911257" sldId="315"/>
            <ac:spMk id="2" creationId="{2E7E82B3-6F9D-423F-B85B-1E2D98573107}"/>
          </ac:spMkLst>
        </pc:spChg>
        <pc:spChg chg="mod">
          <ac:chgData name="Steve Shellhammer" userId="0e71f22d-ee3e-49c0-82ff-dbc290af8082" providerId="ADAL" clId="{F97826B8-2E3A-4FFE-BAED-0DD64C99D4CC}" dt="2022-11-07T23:34:47.460" v="2486" actId="313"/>
          <ac:spMkLst>
            <pc:docMk/>
            <pc:sldMk cId="3909911257" sldId="315"/>
            <ac:spMk id="3" creationId="{5703155B-5A4B-49FA-A46E-4E319E7B1912}"/>
          </ac:spMkLst>
        </pc:spChg>
      </pc:sldChg>
      <pc:sldMasterChg chg="delSp modSp mod">
        <pc:chgData name="Steve Shellhammer" userId="0e71f22d-ee3e-49c0-82ff-dbc290af8082" providerId="ADAL" clId="{F97826B8-2E3A-4FFE-BAED-0DD64C99D4CC}" dt="2022-11-07T21:14:43.757" v="84" actId="478"/>
        <pc:sldMasterMkLst>
          <pc:docMk/>
          <pc:sldMasterMk cId="0" sldId="2147483648"/>
        </pc:sldMasterMkLst>
        <pc:spChg chg="mod">
          <ac:chgData name="Steve Shellhammer" userId="0e71f22d-ee3e-49c0-82ff-dbc290af8082" providerId="ADAL" clId="{F97826B8-2E3A-4FFE-BAED-0DD64C99D4CC}" dt="2022-11-07T21:14:39.435" v="83" actId="20577"/>
          <ac:spMkLst>
            <pc:docMk/>
            <pc:sldMasterMk cId="0" sldId="2147483648"/>
            <ac:spMk id="10" creationId="{00000000-0000-0000-0000-000000000000}"/>
          </ac:spMkLst>
        </pc:spChg>
        <pc:spChg chg="del">
          <ac:chgData name="Steve Shellhammer" userId="0e71f22d-ee3e-49c0-82ff-dbc290af8082" providerId="ADAL" clId="{F97826B8-2E3A-4FFE-BAED-0DD64C99D4CC}" dt="2022-11-07T21:14:43.757" v="84" actId="478"/>
          <ac:spMkLst>
            <pc:docMk/>
            <pc:sldMasterMk cId="0" sldId="2147483648"/>
            <ac:spMk id="1031" creationId="{00000000-0000-0000-0000-000000000000}"/>
          </ac:spMkLst>
        </pc:spChg>
      </pc:sldMasterChg>
    </pc:docChg>
  </pc:docChgLst>
  <pc:docChgLst>
    <pc:chgData name="Steve Shellhammer" userId="0e71f22d-ee3e-49c0-82ff-dbc290af8082" providerId="ADAL" clId="{2E250C37-D503-411B-93BC-39ED9C3C9B2F}"/>
    <pc:docChg chg="custSel addSld delSld modSld modMainMaster">
      <pc:chgData name="Steve Shellhammer" userId="0e71f22d-ee3e-49c0-82ff-dbc290af8082" providerId="ADAL" clId="{2E250C37-D503-411B-93BC-39ED9C3C9B2F}" dt="2021-07-02T22:58:43.662" v="1304" actId="1076"/>
      <pc:docMkLst>
        <pc:docMk/>
      </pc:docMkLst>
      <pc:sldChg chg="modSp mod">
        <pc:chgData name="Steve Shellhammer" userId="0e71f22d-ee3e-49c0-82ff-dbc290af8082" providerId="ADAL" clId="{2E250C37-D503-411B-93BC-39ED9C3C9B2F}" dt="2021-07-02T22:43:15.557" v="297" actId="20577"/>
        <pc:sldMkLst>
          <pc:docMk/>
          <pc:sldMk cId="0" sldId="256"/>
        </pc:sldMkLst>
        <pc:spChg chg="mod">
          <ac:chgData name="Steve Shellhammer" userId="0e71f22d-ee3e-49c0-82ff-dbc290af8082" providerId="ADAL" clId="{2E250C37-D503-411B-93BC-39ED9C3C9B2F}" dt="2021-07-02T22:43:15.557" v="297" actId="20577"/>
          <ac:spMkLst>
            <pc:docMk/>
            <pc:sldMk cId="0" sldId="256"/>
            <ac:spMk id="3073" creationId="{00000000-0000-0000-0000-000000000000}"/>
          </ac:spMkLst>
        </pc:spChg>
        <pc:spChg chg="mod">
          <ac:chgData name="Steve Shellhammer" userId="0e71f22d-ee3e-49c0-82ff-dbc290af8082" providerId="ADAL" clId="{2E250C37-D503-411B-93BC-39ED9C3C9B2F}" dt="2021-07-02T22:37:41.253" v="3" actId="20577"/>
          <ac:spMkLst>
            <pc:docMk/>
            <pc:sldMk cId="0" sldId="256"/>
            <ac:spMk id="3074" creationId="{00000000-0000-0000-0000-000000000000}"/>
          </ac:spMkLst>
        </pc:spChg>
      </pc:sldChg>
      <pc:sldChg chg="modSp mod">
        <pc:chgData name="Steve Shellhammer" userId="0e71f22d-ee3e-49c0-82ff-dbc290af8082" providerId="ADAL" clId="{2E250C37-D503-411B-93BC-39ED9C3C9B2F}" dt="2021-07-02T22:39:26.407" v="60" actId="20577"/>
        <pc:sldMkLst>
          <pc:docMk/>
          <pc:sldMk cId="3731895628" sldId="264"/>
        </pc:sldMkLst>
        <pc:spChg chg="mod">
          <ac:chgData name="Steve Shellhammer" userId="0e71f22d-ee3e-49c0-82ff-dbc290af8082" providerId="ADAL" clId="{2E250C37-D503-411B-93BC-39ED9C3C9B2F}" dt="2021-07-02T22:39:26.407" v="60" actId="20577"/>
          <ac:spMkLst>
            <pc:docMk/>
            <pc:sldMk cId="3731895628" sldId="264"/>
            <ac:spMk id="3" creationId="{00000000-0000-0000-0000-000000000000}"/>
          </ac:spMkLst>
        </pc:spChg>
      </pc:sldChg>
      <pc:sldChg chg="del">
        <pc:chgData name="Steve Shellhammer" userId="0e71f22d-ee3e-49c0-82ff-dbc290af8082" providerId="ADAL" clId="{2E250C37-D503-411B-93BC-39ED9C3C9B2F}" dt="2021-07-02T22:50:08.745" v="584" actId="47"/>
        <pc:sldMkLst>
          <pc:docMk/>
          <pc:sldMk cId="1254697515" sldId="283"/>
        </pc:sldMkLst>
      </pc:sldChg>
      <pc:sldChg chg="modSp mod">
        <pc:chgData name="Steve Shellhammer" userId="0e71f22d-ee3e-49c0-82ff-dbc290af8082" providerId="ADAL" clId="{2E250C37-D503-411B-93BC-39ED9C3C9B2F}" dt="2021-07-02T22:39:01.205" v="56" actId="20577"/>
        <pc:sldMkLst>
          <pc:docMk/>
          <pc:sldMk cId="464714103" sldId="291"/>
        </pc:sldMkLst>
        <pc:spChg chg="mod">
          <ac:chgData name="Steve Shellhammer" userId="0e71f22d-ee3e-49c0-82ff-dbc290af8082" providerId="ADAL" clId="{2E250C37-D503-411B-93BC-39ED9C3C9B2F}" dt="2021-07-02T22:39:01.205" v="56" actId="20577"/>
          <ac:spMkLst>
            <pc:docMk/>
            <pc:sldMk cId="464714103" sldId="291"/>
            <ac:spMk id="3" creationId="{5FAF55C0-8AEA-453F-BC9C-2F8950711BC4}"/>
          </ac:spMkLst>
        </pc:spChg>
      </pc:sldChg>
      <pc:sldChg chg="addSp delSp modSp mod">
        <pc:chgData name="Steve Shellhammer" userId="0e71f22d-ee3e-49c0-82ff-dbc290af8082" providerId="ADAL" clId="{2E250C37-D503-411B-93BC-39ED9C3C9B2F}" dt="2021-07-02T22:57:12.769" v="1280" actId="115"/>
        <pc:sldMkLst>
          <pc:docMk/>
          <pc:sldMk cId="1762822898" sldId="293"/>
        </pc:sldMkLst>
        <pc:spChg chg="mod">
          <ac:chgData name="Steve Shellhammer" userId="0e71f22d-ee3e-49c0-82ff-dbc290af8082" providerId="ADAL" clId="{2E250C37-D503-411B-93BC-39ED9C3C9B2F}" dt="2021-07-02T22:42:04.712" v="289" actId="20577"/>
          <ac:spMkLst>
            <pc:docMk/>
            <pc:sldMk cId="1762822898" sldId="293"/>
            <ac:spMk id="2" creationId="{12A016C0-A576-4830-AA26-2B9BBEE37E5F}"/>
          </ac:spMkLst>
        </pc:spChg>
        <pc:spChg chg="del">
          <ac:chgData name="Steve Shellhammer" userId="0e71f22d-ee3e-49c0-82ff-dbc290af8082" providerId="ADAL" clId="{2E250C37-D503-411B-93BC-39ED9C3C9B2F}" dt="2021-07-02T22:39:43.976" v="61" actId="478"/>
          <ac:spMkLst>
            <pc:docMk/>
            <pc:sldMk cId="1762822898" sldId="293"/>
            <ac:spMk id="3" creationId="{A37BCEF0-6F11-463B-8039-DEDBBCA0781B}"/>
          </ac:spMkLst>
        </pc:spChg>
        <pc:spChg chg="add mod">
          <ac:chgData name="Steve Shellhammer" userId="0e71f22d-ee3e-49c0-82ff-dbc290af8082" providerId="ADAL" clId="{2E250C37-D503-411B-93BC-39ED9C3C9B2F}" dt="2021-07-02T22:57:12.769" v="1280" actId="115"/>
          <ac:spMkLst>
            <pc:docMk/>
            <pc:sldMk cId="1762822898" sldId="293"/>
            <ac:spMk id="8" creationId="{9B88BB43-AF59-405D-B1FD-63711652E35B}"/>
          </ac:spMkLst>
        </pc:spChg>
      </pc:sldChg>
      <pc:sldChg chg="del">
        <pc:chgData name="Steve Shellhammer" userId="0e71f22d-ee3e-49c0-82ff-dbc290af8082" providerId="ADAL" clId="{2E250C37-D503-411B-93BC-39ED9C3C9B2F}" dt="2021-07-02T22:56:55.850" v="1263" actId="47"/>
        <pc:sldMkLst>
          <pc:docMk/>
          <pc:sldMk cId="2745616321" sldId="295"/>
        </pc:sldMkLst>
      </pc:sldChg>
      <pc:sldChg chg="modSp mod">
        <pc:chgData name="Steve Shellhammer" userId="0e71f22d-ee3e-49c0-82ff-dbc290af8082" providerId="ADAL" clId="{2E250C37-D503-411B-93BC-39ED9C3C9B2F}" dt="2021-07-02T22:57:35.382" v="1289" actId="20577"/>
        <pc:sldMkLst>
          <pc:docMk/>
          <pc:sldMk cId="4090638326" sldId="296"/>
        </pc:sldMkLst>
        <pc:spChg chg="mod">
          <ac:chgData name="Steve Shellhammer" userId="0e71f22d-ee3e-49c0-82ff-dbc290af8082" providerId="ADAL" clId="{2E250C37-D503-411B-93BC-39ED9C3C9B2F}" dt="2021-07-02T22:57:35.382" v="1289" actId="20577"/>
          <ac:spMkLst>
            <pc:docMk/>
            <pc:sldMk cId="4090638326" sldId="296"/>
            <ac:spMk id="2" creationId="{27615141-828D-4897-9E49-77BF44EA5748}"/>
          </ac:spMkLst>
        </pc:spChg>
        <pc:spChg chg="mod">
          <ac:chgData name="Steve Shellhammer" userId="0e71f22d-ee3e-49c0-82ff-dbc290af8082" providerId="ADAL" clId="{2E250C37-D503-411B-93BC-39ED9C3C9B2F}" dt="2021-07-02T22:49:48.742" v="583" actId="20577"/>
          <ac:spMkLst>
            <pc:docMk/>
            <pc:sldMk cId="4090638326" sldId="296"/>
            <ac:spMk id="3" creationId="{B2871B69-C814-48EF-BA2E-7766A548A756}"/>
          </ac:spMkLst>
        </pc:spChg>
      </pc:sldChg>
      <pc:sldChg chg="del">
        <pc:chgData name="Steve Shellhammer" userId="0e71f22d-ee3e-49c0-82ff-dbc290af8082" providerId="ADAL" clId="{2E250C37-D503-411B-93BC-39ED9C3C9B2F}" dt="2021-07-02T22:42:16.840" v="290" actId="47"/>
        <pc:sldMkLst>
          <pc:docMk/>
          <pc:sldMk cId="703395828" sldId="297"/>
        </pc:sldMkLst>
      </pc:sldChg>
      <pc:sldChg chg="modSp mod">
        <pc:chgData name="Steve Shellhammer" userId="0e71f22d-ee3e-49c0-82ff-dbc290af8082" providerId="ADAL" clId="{2E250C37-D503-411B-93BC-39ED9C3C9B2F}" dt="2021-07-02T22:56:23.261" v="1259" actId="14100"/>
        <pc:sldMkLst>
          <pc:docMk/>
          <pc:sldMk cId="2073173423" sldId="298"/>
        </pc:sldMkLst>
        <pc:spChg chg="mod">
          <ac:chgData name="Steve Shellhammer" userId="0e71f22d-ee3e-49c0-82ff-dbc290af8082" providerId="ADAL" clId="{2E250C37-D503-411B-93BC-39ED9C3C9B2F}" dt="2021-07-02T22:56:23.261" v="1259" actId="14100"/>
          <ac:spMkLst>
            <pc:docMk/>
            <pc:sldMk cId="2073173423" sldId="298"/>
            <ac:spMk id="2" creationId="{6BDE5E84-55F9-4669-95B1-3F9646890394}"/>
          </ac:spMkLst>
        </pc:spChg>
        <pc:spChg chg="mod">
          <ac:chgData name="Steve Shellhammer" userId="0e71f22d-ee3e-49c0-82ff-dbc290af8082" providerId="ADAL" clId="{2E250C37-D503-411B-93BC-39ED9C3C9B2F}" dt="2021-07-02T22:56:19.874" v="1258" actId="14100"/>
          <ac:spMkLst>
            <pc:docMk/>
            <pc:sldMk cId="2073173423" sldId="298"/>
            <ac:spMk id="3" creationId="{0879F695-B16A-4FC9-BD55-E2608AFB30AD}"/>
          </ac:spMkLst>
        </pc:spChg>
      </pc:sldChg>
      <pc:sldChg chg="del">
        <pc:chgData name="Steve Shellhammer" userId="0e71f22d-ee3e-49c0-82ff-dbc290af8082" providerId="ADAL" clId="{2E250C37-D503-411B-93BC-39ED9C3C9B2F}" dt="2021-07-02T22:56:29.016" v="1260" actId="47"/>
        <pc:sldMkLst>
          <pc:docMk/>
          <pc:sldMk cId="1651079413" sldId="299"/>
        </pc:sldMkLst>
      </pc:sldChg>
      <pc:sldChg chg="del">
        <pc:chgData name="Steve Shellhammer" userId="0e71f22d-ee3e-49c0-82ff-dbc290af8082" providerId="ADAL" clId="{2E250C37-D503-411B-93BC-39ED9C3C9B2F}" dt="2021-07-02T22:50:23.624" v="585" actId="47"/>
        <pc:sldMkLst>
          <pc:docMk/>
          <pc:sldMk cId="4204649235" sldId="300"/>
        </pc:sldMkLst>
      </pc:sldChg>
      <pc:sldChg chg="del">
        <pc:chgData name="Steve Shellhammer" userId="0e71f22d-ee3e-49c0-82ff-dbc290af8082" providerId="ADAL" clId="{2E250C37-D503-411B-93BC-39ED9C3C9B2F}" dt="2021-07-02T22:56:52.841" v="1262" actId="47"/>
        <pc:sldMkLst>
          <pc:docMk/>
          <pc:sldMk cId="1598191875" sldId="301"/>
        </pc:sldMkLst>
      </pc:sldChg>
      <pc:sldChg chg="del">
        <pc:chgData name="Steve Shellhammer" userId="0e71f22d-ee3e-49c0-82ff-dbc290af8082" providerId="ADAL" clId="{2E250C37-D503-411B-93BC-39ED9C3C9B2F}" dt="2021-07-02T22:56:51.417" v="1261" actId="47"/>
        <pc:sldMkLst>
          <pc:docMk/>
          <pc:sldMk cId="3465603139" sldId="302"/>
        </pc:sldMkLst>
      </pc:sldChg>
      <pc:sldChg chg="modSp add mod">
        <pc:chgData name="Steve Shellhammer" userId="0e71f22d-ee3e-49c0-82ff-dbc290af8082" providerId="ADAL" clId="{2E250C37-D503-411B-93BC-39ED9C3C9B2F}" dt="2021-07-02T22:57:31.417" v="1285" actId="14100"/>
        <pc:sldMkLst>
          <pc:docMk/>
          <pc:sldMk cId="1059936791" sldId="303"/>
        </pc:sldMkLst>
        <pc:spChg chg="mod">
          <ac:chgData name="Steve Shellhammer" userId="0e71f22d-ee3e-49c0-82ff-dbc290af8082" providerId="ADAL" clId="{2E250C37-D503-411B-93BC-39ED9C3C9B2F}" dt="2021-07-02T22:57:31.417" v="1285" actId="14100"/>
          <ac:spMkLst>
            <pc:docMk/>
            <pc:sldMk cId="1059936791" sldId="303"/>
            <ac:spMk id="2" creationId="{27615141-828D-4897-9E49-77BF44EA5748}"/>
          </ac:spMkLst>
        </pc:spChg>
        <pc:spChg chg="mod">
          <ac:chgData name="Steve Shellhammer" userId="0e71f22d-ee3e-49c0-82ff-dbc290af8082" providerId="ADAL" clId="{2E250C37-D503-411B-93BC-39ED9C3C9B2F}" dt="2021-07-02T22:49:45.894" v="582" actId="20577"/>
          <ac:spMkLst>
            <pc:docMk/>
            <pc:sldMk cId="1059936791" sldId="303"/>
            <ac:spMk id="3" creationId="{B2871B69-C814-48EF-BA2E-7766A548A756}"/>
          </ac:spMkLst>
        </pc:spChg>
      </pc:sldChg>
      <pc:sldChg chg="add del">
        <pc:chgData name="Steve Shellhammer" userId="0e71f22d-ee3e-49c0-82ff-dbc290af8082" providerId="ADAL" clId="{2E250C37-D503-411B-93BC-39ED9C3C9B2F}" dt="2021-07-02T22:55:46.066" v="1250"/>
        <pc:sldMkLst>
          <pc:docMk/>
          <pc:sldMk cId="620458958" sldId="304"/>
        </pc:sldMkLst>
      </pc:sldChg>
      <pc:sldChg chg="delSp modSp new mod">
        <pc:chgData name="Steve Shellhammer" userId="0e71f22d-ee3e-49c0-82ff-dbc290af8082" providerId="ADAL" clId="{2E250C37-D503-411B-93BC-39ED9C3C9B2F}" dt="2021-07-02T22:58:43.662" v="1304" actId="1076"/>
        <pc:sldMkLst>
          <pc:docMk/>
          <pc:sldMk cId="693098657" sldId="304"/>
        </pc:sldMkLst>
        <pc:spChg chg="mod">
          <ac:chgData name="Steve Shellhammer" userId="0e71f22d-ee3e-49c0-82ff-dbc290af8082" providerId="ADAL" clId="{2E250C37-D503-411B-93BC-39ED9C3C9B2F}" dt="2021-07-02T22:57:59.863" v="1300" actId="20577"/>
          <ac:spMkLst>
            <pc:docMk/>
            <pc:sldMk cId="693098657" sldId="304"/>
            <ac:spMk id="2" creationId="{56815B67-333F-4136-B413-8BB853474209}"/>
          </ac:spMkLst>
        </pc:spChg>
        <pc:spChg chg="del">
          <ac:chgData name="Steve Shellhammer" userId="0e71f22d-ee3e-49c0-82ff-dbc290af8082" providerId="ADAL" clId="{2E250C37-D503-411B-93BC-39ED9C3C9B2F}" dt="2021-07-02T22:58:03.047" v="1301" actId="478"/>
          <ac:spMkLst>
            <pc:docMk/>
            <pc:sldMk cId="693098657" sldId="304"/>
            <ac:spMk id="3" creationId="{9A76C6BF-F3BD-4955-8B26-23EC39B65338}"/>
          </ac:spMkLst>
        </pc:spChg>
        <pc:picChg chg="mod">
          <ac:chgData name="Steve Shellhammer" userId="0e71f22d-ee3e-49c0-82ff-dbc290af8082" providerId="ADAL" clId="{2E250C37-D503-411B-93BC-39ED9C3C9B2F}" dt="2021-07-02T22:58:43.662" v="1304" actId="1076"/>
          <ac:picMkLst>
            <pc:docMk/>
            <pc:sldMk cId="693098657" sldId="304"/>
            <ac:picMk id="7" creationId="{46D20933-D54D-44A7-8D08-2F42E802A136}"/>
          </ac:picMkLst>
        </pc:picChg>
      </pc:sldChg>
      <pc:sldMasterChg chg="modSp mod">
        <pc:chgData name="Steve Shellhammer" userId="0e71f22d-ee3e-49c0-82ff-dbc290af8082" providerId="ADAL" clId="{2E250C37-D503-411B-93BC-39ED9C3C9B2F}" dt="2021-07-02T22:38:05.494" v="7" actId="20577"/>
        <pc:sldMasterMkLst>
          <pc:docMk/>
          <pc:sldMasterMk cId="0" sldId="2147483648"/>
        </pc:sldMasterMkLst>
        <pc:spChg chg="mod">
          <ac:chgData name="Steve Shellhammer" userId="0e71f22d-ee3e-49c0-82ff-dbc290af8082" providerId="ADAL" clId="{2E250C37-D503-411B-93BC-39ED9C3C9B2F}" dt="2021-07-02T22:38:05.494" v="7"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41555B5B-1569-4528-BBD3-5290BF9F87DD}"/>
    <pc:docChg chg="custSel addSld delSld modSld modMainMaster">
      <pc:chgData name="Steve Shellhammer" userId="0e71f22d-ee3e-49c0-82ff-dbc290af8082" providerId="ADAL" clId="{41555B5B-1569-4528-BBD3-5290BF9F87DD}" dt="2021-09-01T21:43:30.737" v="319" actId="404"/>
      <pc:docMkLst>
        <pc:docMk/>
      </pc:docMkLst>
      <pc:sldChg chg="modSp mod">
        <pc:chgData name="Steve Shellhammer" userId="0e71f22d-ee3e-49c0-82ff-dbc290af8082" providerId="ADAL" clId="{41555B5B-1569-4528-BBD3-5290BF9F87DD}" dt="2021-09-01T21:17:53.811" v="22" actId="20577"/>
        <pc:sldMkLst>
          <pc:docMk/>
          <pc:sldMk cId="0" sldId="256"/>
        </pc:sldMkLst>
        <pc:spChg chg="mod">
          <ac:chgData name="Steve Shellhammer" userId="0e71f22d-ee3e-49c0-82ff-dbc290af8082" providerId="ADAL" clId="{41555B5B-1569-4528-BBD3-5290BF9F87DD}" dt="2021-09-01T21:17:48.548" v="18" actId="20577"/>
          <ac:spMkLst>
            <pc:docMk/>
            <pc:sldMk cId="0" sldId="256"/>
            <ac:spMk id="3073" creationId="{00000000-0000-0000-0000-000000000000}"/>
          </ac:spMkLst>
        </pc:spChg>
        <pc:spChg chg="mod">
          <ac:chgData name="Steve Shellhammer" userId="0e71f22d-ee3e-49c0-82ff-dbc290af8082" providerId="ADAL" clId="{41555B5B-1569-4528-BBD3-5290BF9F87DD}" dt="2021-09-01T21:17:53.811" v="22" actId="20577"/>
          <ac:spMkLst>
            <pc:docMk/>
            <pc:sldMk cId="0" sldId="256"/>
            <ac:spMk id="3074" creationId="{00000000-0000-0000-0000-000000000000}"/>
          </ac:spMkLst>
        </pc:spChg>
      </pc:sldChg>
      <pc:sldChg chg="del">
        <pc:chgData name="Steve Shellhammer" userId="0e71f22d-ee3e-49c0-82ff-dbc290af8082" providerId="ADAL" clId="{41555B5B-1569-4528-BBD3-5290BF9F87DD}" dt="2021-09-01T21:27:10.980" v="23" actId="47"/>
        <pc:sldMkLst>
          <pc:docMk/>
          <pc:sldMk cId="464714103" sldId="291"/>
        </pc:sldMkLst>
      </pc:sldChg>
      <pc:sldChg chg="modSp mod">
        <pc:chgData name="Steve Shellhammer" userId="0e71f22d-ee3e-49c0-82ff-dbc290af8082" providerId="ADAL" clId="{41555B5B-1569-4528-BBD3-5290BF9F87DD}" dt="2021-09-01T21:43:30.737" v="319" actId="404"/>
        <pc:sldMkLst>
          <pc:docMk/>
          <pc:sldMk cId="1762822898" sldId="293"/>
        </pc:sldMkLst>
        <pc:spChg chg="mod">
          <ac:chgData name="Steve Shellhammer" userId="0e71f22d-ee3e-49c0-82ff-dbc290af8082" providerId="ADAL" clId="{41555B5B-1569-4528-BBD3-5290BF9F87DD}" dt="2021-09-01T21:43:30.737" v="319" actId="404"/>
          <ac:spMkLst>
            <pc:docMk/>
            <pc:sldMk cId="1762822898" sldId="293"/>
            <ac:spMk id="8" creationId="{9B88BB43-AF59-405D-B1FD-63711652E35B}"/>
          </ac:spMkLst>
        </pc:spChg>
      </pc:sldChg>
      <pc:sldChg chg="del">
        <pc:chgData name="Steve Shellhammer" userId="0e71f22d-ee3e-49c0-82ff-dbc290af8082" providerId="ADAL" clId="{41555B5B-1569-4528-BBD3-5290BF9F87DD}" dt="2021-09-01T21:28:25.382" v="25" actId="47"/>
        <pc:sldMkLst>
          <pc:docMk/>
          <pc:sldMk cId="4090638326" sldId="296"/>
        </pc:sldMkLst>
      </pc:sldChg>
      <pc:sldChg chg="modSp mod">
        <pc:chgData name="Steve Shellhammer" userId="0e71f22d-ee3e-49c0-82ff-dbc290af8082" providerId="ADAL" clId="{41555B5B-1569-4528-BBD3-5290BF9F87DD}" dt="2021-09-01T21:30:41.264" v="37" actId="1076"/>
        <pc:sldMkLst>
          <pc:docMk/>
          <pc:sldMk cId="2073173423" sldId="298"/>
        </pc:sldMkLst>
        <pc:spChg chg="mod">
          <ac:chgData name="Steve Shellhammer" userId="0e71f22d-ee3e-49c0-82ff-dbc290af8082" providerId="ADAL" clId="{41555B5B-1569-4528-BBD3-5290BF9F87DD}" dt="2021-09-01T21:30:16.788" v="32" actId="14100"/>
          <ac:spMkLst>
            <pc:docMk/>
            <pc:sldMk cId="2073173423" sldId="298"/>
            <ac:spMk id="2" creationId="{6BDE5E84-55F9-4669-95B1-3F9646890394}"/>
          </ac:spMkLst>
        </pc:spChg>
        <pc:spChg chg="mod">
          <ac:chgData name="Steve Shellhammer" userId="0e71f22d-ee3e-49c0-82ff-dbc290af8082" providerId="ADAL" clId="{41555B5B-1569-4528-BBD3-5290BF9F87DD}" dt="2021-09-01T21:30:41.264" v="37" actId="1076"/>
          <ac:spMkLst>
            <pc:docMk/>
            <pc:sldMk cId="2073173423" sldId="298"/>
            <ac:spMk id="3" creationId="{0879F695-B16A-4FC9-BD55-E2608AFB30AD}"/>
          </ac:spMkLst>
        </pc:spChg>
      </pc:sldChg>
      <pc:sldChg chg="delSp modSp mod">
        <pc:chgData name="Steve Shellhammer" userId="0e71f22d-ee3e-49c0-82ff-dbc290af8082" providerId="ADAL" clId="{41555B5B-1569-4528-BBD3-5290BF9F87DD}" dt="2021-09-01T21:34:22.953" v="43" actId="1076"/>
        <pc:sldMkLst>
          <pc:docMk/>
          <pc:sldMk cId="693098657" sldId="304"/>
        </pc:sldMkLst>
        <pc:spChg chg="mod">
          <ac:chgData name="Steve Shellhammer" userId="0e71f22d-ee3e-49c0-82ff-dbc290af8082" providerId="ADAL" clId="{41555B5B-1569-4528-BBD3-5290BF9F87DD}" dt="2021-09-01T21:31:22.970" v="42" actId="14100"/>
          <ac:spMkLst>
            <pc:docMk/>
            <pc:sldMk cId="693098657" sldId="304"/>
            <ac:spMk id="2" creationId="{56815B67-333F-4136-B413-8BB853474209}"/>
          </ac:spMkLst>
        </pc:spChg>
        <pc:picChg chg="mod">
          <ac:chgData name="Steve Shellhammer" userId="0e71f22d-ee3e-49c0-82ff-dbc290af8082" providerId="ADAL" clId="{41555B5B-1569-4528-BBD3-5290BF9F87DD}" dt="2021-09-01T21:34:22.953" v="43" actId="1076"/>
          <ac:picMkLst>
            <pc:docMk/>
            <pc:sldMk cId="693098657" sldId="304"/>
            <ac:picMk id="3" creationId="{2CC8FFDA-EACE-409C-9B29-5B8E9EE0D757}"/>
          </ac:picMkLst>
        </pc:picChg>
        <pc:picChg chg="del">
          <ac:chgData name="Steve Shellhammer" userId="0e71f22d-ee3e-49c0-82ff-dbc290af8082" providerId="ADAL" clId="{41555B5B-1569-4528-BBD3-5290BF9F87DD}" dt="2021-09-01T21:30:45.491" v="38" actId="478"/>
          <ac:picMkLst>
            <pc:docMk/>
            <pc:sldMk cId="693098657" sldId="304"/>
            <ac:picMk id="7" creationId="{46D20933-D54D-44A7-8D08-2F42E802A136}"/>
          </ac:picMkLst>
        </pc:picChg>
      </pc:sldChg>
      <pc:sldChg chg="del">
        <pc:chgData name="Steve Shellhammer" userId="0e71f22d-ee3e-49c0-82ff-dbc290af8082" providerId="ADAL" clId="{41555B5B-1569-4528-BBD3-5290BF9F87DD}" dt="2021-09-01T21:27:17.103" v="24" actId="47"/>
        <pc:sldMkLst>
          <pc:docMk/>
          <pc:sldMk cId="2429867212" sldId="305"/>
        </pc:sldMkLst>
      </pc:sldChg>
      <pc:sldChg chg="modSp new mod">
        <pc:chgData name="Steve Shellhammer" userId="0e71f22d-ee3e-49c0-82ff-dbc290af8082" providerId="ADAL" clId="{41555B5B-1569-4528-BBD3-5290BF9F87DD}" dt="2021-09-01T21:43:24.883" v="318" actId="404"/>
        <pc:sldMkLst>
          <pc:docMk/>
          <pc:sldMk cId="2684011041" sldId="305"/>
        </pc:sldMkLst>
        <pc:spChg chg="mod">
          <ac:chgData name="Steve Shellhammer" userId="0e71f22d-ee3e-49c0-82ff-dbc290af8082" providerId="ADAL" clId="{41555B5B-1569-4528-BBD3-5290BF9F87DD}" dt="2021-09-01T21:40:20.271" v="94" actId="404"/>
          <ac:spMkLst>
            <pc:docMk/>
            <pc:sldMk cId="2684011041" sldId="305"/>
            <ac:spMk id="2" creationId="{460FC835-B316-4211-B639-18D8C35BC0DB}"/>
          </ac:spMkLst>
        </pc:spChg>
        <pc:spChg chg="mod">
          <ac:chgData name="Steve Shellhammer" userId="0e71f22d-ee3e-49c0-82ff-dbc290af8082" providerId="ADAL" clId="{41555B5B-1569-4528-BBD3-5290BF9F87DD}" dt="2021-09-01T21:43:24.883" v="318" actId="404"/>
          <ac:spMkLst>
            <pc:docMk/>
            <pc:sldMk cId="2684011041" sldId="305"/>
            <ac:spMk id="3" creationId="{CD03C6C8-DD82-41FD-813E-9E11425B6458}"/>
          </ac:spMkLst>
        </pc:spChg>
      </pc:sldChg>
      <pc:sldMasterChg chg="modSp mod">
        <pc:chgData name="Steve Shellhammer" userId="0e71f22d-ee3e-49c0-82ff-dbc290af8082" providerId="ADAL" clId="{41555B5B-1569-4528-BBD3-5290BF9F87DD}" dt="2021-09-01T21:17:40.086" v="5" actId="20577"/>
        <pc:sldMasterMkLst>
          <pc:docMk/>
          <pc:sldMasterMk cId="0" sldId="2147483648"/>
        </pc:sldMasterMkLst>
        <pc:spChg chg="mod">
          <ac:chgData name="Steve Shellhammer" userId="0e71f22d-ee3e-49c0-82ff-dbc290af8082" providerId="ADAL" clId="{41555B5B-1569-4528-BBD3-5290BF9F87DD}" dt="2021-09-01T21:17:40.086" v="5" actId="20577"/>
          <ac:spMkLst>
            <pc:docMk/>
            <pc:sldMasterMk cId="0" sldId="2147483648"/>
            <ac:spMk id="10" creationId="{00000000-0000-0000-0000-000000000000}"/>
          </ac:spMkLst>
        </pc:spChg>
      </pc:sldMasterChg>
    </pc:docChg>
  </pc:docChgLst>
  <pc:docChgLst>
    <pc:chgData name="Steve Shellhammer" userId="0e71f22d-ee3e-49c0-82ff-dbc290af8082" providerId="ADAL" clId="{6A5FC8CE-796F-48DB-896A-D985FD2D8269}"/>
    <pc:docChg chg="custSel addSld modSld modMainMaster">
      <pc:chgData name="Steve Shellhammer" userId="0e71f22d-ee3e-49c0-82ff-dbc290af8082" providerId="ADAL" clId="{6A5FC8CE-796F-48DB-896A-D985FD2D8269}" dt="2022-07-11T18:16:24.297" v="347" actId="404"/>
      <pc:docMkLst>
        <pc:docMk/>
      </pc:docMkLst>
      <pc:sldChg chg="modSp mod">
        <pc:chgData name="Steve Shellhammer" userId="0e71f22d-ee3e-49c0-82ff-dbc290af8082" providerId="ADAL" clId="{6A5FC8CE-796F-48DB-896A-D985FD2D8269}" dt="2022-07-11T18:10:15.026" v="1" actId="20577"/>
        <pc:sldMkLst>
          <pc:docMk/>
          <pc:sldMk cId="0" sldId="256"/>
        </pc:sldMkLst>
        <pc:spChg chg="mod">
          <ac:chgData name="Steve Shellhammer" userId="0e71f22d-ee3e-49c0-82ff-dbc290af8082" providerId="ADAL" clId="{6A5FC8CE-796F-48DB-896A-D985FD2D8269}" dt="2022-07-11T18:10:15.026" v="1" actId="20577"/>
          <ac:spMkLst>
            <pc:docMk/>
            <pc:sldMk cId="0" sldId="256"/>
            <ac:spMk id="3074" creationId="{00000000-0000-0000-0000-000000000000}"/>
          </ac:spMkLst>
        </pc:spChg>
      </pc:sldChg>
      <pc:sldChg chg="modSp new mod">
        <pc:chgData name="Steve Shellhammer" userId="0e71f22d-ee3e-49c0-82ff-dbc290af8082" providerId="ADAL" clId="{6A5FC8CE-796F-48DB-896A-D985FD2D8269}" dt="2022-07-11T18:16:24.297" v="347" actId="404"/>
        <pc:sldMkLst>
          <pc:docMk/>
          <pc:sldMk cId="819465354" sldId="311"/>
        </pc:sldMkLst>
        <pc:spChg chg="mod">
          <ac:chgData name="Steve Shellhammer" userId="0e71f22d-ee3e-49c0-82ff-dbc290af8082" providerId="ADAL" clId="{6A5FC8CE-796F-48DB-896A-D985FD2D8269}" dt="2022-07-11T18:15:33.136" v="318" actId="1076"/>
          <ac:spMkLst>
            <pc:docMk/>
            <pc:sldMk cId="819465354" sldId="311"/>
            <ac:spMk id="2" creationId="{2C59E70A-524D-9F43-0311-58B58568CBA3}"/>
          </ac:spMkLst>
        </pc:spChg>
        <pc:spChg chg="mod">
          <ac:chgData name="Steve Shellhammer" userId="0e71f22d-ee3e-49c0-82ff-dbc290af8082" providerId="ADAL" clId="{6A5FC8CE-796F-48DB-896A-D985FD2D8269}" dt="2022-07-11T18:16:24.297" v="347" actId="404"/>
          <ac:spMkLst>
            <pc:docMk/>
            <pc:sldMk cId="819465354" sldId="311"/>
            <ac:spMk id="3" creationId="{2A06370B-254F-D414-C0A0-41EC0C92EF74}"/>
          </ac:spMkLst>
        </pc:spChg>
      </pc:sldChg>
      <pc:sldMasterChg chg="modSp mod">
        <pc:chgData name="Steve Shellhammer" userId="0e71f22d-ee3e-49c0-82ff-dbc290af8082" providerId="ADAL" clId="{6A5FC8CE-796F-48DB-896A-D985FD2D8269}" dt="2022-07-11T18:10:25.632" v="3" actId="20577"/>
        <pc:sldMasterMkLst>
          <pc:docMk/>
          <pc:sldMasterMk cId="0" sldId="2147483648"/>
        </pc:sldMasterMkLst>
        <pc:spChg chg="mod">
          <ac:chgData name="Steve Shellhammer" userId="0e71f22d-ee3e-49c0-82ff-dbc290af8082" providerId="ADAL" clId="{6A5FC8CE-796F-48DB-896A-D985FD2D8269}" dt="2022-07-11T18:10:25.632" v="3" actId="20577"/>
          <ac:spMkLst>
            <pc:docMk/>
            <pc:sldMasterMk cId="0" sldId="2147483648"/>
            <ac:spMk id="10" creationId="{00000000-0000-0000-0000-000000000000}"/>
          </ac:spMkLst>
        </pc:spChg>
      </pc:sldMasterChg>
    </pc:docChg>
  </pc:docChgLst>
  <pc:docChgLst>
    <pc:chgData name="Steve Shellhammer" userId="0e71f22d-ee3e-49c0-82ff-dbc290af8082" providerId="ADAL" clId="{DEF71367-4F9B-4215-AD13-5EFBAC3FCAC5}"/>
    <pc:docChg chg="addSld modSld modMainMaster">
      <pc:chgData name="Steve Shellhammer" userId="0e71f22d-ee3e-49c0-82ff-dbc290af8082" providerId="ADAL" clId="{DEF71367-4F9B-4215-AD13-5EFBAC3FCAC5}" dt="2021-11-04T00:01:15.138" v="42" actId="14100"/>
      <pc:docMkLst>
        <pc:docMk/>
      </pc:docMkLst>
      <pc:sldChg chg="modSp mod">
        <pc:chgData name="Steve Shellhammer" userId="0e71f22d-ee3e-49c0-82ff-dbc290af8082" providerId="ADAL" clId="{DEF71367-4F9B-4215-AD13-5EFBAC3FCAC5}" dt="2021-11-03T23:57:16.689" v="5" actId="20577"/>
        <pc:sldMkLst>
          <pc:docMk/>
          <pc:sldMk cId="0" sldId="256"/>
        </pc:sldMkLst>
        <pc:spChg chg="mod">
          <ac:chgData name="Steve Shellhammer" userId="0e71f22d-ee3e-49c0-82ff-dbc290af8082" providerId="ADAL" clId="{DEF71367-4F9B-4215-AD13-5EFBAC3FCAC5}" dt="2021-11-03T23:57:16.689" v="5" actId="20577"/>
          <ac:spMkLst>
            <pc:docMk/>
            <pc:sldMk cId="0" sldId="256"/>
            <ac:spMk id="3074" creationId="{00000000-0000-0000-0000-000000000000}"/>
          </ac:spMkLst>
        </pc:spChg>
      </pc:sldChg>
      <pc:sldChg chg="modSp new mod">
        <pc:chgData name="Steve Shellhammer" userId="0e71f22d-ee3e-49c0-82ff-dbc290af8082" providerId="ADAL" clId="{DEF71367-4F9B-4215-AD13-5EFBAC3FCAC5}" dt="2021-11-04T00:01:15.138" v="42" actId="14100"/>
        <pc:sldMkLst>
          <pc:docMk/>
          <pc:sldMk cId="4128314619" sldId="308"/>
        </pc:sldMkLst>
        <pc:spChg chg="mod">
          <ac:chgData name="Steve Shellhammer" userId="0e71f22d-ee3e-49c0-82ff-dbc290af8082" providerId="ADAL" clId="{DEF71367-4F9B-4215-AD13-5EFBAC3FCAC5}" dt="2021-11-04T00:01:15.138" v="42" actId="14100"/>
          <ac:spMkLst>
            <pc:docMk/>
            <pc:sldMk cId="4128314619" sldId="308"/>
            <ac:spMk id="2" creationId="{47976F7E-5EDB-4C8F-8637-2943F13D670B}"/>
          </ac:spMkLst>
        </pc:spChg>
        <pc:spChg chg="mod">
          <ac:chgData name="Steve Shellhammer" userId="0e71f22d-ee3e-49c0-82ff-dbc290af8082" providerId="ADAL" clId="{DEF71367-4F9B-4215-AD13-5EFBAC3FCAC5}" dt="2021-11-04T00:01:11.485" v="41" actId="14100"/>
          <ac:spMkLst>
            <pc:docMk/>
            <pc:sldMk cId="4128314619" sldId="308"/>
            <ac:spMk id="3" creationId="{8BBBC4AA-EA3F-44E3-87C3-BB61A4248108}"/>
          </ac:spMkLst>
        </pc:spChg>
      </pc:sldChg>
      <pc:sldMasterChg chg="modSp mod">
        <pc:chgData name="Steve Shellhammer" userId="0e71f22d-ee3e-49c0-82ff-dbc290af8082" providerId="ADAL" clId="{DEF71367-4F9B-4215-AD13-5EFBAC3FCAC5}" dt="2021-11-03T23:59:56.292" v="31" actId="20577"/>
        <pc:sldMasterMkLst>
          <pc:docMk/>
          <pc:sldMasterMk cId="0" sldId="2147483648"/>
        </pc:sldMasterMkLst>
        <pc:spChg chg="mod">
          <ac:chgData name="Steve Shellhammer" userId="0e71f22d-ee3e-49c0-82ff-dbc290af8082" providerId="ADAL" clId="{DEF71367-4F9B-4215-AD13-5EFBAC3FCAC5}" dt="2021-11-03T23:59:56.292" v="31" actId="20577"/>
          <ac:spMkLst>
            <pc:docMk/>
            <pc:sldMasterMk cId="0" sldId="2147483648"/>
            <ac:spMk id="10" creationId="{00000000-0000-0000-0000-000000000000}"/>
          </ac:spMkLst>
        </pc:spChg>
      </pc:sldMasterChg>
    </pc:docChg>
  </pc:docChgLst>
  <pc:docChgLst>
    <pc:chgData name="Steve Shellhammer" userId="0e71f22d-ee3e-49c0-82ff-dbc290af8082" providerId="ADAL" clId="{1280F766-25A0-4C52-BCE5-D0637B41B272}"/>
    <pc:docChg chg="custSel delSld modSld modMainMaster">
      <pc:chgData name="Steve Shellhammer" userId="0e71f22d-ee3e-49c0-82ff-dbc290af8082" providerId="ADAL" clId="{1280F766-25A0-4C52-BCE5-D0637B41B272}" dt="2022-09-06T14:54:14.039" v="423" actId="115"/>
      <pc:docMkLst>
        <pc:docMk/>
      </pc:docMkLst>
      <pc:sldChg chg="modSp mod">
        <pc:chgData name="Steve Shellhammer" userId="0e71f22d-ee3e-49c0-82ff-dbc290af8082" providerId="ADAL" clId="{1280F766-25A0-4C52-BCE5-D0637B41B272}" dt="2022-09-06T14:39:12.285" v="18" actId="20577"/>
        <pc:sldMkLst>
          <pc:docMk/>
          <pc:sldMk cId="0" sldId="256"/>
        </pc:sldMkLst>
        <pc:spChg chg="mod">
          <ac:chgData name="Steve Shellhammer" userId="0e71f22d-ee3e-49c0-82ff-dbc290af8082" providerId="ADAL" clId="{1280F766-25A0-4C52-BCE5-D0637B41B272}" dt="2022-09-06T14:39:12.285" v="18" actId="20577"/>
          <ac:spMkLst>
            <pc:docMk/>
            <pc:sldMk cId="0" sldId="256"/>
            <ac:spMk id="3073" creationId="{00000000-0000-0000-0000-000000000000}"/>
          </ac:spMkLst>
        </pc:spChg>
        <pc:spChg chg="mod">
          <ac:chgData name="Steve Shellhammer" userId="0e71f22d-ee3e-49c0-82ff-dbc290af8082" providerId="ADAL" clId="{1280F766-25A0-4C52-BCE5-D0637B41B272}" dt="2022-09-06T14:39:07.533" v="9" actId="20577"/>
          <ac:spMkLst>
            <pc:docMk/>
            <pc:sldMk cId="0" sldId="256"/>
            <ac:spMk id="3074" creationId="{00000000-0000-0000-0000-000000000000}"/>
          </ac:spMkLst>
        </pc:spChg>
      </pc:sldChg>
      <pc:sldChg chg="modSp mod">
        <pc:chgData name="Steve Shellhammer" userId="0e71f22d-ee3e-49c0-82ff-dbc290af8082" providerId="ADAL" clId="{1280F766-25A0-4C52-BCE5-D0637B41B272}" dt="2022-09-06T14:39:43.843" v="20" actId="20577"/>
        <pc:sldMkLst>
          <pc:docMk/>
          <pc:sldMk cId="3731895628" sldId="264"/>
        </pc:sldMkLst>
        <pc:spChg chg="mod">
          <ac:chgData name="Steve Shellhammer" userId="0e71f22d-ee3e-49c0-82ff-dbc290af8082" providerId="ADAL" clId="{1280F766-25A0-4C52-BCE5-D0637B41B272}" dt="2022-09-06T14:39:43.843" v="20" actId="20577"/>
          <ac:spMkLst>
            <pc:docMk/>
            <pc:sldMk cId="3731895628" sldId="264"/>
            <ac:spMk id="3" creationId="{00000000-0000-0000-0000-000000000000}"/>
          </ac:spMkLst>
        </pc:spChg>
      </pc:sldChg>
      <pc:sldChg chg="modSp mod">
        <pc:chgData name="Steve Shellhammer" userId="0e71f22d-ee3e-49c0-82ff-dbc290af8082" providerId="ADAL" clId="{1280F766-25A0-4C52-BCE5-D0637B41B272}" dt="2022-09-06T14:54:14.039" v="423" actId="115"/>
        <pc:sldMkLst>
          <pc:docMk/>
          <pc:sldMk cId="2073173423" sldId="298"/>
        </pc:sldMkLst>
        <pc:spChg chg="mod">
          <ac:chgData name="Steve Shellhammer" userId="0e71f22d-ee3e-49c0-82ff-dbc290af8082" providerId="ADAL" clId="{1280F766-25A0-4C52-BCE5-D0637B41B272}" dt="2022-09-06T14:52:23.408" v="418" actId="1076"/>
          <ac:spMkLst>
            <pc:docMk/>
            <pc:sldMk cId="2073173423" sldId="298"/>
            <ac:spMk id="2" creationId="{6BDE5E84-55F9-4669-95B1-3F9646890394}"/>
          </ac:spMkLst>
        </pc:spChg>
        <pc:spChg chg="mod">
          <ac:chgData name="Steve Shellhammer" userId="0e71f22d-ee3e-49c0-82ff-dbc290af8082" providerId="ADAL" clId="{1280F766-25A0-4C52-BCE5-D0637B41B272}" dt="2022-09-06T14:54:14.039" v="423" actId="115"/>
          <ac:spMkLst>
            <pc:docMk/>
            <pc:sldMk cId="2073173423" sldId="298"/>
            <ac:spMk id="3" creationId="{0879F695-B16A-4FC9-BD55-E2608AFB30AD}"/>
          </ac:spMkLst>
        </pc:spChg>
      </pc:sldChg>
      <pc:sldChg chg="delSp modSp mod">
        <pc:chgData name="Steve Shellhammer" userId="0e71f22d-ee3e-49c0-82ff-dbc290af8082" providerId="ADAL" clId="{1280F766-25A0-4C52-BCE5-D0637B41B272}" dt="2022-09-06T14:53:48.062" v="422" actId="1076"/>
        <pc:sldMkLst>
          <pc:docMk/>
          <pc:sldMk cId="693098657" sldId="304"/>
        </pc:sldMkLst>
        <pc:picChg chg="mod">
          <ac:chgData name="Steve Shellhammer" userId="0e71f22d-ee3e-49c0-82ff-dbc290af8082" providerId="ADAL" clId="{1280F766-25A0-4C52-BCE5-D0637B41B272}" dt="2022-09-06T14:53:48.062" v="422" actId="1076"/>
          <ac:picMkLst>
            <pc:docMk/>
            <pc:sldMk cId="693098657" sldId="304"/>
            <ac:picMk id="3" creationId="{486170CF-B3B4-1FBF-3DB2-73FA22C4044D}"/>
          </ac:picMkLst>
        </pc:picChg>
        <pc:picChg chg="del">
          <ac:chgData name="Steve Shellhammer" userId="0e71f22d-ee3e-49c0-82ff-dbc290af8082" providerId="ADAL" clId="{1280F766-25A0-4C52-BCE5-D0637B41B272}" dt="2022-09-06T14:53:09.201" v="420" actId="478"/>
          <ac:picMkLst>
            <pc:docMk/>
            <pc:sldMk cId="693098657" sldId="304"/>
            <ac:picMk id="8" creationId="{CD4B387A-FB6A-A338-899F-0D7C880D2CC3}"/>
          </ac:picMkLst>
        </pc:picChg>
      </pc:sldChg>
      <pc:sldChg chg="modSp mod">
        <pc:chgData name="Steve Shellhammer" userId="0e71f22d-ee3e-49c0-82ff-dbc290af8082" providerId="ADAL" clId="{1280F766-25A0-4C52-BCE5-D0637B41B272}" dt="2022-09-06T14:41:31.251" v="77" actId="404"/>
        <pc:sldMkLst>
          <pc:docMk/>
          <pc:sldMk cId="4128314619" sldId="308"/>
        </pc:sldMkLst>
        <pc:spChg chg="mod">
          <ac:chgData name="Steve Shellhammer" userId="0e71f22d-ee3e-49c0-82ff-dbc290af8082" providerId="ADAL" clId="{1280F766-25A0-4C52-BCE5-D0637B41B272}" dt="2022-09-06T14:40:04.653" v="47" actId="20577"/>
          <ac:spMkLst>
            <pc:docMk/>
            <pc:sldMk cId="4128314619" sldId="308"/>
            <ac:spMk id="2" creationId="{47976F7E-5EDB-4C8F-8637-2943F13D670B}"/>
          </ac:spMkLst>
        </pc:spChg>
        <pc:spChg chg="mod">
          <ac:chgData name="Steve Shellhammer" userId="0e71f22d-ee3e-49c0-82ff-dbc290af8082" providerId="ADAL" clId="{1280F766-25A0-4C52-BCE5-D0637B41B272}" dt="2022-09-06T14:41:31.251" v="77" actId="404"/>
          <ac:spMkLst>
            <pc:docMk/>
            <pc:sldMk cId="4128314619" sldId="308"/>
            <ac:spMk id="3" creationId="{8BBBC4AA-EA3F-44E3-87C3-BB61A4248108}"/>
          </ac:spMkLst>
        </pc:spChg>
      </pc:sldChg>
      <pc:sldChg chg="del">
        <pc:chgData name="Steve Shellhammer" userId="0e71f22d-ee3e-49c0-82ff-dbc290af8082" providerId="ADAL" clId="{1280F766-25A0-4C52-BCE5-D0637B41B272}" dt="2022-09-06T14:51:45.115" v="415" actId="47"/>
        <pc:sldMkLst>
          <pc:docMk/>
          <pc:sldMk cId="2064974264" sldId="309"/>
        </pc:sldMkLst>
      </pc:sldChg>
      <pc:sldChg chg="del">
        <pc:chgData name="Steve Shellhammer" userId="0e71f22d-ee3e-49c0-82ff-dbc290af8082" providerId="ADAL" clId="{1280F766-25A0-4C52-BCE5-D0637B41B272}" dt="2022-09-06T14:51:50.684" v="416" actId="47"/>
        <pc:sldMkLst>
          <pc:docMk/>
          <pc:sldMk cId="4177403195" sldId="310"/>
        </pc:sldMkLst>
      </pc:sldChg>
      <pc:sldChg chg="del">
        <pc:chgData name="Steve Shellhammer" userId="0e71f22d-ee3e-49c0-82ff-dbc290af8082" providerId="ADAL" clId="{1280F766-25A0-4C52-BCE5-D0637B41B272}" dt="2022-09-06T14:52:08.109" v="417" actId="47"/>
        <pc:sldMkLst>
          <pc:docMk/>
          <pc:sldMk cId="819465354" sldId="311"/>
        </pc:sldMkLst>
      </pc:sldChg>
      <pc:sldMasterChg chg="modSp mod">
        <pc:chgData name="Steve Shellhammer" userId="0e71f22d-ee3e-49c0-82ff-dbc290af8082" providerId="ADAL" clId="{1280F766-25A0-4C52-BCE5-D0637B41B272}" dt="2022-09-06T14:38:54.124" v="3" actId="20577"/>
        <pc:sldMasterMkLst>
          <pc:docMk/>
          <pc:sldMasterMk cId="0" sldId="2147483648"/>
        </pc:sldMasterMkLst>
        <pc:spChg chg="mod">
          <ac:chgData name="Steve Shellhammer" userId="0e71f22d-ee3e-49c0-82ff-dbc290af8082" providerId="ADAL" clId="{1280F766-25A0-4C52-BCE5-D0637B41B272}" dt="2022-09-06T14:38:54.124" v="3" actId="20577"/>
          <ac:spMkLst>
            <pc:docMk/>
            <pc:sldMasterMk cId="0" sldId="2147483648"/>
            <ac:spMk id="10" creationId="{00000000-0000-0000-0000-000000000000}"/>
          </ac:spMkLst>
        </pc:spChg>
      </pc:sldMasterChg>
    </pc:docChg>
  </pc:docChgLst>
  <pc:docChgLst>
    <pc:chgData name="Steve Shellhammer" userId="0e71f22d-ee3e-49c0-82ff-dbc290af8082" providerId="ADAL" clId="{5FFC428A-0056-40A7-A37D-DFB50570629B}"/>
    <pc:docChg chg="addSld modSld modMainMaster">
      <pc:chgData name="Steve Shellhammer" userId="0e71f22d-ee3e-49c0-82ff-dbc290af8082" providerId="ADAL" clId="{5FFC428A-0056-40A7-A37D-DFB50570629B}" dt="2021-03-08T16:31:27.057" v="224" actId="20577"/>
      <pc:docMkLst>
        <pc:docMk/>
      </pc:docMkLst>
      <pc:sldChg chg="modSp mod">
        <pc:chgData name="Steve Shellhammer" userId="0e71f22d-ee3e-49c0-82ff-dbc290af8082" providerId="ADAL" clId="{5FFC428A-0056-40A7-A37D-DFB50570629B}" dt="2021-03-08T16:29:18.156" v="1" actId="20577"/>
        <pc:sldMkLst>
          <pc:docMk/>
          <pc:sldMk cId="0" sldId="256"/>
        </pc:sldMkLst>
        <pc:spChg chg="mod">
          <ac:chgData name="Steve Shellhammer" userId="0e71f22d-ee3e-49c0-82ff-dbc290af8082" providerId="ADAL" clId="{5FFC428A-0056-40A7-A37D-DFB50570629B}" dt="2021-03-08T16:29:18.156" v="1" actId="20577"/>
          <ac:spMkLst>
            <pc:docMk/>
            <pc:sldMk cId="0" sldId="256"/>
            <ac:spMk id="3074" creationId="{00000000-0000-0000-0000-000000000000}"/>
          </ac:spMkLst>
        </pc:spChg>
      </pc:sldChg>
      <pc:sldChg chg="modSp new mod">
        <pc:chgData name="Steve Shellhammer" userId="0e71f22d-ee3e-49c0-82ff-dbc290af8082" providerId="ADAL" clId="{5FFC428A-0056-40A7-A37D-DFB50570629B}" dt="2021-03-08T16:31:27.057" v="224" actId="20577"/>
        <pc:sldMkLst>
          <pc:docMk/>
          <pc:sldMk cId="3465603139" sldId="302"/>
        </pc:sldMkLst>
        <pc:spChg chg="mod">
          <ac:chgData name="Steve Shellhammer" userId="0e71f22d-ee3e-49c0-82ff-dbc290af8082" providerId="ADAL" clId="{5FFC428A-0056-40A7-A37D-DFB50570629B}" dt="2021-03-08T16:30:26.395" v="32" actId="404"/>
          <ac:spMkLst>
            <pc:docMk/>
            <pc:sldMk cId="3465603139" sldId="302"/>
            <ac:spMk id="2" creationId="{AF21F6C8-4364-4F54-9E5D-A7AE9F21700C}"/>
          </ac:spMkLst>
        </pc:spChg>
        <pc:spChg chg="mod">
          <ac:chgData name="Steve Shellhammer" userId="0e71f22d-ee3e-49c0-82ff-dbc290af8082" providerId="ADAL" clId="{5FFC428A-0056-40A7-A37D-DFB50570629B}" dt="2021-03-08T16:31:27.057" v="224" actId="20577"/>
          <ac:spMkLst>
            <pc:docMk/>
            <pc:sldMk cId="3465603139" sldId="302"/>
            <ac:spMk id="3" creationId="{B8E4956A-F605-42EE-8F26-C5938CA99B63}"/>
          </ac:spMkLst>
        </pc:spChg>
      </pc:sldChg>
      <pc:sldMasterChg chg="modSp mod">
        <pc:chgData name="Steve Shellhammer" userId="0e71f22d-ee3e-49c0-82ff-dbc290af8082" providerId="ADAL" clId="{5FFC428A-0056-40A7-A37D-DFB50570629B}" dt="2021-03-08T16:29:30.863" v="3" actId="20577"/>
        <pc:sldMasterMkLst>
          <pc:docMk/>
          <pc:sldMasterMk cId="0" sldId="2147483648"/>
        </pc:sldMasterMkLst>
        <pc:spChg chg="mod">
          <ac:chgData name="Steve Shellhammer" userId="0e71f22d-ee3e-49c0-82ff-dbc290af8082" providerId="ADAL" clId="{5FFC428A-0056-40A7-A37D-DFB50570629B}" dt="2021-03-08T16:29:30.86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84A98198-397F-41FB-80D6-06309DA60086}"/>
    <pc:docChg chg="undo custSel addSld modSld modMainMaster">
      <pc:chgData name="Steve Shellhammer" userId="0e71f22d-ee3e-49c0-82ff-dbc290af8082" providerId="ADAL" clId="{84A98198-397F-41FB-80D6-06309DA60086}" dt="2021-11-08T17:05:28.297" v="40" actId="20577"/>
      <pc:docMkLst>
        <pc:docMk/>
      </pc:docMkLst>
      <pc:sldChg chg="modSp mod">
        <pc:chgData name="Steve Shellhammer" userId="0e71f22d-ee3e-49c0-82ff-dbc290af8082" providerId="ADAL" clId="{84A98198-397F-41FB-80D6-06309DA60086}" dt="2021-11-08T17:03:04.134" v="1" actId="20577"/>
        <pc:sldMkLst>
          <pc:docMk/>
          <pc:sldMk cId="0" sldId="256"/>
        </pc:sldMkLst>
        <pc:spChg chg="mod">
          <ac:chgData name="Steve Shellhammer" userId="0e71f22d-ee3e-49c0-82ff-dbc290af8082" providerId="ADAL" clId="{84A98198-397F-41FB-80D6-06309DA60086}" dt="2021-11-08T17:03:04.134" v="1" actId="20577"/>
          <ac:spMkLst>
            <pc:docMk/>
            <pc:sldMk cId="0" sldId="256"/>
            <ac:spMk id="3074" creationId="{00000000-0000-0000-0000-000000000000}"/>
          </ac:spMkLst>
        </pc:spChg>
      </pc:sldChg>
      <pc:sldChg chg="modSp mod">
        <pc:chgData name="Steve Shellhammer" userId="0e71f22d-ee3e-49c0-82ff-dbc290af8082" providerId="ADAL" clId="{84A98198-397F-41FB-80D6-06309DA60086}" dt="2021-11-08T17:03:32.896" v="11" actId="6549"/>
        <pc:sldMkLst>
          <pc:docMk/>
          <pc:sldMk cId="1997302967" sldId="307"/>
        </pc:sldMkLst>
        <pc:spChg chg="mod">
          <ac:chgData name="Steve Shellhammer" userId="0e71f22d-ee3e-49c0-82ff-dbc290af8082" providerId="ADAL" clId="{84A98198-397F-41FB-80D6-06309DA60086}" dt="2021-11-08T17:03:32.896" v="11" actId="6549"/>
          <ac:spMkLst>
            <pc:docMk/>
            <pc:sldMk cId="1997302967" sldId="307"/>
            <ac:spMk id="2" creationId="{E4B478FD-2085-4984-AC8C-E80031C9E08D}"/>
          </ac:spMkLst>
        </pc:spChg>
      </pc:sldChg>
      <pc:sldChg chg="modSp new mod">
        <pc:chgData name="Steve Shellhammer" userId="0e71f22d-ee3e-49c0-82ff-dbc290af8082" providerId="ADAL" clId="{84A98198-397F-41FB-80D6-06309DA60086}" dt="2021-11-08T17:04:50.271" v="38" actId="113"/>
        <pc:sldMkLst>
          <pc:docMk/>
          <pc:sldMk cId="3927078182" sldId="309"/>
        </pc:sldMkLst>
        <pc:spChg chg="mod">
          <ac:chgData name="Steve Shellhammer" userId="0e71f22d-ee3e-49c0-82ff-dbc290af8082" providerId="ADAL" clId="{84A98198-397F-41FB-80D6-06309DA60086}" dt="2021-11-08T17:03:51.308" v="31" actId="313"/>
          <ac:spMkLst>
            <pc:docMk/>
            <pc:sldMk cId="3927078182" sldId="309"/>
            <ac:spMk id="2" creationId="{C7BCBE80-AE67-47E4-A45E-81C01B61AD22}"/>
          </ac:spMkLst>
        </pc:spChg>
        <pc:spChg chg="mod">
          <ac:chgData name="Steve Shellhammer" userId="0e71f22d-ee3e-49c0-82ff-dbc290af8082" providerId="ADAL" clId="{84A98198-397F-41FB-80D6-06309DA60086}" dt="2021-11-08T17:04:50.271" v="38" actId="113"/>
          <ac:spMkLst>
            <pc:docMk/>
            <pc:sldMk cId="3927078182" sldId="309"/>
            <ac:spMk id="3" creationId="{05A00E71-6EED-4489-B0B6-21C28673D82D}"/>
          </ac:spMkLst>
        </pc:spChg>
      </pc:sldChg>
      <pc:sldMasterChg chg="modSp mod">
        <pc:chgData name="Steve Shellhammer" userId="0e71f22d-ee3e-49c0-82ff-dbc290af8082" providerId="ADAL" clId="{84A98198-397F-41FB-80D6-06309DA60086}" dt="2021-11-08T17:05:28.297" v="40" actId="20577"/>
        <pc:sldMasterMkLst>
          <pc:docMk/>
          <pc:sldMasterMk cId="0" sldId="2147483648"/>
        </pc:sldMasterMkLst>
        <pc:spChg chg="mod">
          <ac:chgData name="Steve Shellhammer" userId="0e71f22d-ee3e-49c0-82ff-dbc290af8082" providerId="ADAL" clId="{84A98198-397F-41FB-80D6-06309DA60086}" dt="2021-11-08T17:05:28.297" v="40" actId="20577"/>
          <ac:spMkLst>
            <pc:docMk/>
            <pc:sldMasterMk cId="0" sldId="2147483648"/>
            <ac:spMk id="10" creationId="{00000000-0000-0000-0000-000000000000}"/>
          </ac:spMkLst>
        </pc:spChg>
      </pc:sldMasterChg>
    </pc:docChg>
  </pc:docChgLst>
  <pc:docChgLst>
    <pc:chgData name="Steve Shellhammer" userId="0e71f22d-ee3e-49c0-82ff-dbc290af8082" providerId="ADAL" clId="{CA9350BF-1A34-4C71-AFBC-56F91FCD8441}"/>
    <pc:docChg chg="custSel addSld modSld modMainMaster">
      <pc:chgData name="Steve Shellhammer" userId="0e71f22d-ee3e-49c0-82ff-dbc290af8082" providerId="ADAL" clId="{CA9350BF-1A34-4C71-AFBC-56F91FCD8441}" dt="2021-03-05T19:39:23.842" v="1288" actId="404"/>
      <pc:docMkLst>
        <pc:docMk/>
      </pc:docMkLst>
      <pc:sldChg chg="modSp mod">
        <pc:chgData name="Steve Shellhammer" userId="0e71f22d-ee3e-49c0-82ff-dbc290af8082" providerId="ADAL" clId="{CA9350BF-1A34-4C71-AFBC-56F91FCD8441}" dt="2021-03-05T16:52:52.922" v="1" actId="20577"/>
        <pc:sldMkLst>
          <pc:docMk/>
          <pc:sldMk cId="0" sldId="256"/>
        </pc:sldMkLst>
        <pc:spChg chg="mod">
          <ac:chgData name="Steve Shellhammer" userId="0e71f22d-ee3e-49c0-82ff-dbc290af8082" providerId="ADAL" clId="{CA9350BF-1A34-4C71-AFBC-56F91FCD8441}" dt="2021-03-05T16:52:52.922" v="1" actId="20577"/>
          <ac:spMkLst>
            <pc:docMk/>
            <pc:sldMk cId="0" sldId="256"/>
            <ac:spMk id="3074" creationId="{00000000-0000-0000-0000-000000000000}"/>
          </ac:spMkLst>
        </pc:spChg>
      </pc:sldChg>
      <pc:sldChg chg="modSp mod">
        <pc:chgData name="Steve Shellhammer" userId="0e71f22d-ee3e-49c0-82ff-dbc290af8082" providerId="ADAL" clId="{CA9350BF-1A34-4C71-AFBC-56F91FCD8441}" dt="2021-03-05T19:38:25.596" v="1285" actId="403"/>
        <pc:sldMkLst>
          <pc:docMk/>
          <pc:sldMk cId="1254697515" sldId="283"/>
        </pc:sldMkLst>
        <pc:spChg chg="mod">
          <ac:chgData name="Steve Shellhammer" userId="0e71f22d-ee3e-49c0-82ff-dbc290af8082" providerId="ADAL" clId="{CA9350BF-1A34-4C71-AFBC-56F91FCD8441}" dt="2021-03-05T19:38:25.596" v="1285" actId="403"/>
          <ac:spMkLst>
            <pc:docMk/>
            <pc:sldMk cId="1254697515" sldId="283"/>
            <ac:spMk id="2" creationId="{699EB5AA-7C1E-43F4-941D-621B834F1BEC}"/>
          </ac:spMkLst>
        </pc:spChg>
      </pc:sldChg>
      <pc:sldChg chg="modSp mod">
        <pc:chgData name="Steve Shellhammer" userId="0e71f22d-ee3e-49c0-82ff-dbc290af8082" providerId="ADAL" clId="{CA9350BF-1A34-4C71-AFBC-56F91FCD8441}" dt="2021-03-05T19:38:34.560" v="1286" actId="403"/>
        <pc:sldMkLst>
          <pc:docMk/>
          <pc:sldMk cId="4090638326" sldId="296"/>
        </pc:sldMkLst>
        <pc:spChg chg="mod">
          <ac:chgData name="Steve Shellhammer" userId="0e71f22d-ee3e-49c0-82ff-dbc290af8082" providerId="ADAL" clId="{CA9350BF-1A34-4C71-AFBC-56F91FCD8441}" dt="2021-03-05T19:38:34.560" v="1286" actId="403"/>
          <ac:spMkLst>
            <pc:docMk/>
            <pc:sldMk cId="4090638326" sldId="296"/>
            <ac:spMk id="2" creationId="{27615141-828D-4897-9E49-77BF44EA5748}"/>
          </ac:spMkLst>
        </pc:spChg>
      </pc:sldChg>
      <pc:sldChg chg="modSp new mod">
        <pc:chgData name="Steve Shellhammer" userId="0e71f22d-ee3e-49c0-82ff-dbc290af8082" providerId="ADAL" clId="{CA9350BF-1A34-4C71-AFBC-56F91FCD8441}" dt="2021-03-05T19:39:23.842" v="1288" actId="404"/>
        <pc:sldMkLst>
          <pc:docMk/>
          <pc:sldMk cId="2073173423" sldId="298"/>
        </pc:sldMkLst>
        <pc:spChg chg="mod">
          <ac:chgData name="Steve Shellhammer" userId="0e71f22d-ee3e-49c0-82ff-dbc290af8082" providerId="ADAL" clId="{CA9350BF-1A34-4C71-AFBC-56F91FCD8441}" dt="2021-03-05T19:34:19.449" v="800" actId="20577"/>
          <ac:spMkLst>
            <pc:docMk/>
            <pc:sldMk cId="2073173423" sldId="298"/>
            <ac:spMk id="2" creationId="{6BDE5E84-55F9-4669-95B1-3F9646890394}"/>
          </ac:spMkLst>
        </pc:spChg>
        <pc:spChg chg="mod">
          <ac:chgData name="Steve Shellhammer" userId="0e71f22d-ee3e-49c0-82ff-dbc290af8082" providerId="ADAL" clId="{CA9350BF-1A34-4C71-AFBC-56F91FCD8441}" dt="2021-03-05T19:39:23.842" v="1288" actId="404"/>
          <ac:spMkLst>
            <pc:docMk/>
            <pc:sldMk cId="2073173423" sldId="298"/>
            <ac:spMk id="3" creationId="{0879F695-B16A-4FC9-BD55-E2608AFB30AD}"/>
          </ac:spMkLst>
        </pc:spChg>
      </pc:sldChg>
      <pc:sldChg chg="modSp new mod">
        <pc:chgData name="Steve Shellhammer" userId="0e71f22d-ee3e-49c0-82ff-dbc290af8082" providerId="ADAL" clId="{CA9350BF-1A34-4C71-AFBC-56F91FCD8441}" dt="2021-03-05T19:38:10.576" v="1284" actId="14100"/>
        <pc:sldMkLst>
          <pc:docMk/>
          <pc:sldMk cId="1651079413" sldId="299"/>
        </pc:sldMkLst>
        <pc:spChg chg="mod">
          <ac:chgData name="Steve Shellhammer" userId="0e71f22d-ee3e-49c0-82ff-dbc290af8082" providerId="ADAL" clId="{CA9350BF-1A34-4C71-AFBC-56F91FCD8441}" dt="2021-03-05T19:37:58.252" v="1281" actId="14100"/>
          <ac:spMkLst>
            <pc:docMk/>
            <pc:sldMk cId="1651079413" sldId="299"/>
            <ac:spMk id="2" creationId="{D043A62A-5C26-42F8-A009-19950EAF9F5A}"/>
          </ac:spMkLst>
        </pc:spChg>
        <pc:spChg chg="mod">
          <ac:chgData name="Steve Shellhammer" userId="0e71f22d-ee3e-49c0-82ff-dbc290af8082" providerId="ADAL" clId="{CA9350BF-1A34-4C71-AFBC-56F91FCD8441}" dt="2021-03-05T19:38:10.576" v="1284" actId="14100"/>
          <ac:spMkLst>
            <pc:docMk/>
            <pc:sldMk cId="1651079413" sldId="299"/>
            <ac:spMk id="3" creationId="{7F33153D-34C6-4592-A013-D8CAAB848285}"/>
          </ac:spMkLst>
        </pc:spChg>
      </pc:sldChg>
      <pc:sldMasterChg chg="modSp mod">
        <pc:chgData name="Steve Shellhammer" userId="0e71f22d-ee3e-49c0-82ff-dbc290af8082" providerId="ADAL" clId="{CA9350BF-1A34-4C71-AFBC-56F91FCD8441}" dt="2021-03-05T16:53:02.295" v="3" actId="20577"/>
        <pc:sldMasterMkLst>
          <pc:docMk/>
          <pc:sldMasterMk cId="0" sldId="2147483648"/>
        </pc:sldMasterMkLst>
        <pc:spChg chg="mod">
          <ac:chgData name="Steve Shellhammer" userId="0e71f22d-ee3e-49c0-82ff-dbc290af8082" providerId="ADAL" clId="{CA9350BF-1A34-4C71-AFBC-56F91FCD8441}" dt="2021-03-05T16:53:02.295" v="3" actId="20577"/>
          <ac:spMkLst>
            <pc:docMk/>
            <pc:sldMasterMk cId="0" sldId="2147483648"/>
            <ac:spMk id="10" creationId="{00000000-0000-0000-0000-000000000000}"/>
          </ac:spMkLst>
        </pc:spChg>
      </pc:sldMasterChg>
    </pc:docChg>
  </pc:docChgLst>
  <pc:docChgLst>
    <pc:chgData name="Steve Shellhammer" userId="0e71f22d-ee3e-49c0-82ff-dbc290af8082" providerId="ADAL" clId="{AD1DA73E-83AA-4B57-870E-7E078072C580}"/>
    <pc:docChg chg="modSld">
      <pc:chgData name="Steve Shellhammer" userId="0e71f22d-ee3e-49c0-82ff-dbc290af8082" providerId="ADAL" clId="{AD1DA73E-83AA-4B57-870E-7E078072C580}" dt="2021-10-28T22:06:10.781" v="15" actId="20577"/>
      <pc:docMkLst>
        <pc:docMk/>
      </pc:docMkLst>
      <pc:sldChg chg="modSp mod">
        <pc:chgData name="Steve Shellhammer" userId="0e71f22d-ee3e-49c0-82ff-dbc290af8082" providerId="ADAL" clId="{AD1DA73E-83AA-4B57-870E-7E078072C580}" dt="2021-10-28T22:05:51.678" v="1" actId="20577"/>
        <pc:sldMkLst>
          <pc:docMk/>
          <pc:sldMk cId="0" sldId="256"/>
        </pc:sldMkLst>
        <pc:spChg chg="mod">
          <ac:chgData name="Steve Shellhammer" userId="0e71f22d-ee3e-49c0-82ff-dbc290af8082" providerId="ADAL" clId="{AD1DA73E-83AA-4B57-870E-7E078072C580}" dt="2021-10-28T22:05:51.678" v="1" actId="20577"/>
          <ac:spMkLst>
            <pc:docMk/>
            <pc:sldMk cId="0" sldId="256"/>
            <ac:spMk id="3073" creationId="{00000000-0000-0000-0000-000000000000}"/>
          </ac:spMkLst>
        </pc:spChg>
      </pc:sldChg>
      <pc:sldChg chg="modSp mod">
        <pc:chgData name="Steve Shellhammer" userId="0e71f22d-ee3e-49c0-82ff-dbc290af8082" providerId="ADAL" clId="{AD1DA73E-83AA-4B57-870E-7E078072C580}" dt="2021-10-28T22:06:00.367" v="7" actId="20577"/>
        <pc:sldMkLst>
          <pc:docMk/>
          <pc:sldMk cId="3731895628" sldId="264"/>
        </pc:sldMkLst>
        <pc:spChg chg="mod">
          <ac:chgData name="Steve Shellhammer" userId="0e71f22d-ee3e-49c0-82ff-dbc290af8082" providerId="ADAL" clId="{AD1DA73E-83AA-4B57-870E-7E078072C580}" dt="2021-10-28T22:06:00.367" v="7" actId="20577"/>
          <ac:spMkLst>
            <pc:docMk/>
            <pc:sldMk cId="3731895628" sldId="264"/>
            <ac:spMk id="3" creationId="{00000000-0000-0000-0000-000000000000}"/>
          </ac:spMkLst>
        </pc:spChg>
      </pc:sldChg>
      <pc:sldChg chg="modSp mod">
        <pc:chgData name="Steve Shellhammer" userId="0e71f22d-ee3e-49c0-82ff-dbc290af8082" providerId="ADAL" clId="{AD1DA73E-83AA-4B57-870E-7E078072C580}" dt="2021-10-28T22:06:10.781" v="15" actId="20577"/>
        <pc:sldMkLst>
          <pc:docMk/>
          <pc:sldMk cId="1997302967" sldId="307"/>
        </pc:sldMkLst>
        <pc:spChg chg="mod">
          <ac:chgData name="Steve Shellhammer" userId="0e71f22d-ee3e-49c0-82ff-dbc290af8082" providerId="ADAL" clId="{AD1DA73E-83AA-4B57-870E-7E078072C580}" dt="2021-10-28T22:06:10.781" v="15" actId="20577"/>
          <ac:spMkLst>
            <pc:docMk/>
            <pc:sldMk cId="1997302967" sldId="307"/>
            <ac:spMk id="2" creationId="{E4B478FD-2085-4984-AC8C-E80031C9E08D}"/>
          </ac:spMkLst>
        </pc:spChg>
      </pc:sldChg>
    </pc:docChg>
  </pc:docChgLst>
  <pc:docChgLst>
    <pc:chgData name="Steve Shellhammer" userId="0e71f22d-ee3e-49c0-82ff-dbc290af8082" providerId="ADAL" clId="{91E0643B-13AA-4A08-8693-5498FA2ABB7B}"/>
    <pc:docChg chg="undo custSel addSld modSld modMainMaster">
      <pc:chgData name="Steve Shellhammer" userId="0e71f22d-ee3e-49c0-82ff-dbc290af8082" providerId="ADAL" clId="{91E0643B-13AA-4A08-8693-5498FA2ABB7B}" dt="2022-03-07T20:13:26.940" v="355" actId="403"/>
      <pc:docMkLst>
        <pc:docMk/>
      </pc:docMkLst>
      <pc:sldChg chg="modSp mod">
        <pc:chgData name="Steve Shellhammer" userId="0e71f22d-ee3e-49c0-82ff-dbc290af8082" providerId="ADAL" clId="{91E0643B-13AA-4A08-8693-5498FA2ABB7B}" dt="2022-03-07T20:07:53.118" v="1" actId="20577"/>
        <pc:sldMkLst>
          <pc:docMk/>
          <pc:sldMk cId="0" sldId="256"/>
        </pc:sldMkLst>
        <pc:spChg chg="mod">
          <ac:chgData name="Steve Shellhammer" userId="0e71f22d-ee3e-49c0-82ff-dbc290af8082" providerId="ADAL" clId="{91E0643B-13AA-4A08-8693-5498FA2ABB7B}" dt="2022-03-07T20:07:53.118" v="1" actId="20577"/>
          <ac:spMkLst>
            <pc:docMk/>
            <pc:sldMk cId="0" sldId="256"/>
            <ac:spMk id="3074" creationId="{00000000-0000-0000-0000-000000000000}"/>
          </ac:spMkLst>
        </pc:spChg>
      </pc:sldChg>
      <pc:sldChg chg="modSp mod">
        <pc:chgData name="Steve Shellhammer" userId="0e71f22d-ee3e-49c0-82ff-dbc290af8082" providerId="ADAL" clId="{91E0643B-13AA-4A08-8693-5498FA2ABB7B}" dt="2022-03-07T20:13:19.321" v="354" actId="113"/>
        <pc:sldMkLst>
          <pc:docMk/>
          <pc:sldMk cId="2073173423" sldId="298"/>
        </pc:sldMkLst>
        <pc:spChg chg="mod">
          <ac:chgData name="Steve Shellhammer" userId="0e71f22d-ee3e-49c0-82ff-dbc290af8082" providerId="ADAL" clId="{91E0643B-13AA-4A08-8693-5498FA2ABB7B}" dt="2022-03-07T20:13:19.321" v="354" actId="113"/>
          <ac:spMkLst>
            <pc:docMk/>
            <pc:sldMk cId="2073173423" sldId="298"/>
            <ac:spMk id="3" creationId="{0879F695-B16A-4FC9-BD55-E2608AFB30AD}"/>
          </ac:spMkLst>
        </pc:spChg>
      </pc:sldChg>
      <pc:sldChg chg="modSp mod">
        <pc:chgData name="Steve Shellhammer" userId="0e71f22d-ee3e-49c0-82ff-dbc290af8082" providerId="ADAL" clId="{91E0643B-13AA-4A08-8693-5498FA2ABB7B}" dt="2022-03-07T20:12:02.803" v="249" actId="6549"/>
        <pc:sldMkLst>
          <pc:docMk/>
          <pc:sldMk cId="616439545" sldId="310"/>
        </pc:sldMkLst>
        <pc:spChg chg="mod">
          <ac:chgData name="Steve Shellhammer" userId="0e71f22d-ee3e-49c0-82ff-dbc290af8082" providerId="ADAL" clId="{91E0643B-13AA-4A08-8693-5498FA2ABB7B}" dt="2022-03-07T20:11:51.021" v="229" actId="14100"/>
          <ac:spMkLst>
            <pc:docMk/>
            <pc:sldMk cId="616439545" sldId="310"/>
            <ac:spMk id="2" creationId="{F33EDC30-B637-4E92-B383-3B44E1B4F929}"/>
          </ac:spMkLst>
        </pc:spChg>
        <pc:spChg chg="mod">
          <ac:chgData name="Steve Shellhammer" userId="0e71f22d-ee3e-49c0-82ff-dbc290af8082" providerId="ADAL" clId="{91E0643B-13AA-4A08-8693-5498FA2ABB7B}" dt="2022-03-07T20:12:02.803" v="249" actId="6549"/>
          <ac:spMkLst>
            <pc:docMk/>
            <pc:sldMk cId="616439545" sldId="310"/>
            <ac:spMk id="3" creationId="{B3613093-EE31-47E3-BB25-262698C02D08}"/>
          </ac:spMkLst>
        </pc:spChg>
      </pc:sldChg>
      <pc:sldChg chg="modSp mod">
        <pc:chgData name="Steve Shellhammer" userId="0e71f22d-ee3e-49c0-82ff-dbc290af8082" providerId="ADAL" clId="{91E0643B-13AA-4A08-8693-5498FA2ABB7B}" dt="2022-03-07T20:13:26.940" v="355" actId="403"/>
        <pc:sldMkLst>
          <pc:docMk/>
          <pc:sldMk cId="562364498" sldId="311"/>
        </pc:sldMkLst>
        <pc:spChg chg="mod">
          <ac:chgData name="Steve Shellhammer" userId="0e71f22d-ee3e-49c0-82ff-dbc290af8082" providerId="ADAL" clId="{91E0643B-13AA-4A08-8693-5498FA2ABB7B}" dt="2022-03-07T20:13:26.940" v="355" actId="403"/>
          <ac:spMkLst>
            <pc:docMk/>
            <pc:sldMk cId="562364498" sldId="311"/>
            <ac:spMk id="2" creationId="{3C4DC7AD-971D-4FEA-BDDB-4760DCCAE3D0}"/>
          </ac:spMkLst>
        </pc:spChg>
      </pc:sldChg>
      <pc:sldChg chg="modSp new mod">
        <pc:chgData name="Steve Shellhammer" userId="0e71f22d-ee3e-49c0-82ff-dbc290af8082" providerId="ADAL" clId="{91E0643B-13AA-4A08-8693-5498FA2ABB7B}" dt="2022-03-07T20:11:32.960" v="212" actId="255"/>
        <pc:sldMkLst>
          <pc:docMk/>
          <pc:sldMk cId="4118131411" sldId="312"/>
        </pc:sldMkLst>
        <pc:spChg chg="mod">
          <ac:chgData name="Steve Shellhammer" userId="0e71f22d-ee3e-49c0-82ff-dbc290af8082" providerId="ADAL" clId="{91E0643B-13AA-4A08-8693-5498FA2ABB7B}" dt="2022-03-07T20:11:10.849" v="171" actId="14100"/>
          <ac:spMkLst>
            <pc:docMk/>
            <pc:sldMk cId="4118131411" sldId="312"/>
            <ac:spMk id="2" creationId="{BE4738AA-747F-45C1-BCCE-7413B1B385F0}"/>
          </ac:spMkLst>
        </pc:spChg>
        <pc:spChg chg="mod">
          <ac:chgData name="Steve Shellhammer" userId="0e71f22d-ee3e-49c0-82ff-dbc290af8082" providerId="ADAL" clId="{91E0643B-13AA-4A08-8693-5498FA2ABB7B}" dt="2022-03-07T20:11:32.960" v="212" actId="255"/>
          <ac:spMkLst>
            <pc:docMk/>
            <pc:sldMk cId="4118131411" sldId="312"/>
            <ac:spMk id="3" creationId="{0A064B9E-F5CF-44F1-8A1E-5F2B15AD3017}"/>
          </ac:spMkLst>
        </pc:spChg>
      </pc:sldChg>
      <pc:sldMasterChg chg="modSp mod">
        <pc:chgData name="Steve Shellhammer" userId="0e71f22d-ee3e-49c0-82ff-dbc290af8082" providerId="ADAL" clId="{91E0643B-13AA-4A08-8693-5498FA2ABB7B}" dt="2022-03-07T20:08:01.454" v="3" actId="20577"/>
        <pc:sldMasterMkLst>
          <pc:docMk/>
          <pc:sldMasterMk cId="0" sldId="2147483648"/>
        </pc:sldMasterMkLst>
        <pc:spChg chg="mod">
          <ac:chgData name="Steve Shellhammer" userId="0e71f22d-ee3e-49c0-82ff-dbc290af8082" providerId="ADAL" clId="{91E0643B-13AA-4A08-8693-5498FA2ABB7B}" dt="2022-03-07T20:08:01.454" v="3" actId="20577"/>
          <ac:spMkLst>
            <pc:docMk/>
            <pc:sldMasterMk cId="0" sldId="2147483648"/>
            <ac:spMk id="10" creationId="{00000000-0000-0000-0000-000000000000}"/>
          </ac:spMkLst>
        </pc:spChg>
      </pc:sldMasterChg>
    </pc:docChg>
  </pc:docChgLst>
  <pc:docChgLst>
    <pc:chgData name="Steve Shellhammer" userId="0e71f22d-ee3e-49c0-82ff-dbc290af8082" providerId="ADAL" clId="{69EA1B8F-0BBD-465D-9B6D-D0CD3D206975}"/>
    <pc:docChg chg="modSld modMainMaster">
      <pc:chgData name="Steve Shellhammer" userId="0e71f22d-ee3e-49c0-82ff-dbc290af8082" providerId="ADAL" clId="{69EA1B8F-0BBD-465D-9B6D-D0CD3D206975}" dt="2021-03-03T20:39:57.258" v="51" actId="404"/>
      <pc:docMkLst>
        <pc:docMk/>
      </pc:docMkLst>
      <pc:sldChg chg="modSp mod">
        <pc:chgData name="Steve Shellhammer" userId="0e71f22d-ee3e-49c0-82ff-dbc290af8082" providerId="ADAL" clId="{69EA1B8F-0BBD-465D-9B6D-D0CD3D206975}" dt="2021-03-03T20:38:18.528" v="1" actId="20577"/>
        <pc:sldMkLst>
          <pc:docMk/>
          <pc:sldMk cId="0" sldId="256"/>
        </pc:sldMkLst>
        <pc:spChg chg="mod">
          <ac:chgData name="Steve Shellhammer" userId="0e71f22d-ee3e-49c0-82ff-dbc290af8082" providerId="ADAL" clId="{69EA1B8F-0BBD-465D-9B6D-D0CD3D206975}" dt="2021-03-03T20:38:18.528" v="1" actId="20577"/>
          <ac:spMkLst>
            <pc:docMk/>
            <pc:sldMk cId="0" sldId="256"/>
            <ac:spMk id="3074" creationId="{00000000-0000-0000-0000-000000000000}"/>
          </ac:spMkLst>
        </pc:spChg>
      </pc:sldChg>
      <pc:sldChg chg="modSp mod">
        <pc:chgData name="Steve Shellhammer" userId="0e71f22d-ee3e-49c0-82ff-dbc290af8082" providerId="ADAL" clId="{69EA1B8F-0BBD-465D-9B6D-D0CD3D206975}" dt="2021-03-03T20:39:57.258" v="51" actId="404"/>
        <pc:sldMkLst>
          <pc:docMk/>
          <pc:sldMk cId="1254697515" sldId="283"/>
        </pc:sldMkLst>
        <pc:spChg chg="mod">
          <ac:chgData name="Steve Shellhammer" userId="0e71f22d-ee3e-49c0-82ff-dbc290af8082" providerId="ADAL" clId="{69EA1B8F-0BBD-465D-9B6D-D0CD3D206975}" dt="2021-03-03T20:39:57.258" v="51" actId="404"/>
          <ac:spMkLst>
            <pc:docMk/>
            <pc:sldMk cId="1254697515" sldId="283"/>
            <ac:spMk id="3" creationId="{8E638090-E680-4193-9BF0-7AEB81DB0B05}"/>
          </ac:spMkLst>
        </pc:spChg>
      </pc:sldChg>
      <pc:sldMasterChg chg="modSp mod">
        <pc:chgData name="Steve Shellhammer" userId="0e71f22d-ee3e-49c0-82ff-dbc290af8082" providerId="ADAL" clId="{69EA1B8F-0BBD-465D-9B6D-D0CD3D206975}" dt="2021-03-03T20:38:37.693" v="3" actId="20577"/>
        <pc:sldMasterMkLst>
          <pc:docMk/>
          <pc:sldMasterMk cId="0" sldId="2147483648"/>
        </pc:sldMasterMkLst>
        <pc:spChg chg="mod">
          <ac:chgData name="Steve Shellhammer" userId="0e71f22d-ee3e-49c0-82ff-dbc290af8082" providerId="ADAL" clId="{69EA1B8F-0BBD-465D-9B6D-D0CD3D206975}" dt="2021-03-03T20:38:37.69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FA9D6A54-BC9D-44F5-ACA6-A0A91A1E1CCC}"/>
    <pc:docChg chg="addSld modSld modMainMaster">
      <pc:chgData name="Steve Shellhammer" userId="0e71f22d-ee3e-49c0-82ff-dbc290af8082" providerId="ADAL" clId="{FA9D6A54-BC9D-44F5-ACA6-A0A91A1E1CCC}" dt="2022-03-05T00:46:43.061" v="59" actId="113"/>
      <pc:docMkLst>
        <pc:docMk/>
      </pc:docMkLst>
      <pc:sldChg chg="modSp mod">
        <pc:chgData name="Steve Shellhammer" userId="0e71f22d-ee3e-49c0-82ff-dbc290af8082" providerId="ADAL" clId="{FA9D6A54-BC9D-44F5-ACA6-A0A91A1E1CCC}" dt="2022-03-04T22:35:25.815" v="5" actId="20577"/>
        <pc:sldMkLst>
          <pc:docMk/>
          <pc:sldMk cId="0" sldId="256"/>
        </pc:sldMkLst>
        <pc:spChg chg="mod">
          <ac:chgData name="Steve Shellhammer" userId="0e71f22d-ee3e-49c0-82ff-dbc290af8082" providerId="ADAL" clId="{FA9D6A54-BC9D-44F5-ACA6-A0A91A1E1CCC}" dt="2022-03-04T22:35:25.815" v="5" actId="20577"/>
          <ac:spMkLst>
            <pc:docMk/>
            <pc:sldMk cId="0" sldId="256"/>
            <ac:spMk id="3074" creationId="{00000000-0000-0000-0000-000000000000}"/>
          </ac:spMkLst>
        </pc:spChg>
      </pc:sldChg>
      <pc:sldChg chg="modSp new mod">
        <pc:chgData name="Steve Shellhammer" userId="0e71f22d-ee3e-49c0-82ff-dbc290af8082" providerId="ADAL" clId="{FA9D6A54-BC9D-44F5-ACA6-A0A91A1E1CCC}" dt="2022-03-05T00:46:43.061" v="59" actId="113"/>
        <pc:sldMkLst>
          <pc:docMk/>
          <pc:sldMk cId="562364498" sldId="311"/>
        </pc:sldMkLst>
        <pc:spChg chg="mod">
          <ac:chgData name="Steve Shellhammer" userId="0e71f22d-ee3e-49c0-82ff-dbc290af8082" providerId="ADAL" clId="{FA9D6A54-BC9D-44F5-ACA6-A0A91A1E1CCC}" dt="2022-03-05T00:46:30.316" v="57" actId="6549"/>
          <ac:spMkLst>
            <pc:docMk/>
            <pc:sldMk cId="562364498" sldId="311"/>
            <ac:spMk id="2" creationId="{3C4DC7AD-971D-4FEA-BDDB-4760DCCAE3D0}"/>
          </ac:spMkLst>
        </pc:spChg>
        <pc:spChg chg="mod">
          <ac:chgData name="Steve Shellhammer" userId="0e71f22d-ee3e-49c0-82ff-dbc290af8082" providerId="ADAL" clId="{FA9D6A54-BC9D-44F5-ACA6-A0A91A1E1CCC}" dt="2022-03-05T00:46:43.061" v="59" actId="113"/>
          <ac:spMkLst>
            <pc:docMk/>
            <pc:sldMk cId="562364498" sldId="311"/>
            <ac:spMk id="3" creationId="{39E660B8-A1D6-43E6-9838-85E7597CC66C}"/>
          </ac:spMkLst>
        </pc:spChg>
      </pc:sldChg>
      <pc:sldMasterChg chg="modSp mod">
        <pc:chgData name="Steve Shellhammer" userId="0e71f22d-ee3e-49c0-82ff-dbc290af8082" providerId="ADAL" clId="{FA9D6A54-BC9D-44F5-ACA6-A0A91A1E1CCC}" dt="2022-03-04T22:35:16.535" v="1" actId="20577"/>
        <pc:sldMasterMkLst>
          <pc:docMk/>
          <pc:sldMasterMk cId="0" sldId="2147483648"/>
        </pc:sldMasterMkLst>
        <pc:spChg chg="mod">
          <ac:chgData name="Steve Shellhammer" userId="0e71f22d-ee3e-49c0-82ff-dbc290af8082" providerId="ADAL" clId="{FA9D6A54-BC9D-44F5-ACA6-A0A91A1E1CCC}" dt="2022-03-04T22:35:16.53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3F0881C7-FB14-46BB-9181-699BBF3F4D9E}"/>
    <pc:docChg chg="undo custSel delSld modSld modMainMaster">
      <pc:chgData name="Steve Shellhammer" userId="0e71f22d-ee3e-49c0-82ff-dbc290af8082" providerId="ADAL" clId="{3F0881C7-FB14-46BB-9181-699BBF3F4D9E}" dt="2022-05-01T16:27:35.389" v="553" actId="20577"/>
      <pc:docMkLst>
        <pc:docMk/>
      </pc:docMkLst>
      <pc:sldChg chg="modSp mod">
        <pc:chgData name="Steve Shellhammer" userId="0e71f22d-ee3e-49c0-82ff-dbc290af8082" providerId="ADAL" clId="{3F0881C7-FB14-46BB-9181-699BBF3F4D9E}" dt="2022-05-01T16:19:39.404" v="478" actId="13926"/>
        <pc:sldMkLst>
          <pc:docMk/>
          <pc:sldMk cId="0" sldId="256"/>
        </pc:sldMkLst>
        <pc:spChg chg="mod">
          <ac:chgData name="Steve Shellhammer" userId="0e71f22d-ee3e-49c0-82ff-dbc290af8082" providerId="ADAL" clId="{3F0881C7-FB14-46BB-9181-699BBF3F4D9E}" dt="2022-04-24T16:41:09.133" v="18" actId="20577"/>
          <ac:spMkLst>
            <pc:docMk/>
            <pc:sldMk cId="0" sldId="256"/>
            <ac:spMk id="3073" creationId="{00000000-0000-0000-0000-000000000000}"/>
          </ac:spMkLst>
        </pc:spChg>
        <pc:spChg chg="mod">
          <ac:chgData name="Steve Shellhammer" userId="0e71f22d-ee3e-49c0-82ff-dbc290af8082" providerId="ADAL" clId="{3F0881C7-FB14-46BB-9181-699BBF3F4D9E}" dt="2022-05-01T16:19:39.404" v="478" actId="13926"/>
          <ac:spMkLst>
            <pc:docMk/>
            <pc:sldMk cId="0" sldId="256"/>
            <ac:spMk id="3074" creationId="{00000000-0000-0000-0000-000000000000}"/>
          </ac:spMkLst>
        </pc:spChg>
      </pc:sldChg>
      <pc:sldChg chg="modSp mod">
        <pc:chgData name="Steve Shellhammer" userId="0e71f22d-ee3e-49c0-82ff-dbc290af8082" providerId="ADAL" clId="{3F0881C7-FB14-46BB-9181-699BBF3F4D9E}" dt="2022-04-24T16:41:55.183" v="20" actId="20577"/>
        <pc:sldMkLst>
          <pc:docMk/>
          <pc:sldMk cId="3731895628" sldId="264"/>
        </pc:sldMkLst>
        <pc:spChg chg="mod">
          <ac:chgData name="Steve Shellhammer" userId="0e71f22d-ee3e-49c0-82ff-dbc290af8082" providerId="ADAL" clId="{3F0881C7-FB14-46BB-9181-699BBF3F4D9E}" dt="2022-04-24T16:41:55.183" v="20" actId="20577"/>
          <ac:spMkLst>
            <pc:docMk/>
            <pc:sldMk cId="3731895628" sldId="264"/>
            <ac:spMk id="3" creationId="{00000000-0000-0000-0000-000000000000}"/>
          </ac:spMkLst>
        </pc:spChg>
      </pc:sldChg>
      <pc:sldChg chg="modSp mod">
        <pc:chgData name="Steve Shellhammer" userId="0e71f22d-ee3e-49c0-82ff-dbc290af8082" providerId="ADAL" clId="{3F0881C7-FB14-46BB-9181-699BBF3F4D9E}" dt="2022-05-01T16:27:35.389" v="553" actId="20577"/>
        <pc:sldMkLst>
          <pc:docMk/>
          <pc:sldMk cId="2073173423" sldId="298"/>
        </pc:sldMkLst>
        <pc:spChg chg="mod">
          <ac:chgData name="Steve Shellhammer" userId="0e71f22d-ee3e-49c0-82ff-dbc290af8082" providerId="ADAL" clId="{3F0881C7-FB14-46BB-9181-699BBF3F4D9E}" dt="2022-05-01T16:27:35.389" v="553" actId="20577"/>
          <ac:spMkLst>
            <pc:docMk/>
            <pc:sldMk cId="2073173423" sldId="298"/>
            <ac:spMk id="3" creationId="{0879F695-B16A-4FC9-BD55-E2608AFB30AD}"/>
          </ac:spMkLst>
        </pc:spChg>
      </pc:sldChg>
      <pc:sldChg chg="delSp modSp mod">
        <pc:chgData name="Steve Shellhammer" userId="0e71f22d-ee3e-49c0-82ff-dbc290af8082" providerId="ADAL" clId="{3F0881C7-FB14-46BB-9181-699BBF3F4D9E}" dt="2022-04-24T16:48:41.725" v="459" actId="1076"/>
        <pc:sldMkLst>
          <pc:docMk/>
          <pc:sldMk cId="693098657" sldId="304"/>
        </pc:sldMkLst>
        <pc:picChg chg="mod">
          <ac:chgData name="Steve Shellhammer" userId="0e71f22d-ee3e-49c0-82ff-dbc290af8082" providerId="ADAL" clId="{3F0881C7-FB14-46BB-9181-699BBF3F4D9E}" dt="2022-04-24T16:48:41.725" v="459" actId="1076"/>
          <ac:picMkLst>
            <pc:docMk/>
            <pc:sldMk cId="693098657" sldId="304"/>
            <ac:picMk id="3" creationId="{37D6A362-2686-43F6-AD5D-F38DF3224F16}"/>
          </ac:picMkLst>
        </pc:picChg>
        <pc:picChg chg="del">
          <ac:chgData name="Steve Shellhammer" userId="0e71f22d-ee3e-49c0-82ff-dbc290af8082" providerId="ADAL" clId="{3F0881C7-FB14-46BB-9181-699BBF3F4D9E}" dt="2022-04-24T16:47:48.900" v="455" actId="478"/>
          <ac:picMkLst>
            <pc:docMk/>
            <pc:sldMk cId="693098657" sldId="304"/>
            <ac:picMk id="10" creationId="{987C2535-A95B-4B5B-8275-C0570247CCF9}"/>
          </ac:picMkLst>
        </pc:picChg>
      </pc:sldChg>
      <pc:sldChg chg="modSp mod">
        <pc:chgData name="Steve Shellhammer" userId="0e71f22d-ee3e-49c0-82ff-dbc290af8082" providerId="ADAL" clId="{3F0881C7-FB14-46BB-9181-699BBF3F4D9E}" dt="2022-04-24T16:43:05.508" v="75" actId="20577"/>
        <pc:sldMkLst>
          <pc:docMk/>
          <pc:sldMk cId="4128314619" sldId="308"/>
        </pc:sldMkLst>
        <pc:spChg chg="mod">
          <ac:chgData name="Steve Shellhammer" userId="0e71f22d-ee3e-49c0-82ff-dbc290af8082" providerId="ADAL" clId="{3F0881C7-FB14-46BB-9181-699BBF3F4D9E}" dt="2022-04-24T16:42:14.802" v="30" actId="20577"/>
          <ac:spMkLst>
            <pc:docMk/>
            <pc:sldMk cId="4128314619" sldId="308"/>
            <ac:spMk id="2" creationId="{47976F7E-5EDB-4C8F-8637-2943F13D670B}"/>
          </ac:spMkLst>
        </pc:spChg>
        <pc:spChg chg="mod">
          <ac:chgData name="Steve Shellhammer" userId="0e71f22d-ee3e-49c0-82ff-dbc290af8082" providerId="ADAL" clId="{3F0881C7-FB14-46BB-9181-699BBF3F4D9E}" dt="2022-04-24T16:43:05.508" v="75" actId="20577"/>
          <ac:spMkLst>
            <pc:docMk/>
            <pc:sldMk cId="4128314619" sldId="308"/>
            <ac:spMk id="3" creationId="{8BBBC4AA-EA3F-44E3-87C3-BB61A4248108}"/>
          </ac:spMkLst>
        </pc:spChg>
      </pc:sldChg>
      <pc:sldChg chg="del">
        <pc:chgData name="Steve Shellhammer" userId="0e71f22d-ee3e-49c0-82ff-dbc290af8082" providerId="ADAL" clId="{3F0881C7-FB14-46BB-9181-699BBF3F4D9E}" dt="2022-04-24T16:44:09.519" v="121" actId="47"/>
        <pc:sldMkLst>
          <pc:docMk/>
          <pc:sldMk cId="616439545" sldId="310"/>
        </pc:sldMkLst>
      </pc:sldChg>
      <pc:sldChg chg="del">
        <pc:chgData name="Steve Shellhammer" userId="0e71f22d-ee3e-49c0-82ff-dbc290af8082" providerId="ADAL" clId="{3F0881C7-FB14-46BB-9181-699BBF3F4D9E}" dt="2022-04-24T16:47:45.545" v="454" actId="47"/>
        <pc:sldMkLst>
          <pc:docMk/>
          <pc:sldMk cId="562364498" sldId="311"/>
        </pc:sldMkLst>
      </pc:sldChg>
      <pc:sldChg chg="addSp delSp modSp del mod">
        <pc:chgData name="Steve Shellhammer" userId="0e71f22d-ee3e-49c0-82ff-dbc290af8082" providerId="ADAL" clId="{3F0881C7-FB14-46BB-9181-699BBF3F4D9E}" dt="2022-05-01T16:19:54.064" v="479" actId="47"/>
        <pc:sldMkLst>
          <pc:docMk/>
          <pc:sldMk cId="4118131411" sldId="312"/>
        </pc:sldMkLst>
        <pc:spChg chg="add del mod">
          <ac:chgData name="Steve Shellhammer" userId="0e71f22d-ee3e-49c0-82ff-dbc290af8082" providerId="ADAL" clId="{3F0881C7-FB14-46BB-9181-699BBF3F4D9E}" dt="2022-05-01T16:18:38.120" v="460" actId="478"/>
          <ac:spMkLst>
            <pc:docMk/>
            <pc:sldMk cId="4118131411" sldId="312"/>
            <ac:spMk id="7" creationId="{13728721-60CF-43DC-9F32-A3E8D628CE44}"/>
          </ac:spMkLst>
        </pc:spChg>
      </pc:sldChg>
      <pc:sldMasterChg chg="modSp mod">
        <pc:chgData name="Steve Shellhammer" userId="0e71f22d-ee3e-49c0-82ff-dbc290af8082" providerId="ADAL" clId="{3F0881C7-FB14-46BB-9181-699BBF3F4D9E}" dt="2022-05-01T16:26:24.889" v="483" actId="20577"/>
        <pc:sldMasterMkLst>
          <pc:docMk/>
          <pc:sldMasterMk cId="0" sldId="2147483648"/>
        </pc:sldMasterMkLst>
        <pc:spChg chg="mod">
          <ac:chgData name="Steve Shellhammer" userId="0e71f22d-ee3e-49c0-82ff-dbc290af8082" providerId="ADAL" clId="{3F0881C7-FB14-46BB-9181-699BBF3F4D9E}" dt="2022-05-01T16:26:24.889" v="483" actId="20577"/>
          <ac:spMkLst>
            <pc:docMk/>
            <pc:sldMasterMk cId="0" sldId="2147483648"/>
            <ac:spMk id="10" creationId="{00000000-0000-0000-0000-000000000000}"/>
          </ac:spMkLst>
        </pc:spChg>
      </pc:sldMasterChg>
    </pc:docChg>
  </pc:docChgLst>
  <pc:docChgLst>
    <pc:chgData name="Steve Shellhammer" userId="0e71f22d-ee3e-49c0-82ff-dbc290af8082" providerId="ADAL" clId="{E18C23E2-6BAD-44B4-8335-7588DBA789D1}"/>
    <pc:docChg chg="undo custSel addSld modSld modMainMaster">
      <pc:chgData name="Steve Shellhammer" userId="0e71f22d-ee3e-49c0-82ff-dbc290af8082" providerId="ADAL" clId="{E18C23E2-6BAD-44B4-8335-7588DBA789D1}" dt="2022-11-07T19:47:09.963" v="815" actId="14100"/>
      <pc:docMkLst>
        <pc:docMk/>
      </pc:docMkLst>
      <pc:sldChg chg="modSp mod">
        <pc:chgData name="Steve Shellhammer" userId="0e71f22d-ee3e-49c0-82ff-dbc290af8082" providerId="ADAL" clId="{E18C23E2-6BAD-44B4-8335-7588DBA789D1}" dt="2022-11-07T19:31:03.218" v="13" actId="20577"/>
        <pc:sldMkLst>
          <pc:docMk/>
          <pc:sldMk cId="0" sldId="256"/>
        </pc:sldMkLst>
        <pc:spChg chg="mod">
          <ac:chgData name="Steve Shellhammer" userId="0e71f22d-ee3e-49c0-82ff-dbc290af8082" providerId="ADAL" clId="{E18C23E2-6BAD-44B4-8335-7588DBA789D1}" dt="2022-11-07T19:30:54.064" v="7" actId="20577"/>
          <ac:spMkLst>
            <pc:docMk/>
            <pc:sldMk cId="0" sldId="256"/>
            <ac:spMk id="3073" creationId="{00000000-0000-0000-0000-000000000000}"/>
          </ac:spMkLst>
        </pc:spChg>
        <pc:spChg chg="mod">
          <ac:chgData name="Steve Shellhammer" userId="0e71f22d-ee3e-49c0-82ff-dbc290af8082" providerId="ADAL" clId="{E18C23E2-6BAD-44B4-8335-7588DBA789D1}" dt="2022-11-07T19:31:03.218" v="13" actId="20577"/>
          <ac:spMkLst>
            <pc:docMk/>
            <pc:sldMk cId="0" sldId="256"/>
            <ac:spMk id="3074" creationId="{00000000-0000-0000-0000-000000000000}"/>
          </ac:spMkLst>
        </pc:spChg>
      </pc:sldChg>
      <pc:sldChg chg="modSp mod">
        <pc:chgData name="Steve Shellhammer" userId="0e71f22d-ee3e-49c0-82ff-dbc290af8082" providerId="ADAL" clId="{E18C23E2-6BAD-44B4-8335-7588DBA789D1}" dt="2022-11-07T19:47:09.963" v="815" actId="14100"/>
        <pc:sldMkLst>
          <pc:docMk/>
          <pc:sldMk cId="2073173423" sldId="298"/>
        </pc:sldMkLst>
        <pc:spChg chg="mod">
          <ac:chgData name="Steve Shellhammer" userId="0e71f22d-ee3e-49c0-82ff-dbc290af8082" providerId="ADAL" clId="{E18C23E2-6BAD-44B4-8335-7588DBA789D1}" dt="2022-11-07T19:47:09.963" v="815" actId="14100"/>
          <ac:spMkLst>
            <pc:docMk/>
            <pc:sldMk cId="2073173423" sldId="298"/>
            <ac:spMk id="3" creationId="{0879F695-B16A-4FC9-BD55-E2608AFB30AD}"/>
          </ac:spMkLst>
        </pc:spChg>
      </pc:sldChg>
      <pc:sldChg chg="delSp modSp mod">
        <pc:chgData name="Steve Shellhammer" userId="0e71f22d-ee3e-49c0-82ff-dbc290af8082" providerId="ADAL" clId="{E18C23E2-6BAD-44B4-8335-7588DBA789D1}" dt="2022-11-07T19:45:11.192" v="630" actId="1076"/>
        <pc:sldMkLst>
          <pc:docMk/>
          <pc:sldMk cId="693098657" sldId="304"/>
        </pc:sldMkLst>
        <pc:picChg chg="del">
          <ac:chgData name="Steve Shellhammer" userId="0e71f22d-ee3e-49c0-82ff-dbc290af8082" providerId="ADAL" clId="{E18C23E2-6BAD-44B4-8335-7588DBA789D1}" dt="2022-11-07T19:42:16.821" v="628" actId="478"/>
          <ac:picMkLst>
            <pc:docMk/>
            <pc:sldMk cId="693098657" sldId="304"/>
            <ac:picMk id="3" creationId="{486170CF-B3B4-1FBF-3DB2-73FA22C4044D}"/>
          </ac:picMkLst>
        </pc:picChg>
        <pc:picChg chg="mod">
          <ac:chgData name="Steve Shellhammer" userId="0e71f22d-ee3e-49c0-82ff-dbc290af8082" providerId="ADAL" clId="{E18C23E2-6BAD-44B4-8335-7588DBA789D1}" dt="2022-11-07T19:45:11.192" v="630" actId="1076"/>
          <ac:picMkLst>
            <pc:docMk/>
            <pc:sldMk cId="693098657" sldId="304"/>
            <ac:picMk id="7" creationId="{C9B54A77-F186-4465-9A5E-61B5D9CA870D}"/>
          </ac:picMkLst>
        </pc:picChg>
      </pc:sldChg>
      <pc:sldChg chg="modSp mod">
        <pc:chgData name="Steve Shellhammer" userId="0e71f22d-ee3e-49c0-82ff-dbc290af8082" providerId="ADAL" clId="{E18C23E2-6BAD-44B4-8335-7588DBA789D1}" dt="2022-11-07T19:33:15.514" v="74" actId="404"/>
        <pc:sldMkLst>
          <pc:docMk/>
          <pc:sldMk cId="4128314619" sldId="308"/>
        </pc:sldMkLst>
        <pc:spChg chg="mod">
          <ac:chgData name="Steve Shellhammer" userId="0e71f22d-ee3e-49c0-82ff-dbc290af8082" providerId="ADAL" clId="{E18C23E2-6BAD-44B4-8335-7588DBA789D1}" dt="2022-11-07T19:31:44.734" v="41" actId="14100"/>
          <ac:spMkLst>
            <pc:docMk/>
            <pc:sldMk cId="4128314619" sldId="308"/>
            <ac:spMk id="2" creationId="{47976F7E-5EDB-4C8F-8637-2943F13D670B}"/>
          </ac:spMkLst>
        </pc:spChg>
        <pc:spChg chg="mod">
          <ac:chgData name="Steve Shellhammer" userId="0e71f22d-ee3e-49c0-82ff-dbc290af8082" providerId="ADAL" clId="{E18C23E2-6BAD-44B4-8335-7588DBA789D1}" dt="2022-11-07T19:33:15.514" v="74" actId="404"/>
          <ac:spMkLst>
            <pc:docMk/>
            <pc:sldMk cId="4128314619" sldId="308"/>
            <ac:spMk id="3" creationId="{8BBBC4AA-EA3F-44E3-87C3-BB61A4248108}"/>
          </ac:spMkLst>
        </pc:spChg>
      </pc:sldChg>
      <pc:sldChg chg="modSp new mod">
        <pc:chgData name="Steve Shellhammer" userId="0e71f22d-ee3e-49c0-82ff-dbc290af8082" providerId="ADAL" clId="{E18C23E2-6BAD-44B4-8335-7588DBA789D1}" dt="2022-11-07T19:40:12.200" v="604" actId="14100"/>
        <pc:sldMkLst>
          <pc:docMk/>
          <pc:sldMk cId="1845010878" sldId="309"/>
        </pc:sldMkLst>
        <pc:spChg chg="mod">
          <ac:chgData name="Steve Shellhammer" userId="0e71f22d-ee3e-49c0-82ff-dbc290af8082" providerId="ADAL" clId="{E18C23E2-6BAD-44B4-8335-7588DBA789D1}" dt="2022-11-07T19:40:12.200" v="604" actId="14100"/>
          <ac:spMkLst>
            <pc:docMk/>
            <pc:sldMk cId="1845010878" sldId="309"/>
            <ac:spMk id="2" creationId="{26B6F104-3EEB-49A3-9379-1CC0098FA801}"/>
          </ac:spMkLst>
        </pc:spChg>
        <pc:spChg chg="mod">
          <ac:chgData name="Steve Shellhammer" userId="0e71f22d-ee3e-49c0-82ff-dbc290af8082" providerId="ADAL" clId="{E18C23E2-6BAD-44B4-8335-7588DBA789D1}" dt="2022-11-07T19:39:35.926" v="533" actId="6549"/>
          <ac:spMkLst>
            <pc:docMk/>
            <pc:sldMk cId="1845010878" sldId="309"/>
            <ac:spMk id="3" creationId="{BB3C6EE0-BD1D-4620-87D7-3D58EEB211A8}"/>
          </ac:spMkLst>
        </pc:spChg>
      </pc:sldChg>
      <pc:sldChg chg="modSp add mod">
        <pc:chgData name="Steve Shellhammer" userId="0e71f22d-ee3e-49c0-82ff-dbc290af8082" providerId="ADAL" clId="{E18C23E2-6BAD-44B4-8335-7588DBA789D1}" dt="2022-11-07T19:45:37.088" v="633" actId="6549"/>
        <pc:sldMkLst>
          <pc:docMk/>
          <pc:sldMk cId="199674075" sldId="310"/>
        </pc:sldMkLst>
        <pc:spChg chg="mod">
          <ac:chgData name="Steve Shellhammer" userId="0e71f22d-ee3e-49c0-82ff-dbc290af8082" providerId="ADAL" clId="{E18C23E2-6BAD-44B4-8335-7588DBA789D1}" dt="2022-11-07T19:42:09.978" v="627" actId="20577"/>
          <ac:spMkLst>
            <pc:docMk/>
            <pc:sldMk cId="199674075" sldId="310"/>
            <ac:spMk id="2" creationId="{26B6F104-3EEB-49A3-9379-1CC0098FA801}"/>
          </ac:spMkLst>
        </pc:spChg>
        <pc:spChg chg="mod">
          <ac:chgData name="Steve Shellhammer" userId="0e71f22d-ee3e-49c0-82ff-dbc290af8082" providerId="ADAL" clId="{E18C23E2-6BAD-44B4-8335-7588DBA789D1}" dt="2022-11-07T19:45:37.088" v="633" actId="6549"/>
          <ac:spMkLst>
            <pc:docMk/>
            <pc:sldMk cId="199674075" sldId="310"/>
            <ac:spMk id="3" creationId="{BB3C6EE0-BD1D-4620-87D7-3D58EEB211A8}"/>
          </ac:spMkLst>
        </pc:spChg>
      </pc:sldChg>
      <pc:sldMasterChg chg="modSp mod">
        <pc:chgData name="Steve Shellhammer" userId="0e71f22d-ee3e-49c0-82ff-dbc290af8082" providerId="ADAL" clId="{E18C23E2-6BAD-44B4-8335-7588DBA789D1}" dt="2022-11-07T19:31:13.811" v="15" actId="20577"/>
        <pc:sldMasterMkLst>
          <pc:docMk/>
          <pc:sldMasterMk cId="0" sldId="2147483648"/>
        </pc:sldMasterMkLst>
        <pc:spChg chg="mod">
          <ac:chgData name="Steve Shellhammer" userId="0e71f22d-ee3e-49c0-82ff-dbc290af8082" providerId="ADAL" clId="{E18C23E2-6BAD-44B4-8335-7588DBA789D1}" dt="2022-11-07T19:31:13.811"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845C988C-AB96-4B16-BFD6-DE82FD802519}"/>
    <pc:docChg chg="undo custSel delSld modSld modMainMaster">
      <pc:chgData name="Steve Shellhammer" userId="0e71f22d-ee3e-49c0-82ff-dbc290af8082" providerId="ADAL" clId="{845C988C-AB96-4B16-BFD6-DE82FD802519}" dt="2022-02-24T17:58:02.428" v="737" actId="20577"/>
      <pc:docMkLst>
        <pc:docMk/>
      </pc:docMkLst>
      <pc:sldChg chg="modSp mod">
        <pc:chgData name="Steve Shellhammer" userId="0e71f22d-ee3e-49c0-82ff-dbc290af8082" providerId="ADAL" clId="{845C988C-AB96-4B16-BFD6-DE82FD802519}" dt="2022-02-24T17:55:03.564" v="722" actId="20577"/>
        <pc:sldMkLst>
          <pc:docMk/>
          <pc:sldMk cId="0" sldId="256"/>
        </pc:sldMkLst>
        <pc:spChg chg="mod">
          <ac:chgData name="Steve Shellhammer" userId="0e71f22d-ee3e-49c0-82ff-dbc290af8082" providerId="ADAL" clId="{845C988C-AB96-4B16-BFD6-DE82FD802519}" dt="2022-02-23T17:19:08.992" v="10" actId="20577"/>
          <ac:spMkLst>
            <pc:docMk/>
            <pc:sldMk cId="0" sldId="256"/>
            <ac:spMk id="3073" creationId="{00000000-0000-0000-0000-000000000000}"/>
          </ac:spMkLst>
        </pc:spChg>
        <pc:spChg chg="mod">
          <ac:chgData name="Steve Shellhammer" userId="0e71f22d-ee3e-49c0-82ff-dbc290af8082" providerId="ADAL" clId="{845C988C-AB96-4B16-BFD6-DE82FD802519}" dt="2022-02-24T17:55:03.564" v="722" actId="20577"/>
          <ac:spMkLst>
            <pc:docMk/>
            <pc:sldMk cId="0" sldId="256"/>
            <ac:spMk id="3074" creationId="{00000000-0000-0000-0000-000000000000}"/>
          </ac:spMkLst>
        </pc:spChg>
      </pc:sldChg>
      <pc:sldChg chg="modSp mod">
        <pc:chgData name="Steve Shellhammer" userId="0e71f22d-ee3e-49c0-82ff-dbc290af8082" providerId="ADAL" clId="{845C988C-AB96-4B16-BFD6-DE82FD802519}" dt="2022-02-24T17:57:06.558" v="733" actId="255"/>
        <pc:sldMkLst>
          <pc:docMk/>
          <pc:sldMk cId="2073173423" sldId="298"/>
        </pc:sldMkLst>
        <pc:spChg chg="mod">
          <ac:chgData name="Steve Shellhammer" userId="0e71f22d-ee3e-49c0-82ff-dbc290af8082" providerId="ADAL" clId="{845C988C-AB96-4B16-BFD6-DE82FD802519}" dt="2022-02-24T17:57:06.558" v="733" actId="255"/>
          <ac:spMkLst>
            <pc:docMk/>
            <pc:sldMk cId="2073173423" sldId="298"/>
            <ac:spMk id="2" creationId="{6BDE5E84-55F9-4669-95B1-3F9646890394}"/>
          </ac:spMkLst>
        </pc:spChg>
        <pc:spChg chg="mod">
          <ac:chgData name="Steve Shellhammer" userId="0e71f22d-ee3e-49c0-82ff-dbc290af8082" providerId="ADAL" clId="{845C988C-AB96-4B16-BFD6-DE82FD802519}" dt="2022-02-23T17:33:53.549" v="706" actId="14100"/>
          <ac:spMkLst>
            <pc:docMk/>
            <pc:sldMk cId="2073173423" sldId="298"/>
            <ac:spMk id="3" creationId="{0879F695-B16A-4FC9-BD55-E2608AFB30AD}"/>
          </ac:spMkLst>
        </pc:spChg>
      </pc:sldChg>
      <pc:sldChg chg="addSp delSp modSp mod">
        <pc:chgData name="Steve Shellhammer" userId="0e71f22d-ee3e-49c0-82ff-dbc290af8082" providerId="ADAL" clId="{845C988C-AB96-4B16-BFD6-DE82FD802519}" dt="2022-02-23T17:35:14.746" v="714" actId="1076"/>
        <pc:sldMkLst>
          <pc:docMk/>
          <pc:sldMk cId="693098657" sldId="304"/>
        </pc:sldMkLst>
        <pc:spChg chg="add del">
          <ac:chgData name="Steve Shellhammer" userId="0e71f22d-ee3e-49c0-82ff-dbc290af8082" providerId="ADAL" clId="{845C988C-AB96-4B16-BFD6-DE82FD802519}" dt="2022-02-23T17:34:26.982" v="709" actId="22"/>
          <ac:spMkLst>
            <pc:docMk/>
            <pc:sldMk cId="693098657" sldId="304"/>
            <ac:spMk id="8" creationId="{C8179E09-5BE3-466C-BDD8-F2681FE1F367}"/>
          </ac:spMkLst>
        </pc:spChg>
        <pc:picChg chg="del">
          <ac:chgData name="Steve Shellhammer" userId="0e71f22d-ee3e-49c0-82ff-dbc290af8082" providerId="ADAL" clId="{845C988C-AB96-4B16-BFD6-DE82FD802519}" dt="2022-02-23T17:34:05.246" v="707" actId="478"/>
          <ac:picMkLst>
            <pc:docMk/>
            <pc:sldMk cId="693098657" sldId="304"/>
            <ac:picMk id="3" creationId="{44AF81FC-5CBB-4EC0-BF2A-70D3E899008C}"/>
          </ac:picMkLst>
        </pc:picChg>
        <pc:picChg chg="del">
          <ac:chgData name="Steve Shellhammer" userId="0e71f22d-ee3e-49c0-82ff-dbc290af8082" providerId="ADAL" clId="{845C988C-AB96-4B16-BFD6-DE82FD802519}" dt="2022-02-23T17:34:39.146" v="710"/>
          <ac:picMkLst>
            <pc:docMk/>
            <pc:sldMk cId="693098657" sldId="304"/>
            <ac:picMk id="9" creationId="{2BFB3556-7F08-4C11-A6D9-69BBB1557F35}"/>
          </ac:picMkLst>
        </pc:picChg>
        <pc:picChg chg="mod">
          <ac:chgData name="Steve Shellhammer" userId="0e71f22d-ee3e-49c0-82ff-dbc290af8082" providerId="ADAL" clId="{845C988C-AB96-4B16-BFD6-DE82FD802519}" dt="2022-02-23T17:35:14.746" v="714" actId="1076"/>
          <ac:picMkLst>
            <pc:docMk/>
            <pc:sldMk cId="693098657" sldId="304"/>
            <ac:picMk id="10" creationId="{987C2535-A95B-4B5B-8275-C0570247CCF9}"/>
          </ac:picMkLst>
        </pc:picChg>
      </pc:sldChg>
      <pc:sldChg chg="del">
        <pc:chgData name="Steve Shellhammer" userId="0e71f22d-ee3e-49c0-82ff-dbc290af8082" providerId="ADAL" clId="{845C988C-AB96-4B16-BFD6-DE82FD802519}" dt="2022-02-23T17:21:27.106" v="17" actId="47"/>
        <pc:sldMkLst>
          <pc:docMk/>
          <pc:sldMk cId="2684011041" sldId="305"/>
        </pc:sldMkLst>
      </pc:sldChg>
      <pc:sldChg chg="del">
        <pc:chgData name="Steve Shellhammer" userId="0e71f22d-ee3e-49c0-82ff-dbc290af8082" providerId="ADAL" clId="{845C988C-AB96-4B16-BFD6-DE82FD802519}" dt="2022-02-23T17:26:44.676" v="340" actId="47"/>
        <pc:sldMkLst>
          <pc:docMk/>
          <pc:sldMk cId="622474959" sldId="306"/>
        </pc:sldMkLst>
      </pc:sldChg>
      <pc:sldChg chg="del">
        <pc:chgData name="Steve Shellhammer" userId="0e71f22d-ee3e-49c0-82ff-dbc290af8082" providerId="ADAL" clId="{845C988C-AB96-4B16-BFD6-DE82FD802519}" dt="2022-02-23T17:27:04.654" v="342" actId="47"/>
        <pc:sldMkLst>
          <pc:docMk/>
          <pc:sldMk cId="1997302967" sldId="307"/>
        </pc:sldMkLst>
      </pc:sldChg>
      <pc:sldChg chg="modSp mod">
        <pc:chgData name="Steve Shellhammer" userId="0e71f22d-ee3e-49c0-82ff-dbc290af8082" providerId="ADAL" clId="{845C988C-AB96-4B16-BFD6-DE82FD802519}" dt="2022-02-24T17:55:39.713" v="732" actId="20577"/>
        <pc:sldMkLst>
          <pc:docMk/>
          <pc:sldMk cId="4128314619" sldId="308"/>
        </pc:sldMkLst>
        <pc:spChg chg="mod">
          <ac:chgData name="Steve Shellhammer" userId="0e71f22d-ee3e-49c0-82ff-dbc290af8082" providerId="ADAL" clId="{845C988C-AB96-4B16-BFD6-DE82FD802519}" dt="2022-02-24T17:55:24.828" v="729" actId="20577"/>
          <ac:spMkLst>
            <pc:docMk/>
            <pc:sldMk cId="4128314619" sldId="308"/>
            <ac:spMk id="2" creationId="{47976F7E-5EDB-4C8F-8637-2943F13D670B}"/>
          </ac:spMkLst>
        </pc:spChg>
        <pc:spChg chg="mod">
          <ac:chgData name="Steve Shellhammer" userId="0e71f22d-ee3e-49c0-82ff-dbc290af8082" providerId="ADAL" clId="{845C988C-AB96-4B16-BFD6-DE82FD802519}" dt="2022-02-24T17:55:39.713" v="732" actId="20577"/>
          <ac:spMkLst>
            <pc:docMk/>
            <pc:sldMk cId="4128314619" sldId="308"/>
            <ac:spMk id="3" creationId="{8BBBC4AA-EA3F-44E3-87C3-BB61A4248108}"/>
          </ac:spMkLst>
        </pc:spChg>
      </pc:sldChg>
      <pc:sldChg chg="modSp mod">
        <pc:chgData name="Steve Shellhammer" userId="0e71f22d-ee3e-49c0-82ff-dbc290af8082" providerId="ADAL" clId="{845C988C-AB96-4B16-BFD6-DE82FD802519}" dt="2022-02-23T17:35:33.140" v="716" actId="20577"/>
        <pc:sldMkLst>
          <pc:docMk/>
          <pc:sldMk cId="616439545" sldId="310"/>
        </pc:sldMkLst>
        <pc:spChg chg="mod">
          <ac:chgData name="Steve Shellhammer" userId="0e71f22d-ee3e-49c0-82ff-dbc290af8082" providerId="ADAL" clId="{845C988C-AB96-4B16-BFD6-DE82FD802519}" dt="2022-02-23T17:35:33.140" v="716" actId="20577"/>
          <ac:spMkLst>
            <pc:docMk/>
            <pc:sldMk cId="616439545" sldId="310"/>
            <ac:spMk id="3" creationId="{B3613093-EE31-47E3-BB25-262698C02D08}"/>
          </ac:spMkLst>
        </pc:spChg>
      </pc:sldChg>
      <pc:sldChg chg="del">
        <pc:chgData name="Steve Shellhammer" userId="0e71f22d-ee3e-49c0-82ff-dbc290af8082" providerId="ADAL" clId="{845C988C-AB96-4B16-BFD6-DE82FD802519}" dt="2022-02-23T17:26:57.299" v="341" actId="47"/>
        <pc:sldMkLst>
          <pc:docMk/>
          <pc:sldMk cId="511721443" sldId="311"/>
        </pc:sldMkLst>
      </pc:sldChg>
      <pc:sldMasterChg chg="modSp mod">
        <pc:chgData name="Steve Shellhammer" userId="0e71f22d-ee3e-49c0-82ff-dbc290af8082" providerId="ADAL" clId="{845C988C-AB96-4B16-BFD6-DE82FD802519}" dt="2022-02-24T17:58:02.428" v="737" actId="20577"/>
        <pc:sldMasterMkLst>
          <pc:docMk/>
          <pc:sldMasterMk cId="0" sldId="2147483648"/>
        </pc:sldMasterMkLst>
        <pc:spChg chg="mod">
          <ac:chgData name="Steve Shellhammer" userId="0e71f22d-ee3e-49c0-82ff-dbc290af8082" providerId="ADAL" clId="{845C988C-AB96-4B16-BFD6-DE82FD802519}" dt="2022-02-24T17:58:02.428" v="737" actId="20577"/>
          <ac:spMkLst>
            <pc:docMk/>
            <pc:sldMasterMk cId="0" sldId="2147483648"/>
            <ac:spMk id="10" creationId="{00000000-0000-0000-0000-000000000000}"/>
          </ac:spMkLst>
        </pc:spChg>
      </pc:sldMasterChg>
    </pc:docChg>
  </pc:docChgLst>
  <pc:docChgLst>
    <pc:chgData name="Steve Shellhammer" userId="0e71f22d-ee3e-49c0-82ff-dbc290af8082" providerId="ADAL" clId="{B8552042-1AA0-4A25-AE35-BA6E2018E0F9}"/>
    <pc:docChg chg="modSld modMainMaster">
      <pc:chgData name="Steve Shellhammer" userId="0e71f22d-ee3e-49c0-82ff-dbc290af8082" providerId="ADAL" clId="{B8552042-1AA0-4A25-AE35-BA6E2018E0F9}" dt="2020-11-02T16:22:31.300" v="18" actId="1037"/>
      <pc:docMkLst>
        <pc:docMk/>
      </pc:docMkLst>
      <pc:sldChg chg="modSp mod">
        <pc:chgData name="Steve Shellhammer" userId="0e71f22d-ee3e-49c0-82ff-dbc290af8082" providerId="ADAL" clId="{B8552042-1AA0-4A25-AE35-BA6E2018E0F9}" dt="2020-11-02T15:45:47.049" v="7" actId="20577"/>
        <pc:sldMkLst>
          <pc:docMk/>
          <pc:sldMk cId="0" sldId="256"/>
        </pc:sldMkLst>
        <pc:spChg chg="mod">
          <ac:chgData name="Steve Shellhammer" userId="0e71f22d-ee3e-49c0-82ff-dbc290af8082" providerId="ADAL" clId="{B8552042-1AA0-4A25-AE35-BA6E2018E0F9}" dt="2020-11-02T15:45:47.049" v="7" actId="20577"/>
          <ac:spMkLst>
            <pc:docMk/>
            <pc:sldMk cId="0" sldId="256"/>
            <ac:spMk id="3074" creationId="{00000000-0000-0000-0000-000000000000}"/>
          </ac:spMkLst>
        </pc:spChg>
      </pc:sldChg>
      <pc:sldChg chg="modSp mod">
        <pc:chgData name="Steve Shellhammer" userId="0e71f22d-ee3e-49c0-82ff-dbc290af8082" providerId="ADAL" clId="{B8552042-1AA0-4A25-AE35-BA6E2018E0F9}" dt="2020-11-02T16:22:31.300" v="18" actId="1037"/>
        <pc:sldMkLst>
          <pc:docMk/>
          <pc:sldMk cId="2439599667" sldId="290"/>
        </pc:sldMkLst>
        <pc:spChg chg="mod">
          <ac:chgData name="Steve Shellhammer" userId="0e71f22d-ee3e-49c0-82ff-dbc290af8082" providerId="ADAL" clId="{B8552042-1AA0-4A25-AE35-BA6E2018E0F9}" dt="2020-11-02T16:22:31.300" v="18" actId="1037"/>
          <ac:spMkLst>
            <pc:docMk/>
            <pc:sldMk cId="2439599667" sldId="290"/>
            <ac:spMk id="3" creationId="{2118FBEB-869B-429D-9D5A-975287234DBD}"/>
          </ac:spMkLst>
        </pc:spChg>
      </pc:sldChg>
      <pc:sldChg chg="modSp mod">
        <pc:chgData name="Steve Shellhammer" userId="0e71f22d-ee3e-49c0-82ff-dbc290af8082" providerId="ADAL" clId="{B8552042-1AA0-4A25-AE35-BA6E2018E0F9}" dt="2020-11-02T15:46:16.099" v="13" actId="20577"/>
        <pc:sldMkLst>
          <pc:docMk/>
          <pc:sldMk cId="1762822898" sldId="293"/>
        </pc:sldMkLst>
        <pc:spChg chg="mod">
          <ac:chgData name="Steve Shellhammer" userId="0e71f22d-ee3e-49c0-82ff-dbc290af8082" providerId="ADAL" clId="{B8552042-1AA0-4A25-AE35-BA6E2018E0F9}" dt="2020-11-02T15:46:16.099" v="13" actId="20577"/>
          <ac:spMkLst>
            <pc:docMk/>
            <pc:sldMk cId="1762822898" sldId="293"/>
            <ac:spMk id="3" creationId="{A37BCEF0-6F11-463B-8039-DEDBBCA0781B}"/>
          </ac:spMkLst>
        </pc:spChg>
      </pc:sldChg>
      <pc:sldMasterChg chg="modSp mod">
        <pc:chgData name="Steve Shellhammer" userId="0e71f22d-ee3e-49c0-82ff-dbc290af8082" providerId="ADAL" clId="{B8552042-1AA0-4A25-AE35-BA6E2018E0F9}" dt="2020-11-02T15:46:01.463" v="9" actId="20577"/>
        <pc:sldMasterMkLst>
          <pc:docMk/>
          <pc:sldMasterMk cId="0" sldId="2147483648"/>
        </pc:sldMasterMkLst>
        <pc:spChg chg="mod">
          <ac:chgData name="Steve Shellhammer" userId="0e71f22d-ee3e-49c0-82ff-dbc290af8082" providerId="ADAL" clId="{B8552042-1AA0-4A25-AE35-BA6E2018E0F9}" dt="2020-11-02T15:46:01.463" v="9"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11/7/2022</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November 2022</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November 2022</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802.19-22/0019r0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22/18-22-0009-01-0000-ieee-802-wireless-standards-table-of-frequency-ranges.xls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November 2022</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9187" y="2438400"/>
            <a:ext cx="8290560" cy="198120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IEEE 802.19 Working Group Tutorial</a:t>
            </a:r>
            <a:br>
              <a:rPr lang="en-GB" sz="3600" dirty="0"/>
            </a:br>
            <a:r>
              <a:rPr lang="en-GB" sz="3600" dirty="0"/>
              <a:t>Steve Shellhammer</a:t>
            </a:r>
            <a:br>
              <a:rPr lang="en-GB" sz="3600" dirty="0"/>
            </a:br>
            <a:r>
              <a:rPr lang="en-GB" sz="3600" dirty="0"/>
              <a:t>shellhammer@ieee.org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1B7C1-B8CF-41C6-AD86-8110BAD1F801}"/>
              </a:ext>
            </a:extLst>
          </p:cNvPr>
          <p:cNvSpPr>
            <a:spLocks noGrp="1"/>
          </p:cNvSpPr>
          <p:nvPr>
            <p:ph type="title"/>
          </p:nvPr>
        </p:nvSpPr>
        <p:spPr/>
        <p:txBody>
          <a:bodyPr/>
          <a:lstStyle/>
          <a:p>
            <a:r>
              <a:rPr lang="en-US" sz="3600" dirty="0"/>
              <a:t>Wireless Coexistence</a:t>
            </a:r>
          </a:p>
        </p:txBody>
      </p:sp>
      <p:sp>
        <p:nvSpPr>
          <p:cNvPr id="3" name="Content Placeholder 2">
            <a:extLst>
              <a:ext uri="{FF2B5EF4-FFF2-40B4-BE49-F238E27FC236}">
                <a16:creationId xmlns:a16="http://schemas.microsoft.com/office/drawing/2014/main" id="{D7B872BD-84F2-4DC4-B0C7-313C0D40183A}"/>
              </a:ext>
            </a:extLst>
          </p:cNvPr>
          <p:cNvSpPr>
            <a:spLocks noGrp="1"/>
          </p:cNvSpPr>
          <p:nvPr>
            <p:ph idx="1"/>
          </p:nvPr>
        </p:nvSpPr>
        <p:spPr/>
        <p:txBody>
          <a:bodyPr/>
          <a:lstStyle/>
          <a:p>
            <a:r>
              <a:rPr lang="en-US" dirty="0"/>
              <a:t>There are several working groups that develop wireless standards (e.g., 802.11, 802.15)</a:t>
            </a:r>
          </a:p>
          <a:p>
            <a:r>
              <a:rPr lang="en-US" dirty="0"/>
              <a:t>Most of these standards operate in unlicensed (license-exempt) frequency bands</a:t>
            </a:r>
          </a:p>
          <a:p>
            <a:r>
              <a:rPr lang="en-US" dirty="0"/>
              <a:t>It is important to understand the coexistence between devices using these standards</a:t>
            </a:r>
          </a:p>
          <a:p>
            <a:r>
              <a:rPr lang="en-US" dirty="0"/>
              <a:t>This led to the 802 policies related to wireless coexistence</a:t>
            </a:r>
          </a:p>
          <a:p>
            <a:endParaRPr lang="en-US" dirty="0"/>
          </a:p>
        </p:txBody>
      </p:sp>
      <p:sp>
        <p:nvSpPr>
          <p:cNvPr id="4" name="Slide Number Placeholder 3">
            <a:extLst>
              <a:ext uri="{FF2B5EF4-FFF2-40B4-BE49-F238E27FC236}">
                <a16:creationId xmlns:a16="http://schemas.microsoft.com/office/drawing/2014/main" id="{FD9E61DD-B8F0-403D-8A72-53F4829AD89B}"/>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C8E11D20-7242-47A7-BDD9-C714B7F47341}"/>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588DEDDC-4836-4D92-A3B0-98D7CC96AEE2}"/>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754760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27518-89F3-4BCF-8EEA-AEA574F138B9}"/>
              </a:ext>
            </a:extLst>
          </p:cNvPr>
          <p:cNvSpPr>
            <a:spLocks noGrp="1"/>
          </p:cNvSpPr>
          <p:nvPr>
            <p:ph type="title"/>
          </p:nvPr>
        </p:nvSpPr>
        <p:spPr>
          <a:xfrm>
            <a:off x="731520" y="731523"/>
            <a:ext cx="8288868" cy="975360"/>
          </a:xfrm>
        </p:spPr>
        <p:txBody>
          <a:bodyPr/>
          <a:lstStyle/>
          <a:p>
            <a:r>
              <a:rPr lang="en-US" dirty="0"/>
              <a:t>Coexistence Policy</a:t>
            </a:r>
          </a:p>
        </p:txBody>
      </p:sp>
      <p:sp>
        <p:nvSpPr>
          <p:cNvPr id="3" name="Content Placeholder 2">
            <a:extLst>
              <a:ext uri="{FF2B5EF4-FFF2-40B4-BE49-F238E27FC236}">
                <a16:creationId xmlns:a16="http://schemas.microsoft.com/office/drawing/2014/main" id="{A9FB5473-E7E6-4CE8-B352-3955718685E6}"/>
              </a:ext>
            </a:extLst>
          </p:cNvPr>
          <p:cNvSpPr>
            <a:spLocks noGrp="1"/>
          </p:cNvSpPr>
          <p:nvPr>
            <p:ph idx="1"/>
          </p:nvPr>
        </p:nvSpPr>
        <p:spPr>
          <a:xfrm>
            <a:off x="731520" y="1905000"/>
            <a:ext cx="7726680" cy="4595709"/>
          </a:xfrm>
        </p:spPr>
        <p:txBody>
          <a:bodyPr/>
          <a:lstStyle/>
          <a:p>
            <a:r>
              <a:rPr lang="en-US" sz="2400" dirty="0"/>
              <a:t>New Wireless Project</a:t>
            </a:r>
          </a:p>
          <a:p>
            <a:pPr lvl="1"/>
            <a:r>
              <a:rPr lang="en-US" sz="2200" b="1" dirty="0"/>
              <a:t>Indicate in the Criteria for Standards Development (CSD) if the Working Group plans to develop a Coexistence Assessment (CA) document</a:t>
            </a:r>
          </a:p>
          <a:p>
            <a:pPr lvl="1"/>
            <a:r>
              <a:rPr lang="en-US" sz="2200" b="1" dirty="0"/>
              <a:t>Typically applies for PHY or lower MAC projects</a:t>
            </a:r>
          </a:p>
          <a:p>
            <a:pPr lvl="1"/>
            <a:r>
              <a:rPr lang="en-US" sz="2200" b="1" dirty="0"/>
              <a:t>Other cases (like Security) a CA document is not needed </a:t>
            </a:r>
          </a:p>
          <a:p>
            <a:r>
              <a:rPr lang="en-US" sz="2400" dirty="0"/>
              <a:t>Letter Ballot Phase</a:t>
            </a:r>
          </a:p>
          <a:p>
            <a:pPr lvl="1"/>
            <a:r>
              <a:rPr lang="en-US" sz="2200" b="1" dirty="0"/>
              <a:t>The WG develops a CA document and includes it in the first Letter Ballot</a:t>
            </a:r>
          </a:p>
          <a:p>
            <a:pPr lvl="1"/>
            <a:r>
              <a:rPr lang="en-US" sz="2200" b="1" dirty="0"/>
              <a:t>The 802.19 WG votes on the approval of this document</a:t>
            </a:r>
          </a:p>
          <a:p>
            <a:pPr lvl="1"/>
            <a:r>
              <a:rPr lang="en-US" sz="2200" b="1" dirty="0"/>
              <a:t>Members of 802.19 are typically members of one of the wireless working groups</a:t>
            </a:r>
          </a:p>
          <a:p>
            <a:pPr lvl="1"/>
            <a:endParaRPr lang="en-US" sz="1973" dirty="0"/>
          </a:p>
        </p:txBody>
      </p:sp>
      <p:sp>
        <p:nvSpPr>
          <p:cNvPr id="4" name="Slide Number Placeholder 3">
            <a:extLst>
              <a:ext uri="{FF2B5EF4-FFF2-40B4-BE49-F238E27FC236}">
                <a16:creationId xmlns:a16="http://schemas.microsoft.com/office/drawing/2014/main" id="{9F5A8271-3EF3-43A3-B5DF-F52BB1CA5DC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A2B9C25-68A9-4730-8EBF-754FAA747BEB}"/>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9CD1B8E8-1BC2-4332-B0AE-F0644697CA07}"/>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80234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82674-87F2-4127-901D-20BE2BDF1E7B}"/>
              </a:ext>
            </a:extLst>
          </p:cNvPr>
          <p:cNvSpPr>
            <a:spLocks noGrp="1"/>
          </p:cNvSpPr>
          <p:nvPr>
            <p:ph type="title"/>
          </p:nvPr>
        </p:nvSpPr>
        <p:spPr>
          <a:xfrm>
            <a:off x="381000" y="646855"/>
            <a:ext cx="8991600" cy="800945"/>
          </a:xfrm>
        </p:spPr>
        <p:txBody>
          <a:bodyPr/>
          <a:lstStyle/>
          <a:p>
            <a:r>
              <a:rPr lang="en-US" sz="2800" dirty="0"/>
              <a:t>Scope of the Coexistence Assessment Document</a:t>
            </a:r>
            <a:br>
              <a:rPr lang="en-US" sz="2800" dirty="0"/>
            </a:br>
            <a:r>
              <a:rPr lang="en-US" sz="2800" dirty="0"/>
              <a:t>(In 802 Chairs Guidelines)</a:t>
            </a:r>
          </a:p>
        </p:txBody>
      </p:sp>
      <p:sp>
        <p:nvSpPr>
          <p:cNvPr id="3" name="Content Placeholder 2">
            <a:extLst>
              <a:ext uri="{FF2B5EF4-FFF2-40B4-BE49-F238E27FC236}">
                <a16:creationId xmlns:a16="http://schemas.microsoft.com/office/drawing/2014/main" id="{3C156996-C20F-4706-94F5-563E06C3F0A7}"/>
              </a:ext>
            </a:extLst>
          </p:cNvPr>
          <p:cNvSpPr>
            <a:spLocks noGrp="1"/>
          </p:cNvSpPr>
          <p:nvPr>
            <p:ph idx="1"/>
          </p:nvPr>
        </p:nvSpPr>
        <p:spPr>
          <a:xfrm>
            <a:off x="352425" y="1524000"/>
            <a:ext cx="8867775" cy="5257800"/>
          </a:xfrm>
        </p:spPr>
        <p:txBody>
          <a:bodyPr/>
          <a:lstStyle/>
          <a:p>
            <a:pPr marL="0" indent="0">
              <a:buNone/>
            </a:pPr>
            <a:r>
              <a:rPr lang="en-US" sz="2000" dirty="0"/>
              <a:t>The CA document:</a:t>
            </a:r>
          </a:p>
          <a:p>
            <a:pPr marL="0" indent="0">
              <a:buNone/>
            </a:pPr>
            <a:r>
              <a:rPr lang="en-US" sz="2000" dirty="0"/>
              <a:t>1) shall include a list of the active IEEE 802 wireless standards operating in the same frequency bands as the new standard under development,</a:t>
            </a:r>
          </a:p>
          <a:p>
            <a:pPr marL="0" indent="0">
              <a:buNone/>
            </a:pPr>
            <a:r>
              <a:rPr lang="en-US" sz="2000" dirty="0"/>
              <a:t>2) should include a list of the active IEEE 802 projects expected to operate in the same frequency bands as the new standard under development,</a:t>
            </a:r>
          </a:p>
          <a:p>
            <a:pPr marL="0" indent="0">
              <a:buNone/>
            </a:pPr>
            <a:r>
              <a:rPr lang="en-US" sz="2000" dirty="0"/>
              <a:t>3) should include a list of market-relevant implementations and standards outside of IEEE 802 operating in the same frequency bands as the new standard under development.</a:t>
            </a:r>
          </a:p>
          <a:p>
            <a:pPr marL="0" indent="0">
              <a:buNone/>
            </a:pPr>
            <a:r>
              <a:rPr lang="en-US" sz="2000" dirty="0"/>
              <a:t>The CA document should assess the potential impact of systems based on the proposed standard on other identified standards using the same bands, and impacts other systems may have on the proposed standard:</a:t>
            </a:r>
          </a:p>
          <a:p>
            <a:r>
              <a:rPr lang="en-US" sz="2000" dirty="0"/>
              <a:t>Consider aspects such as: transmit power, bandwidth, duty cycle, channel access methods and proximity</a:t>
            </a:r>
          </a:p>
          <a:p>
            <a:r>
              <a:rPr lang="en-US" sz="2000" dirty="0"/>
              <a:t>Describe the methods used to undertake the assessment</a:t>
            </a:r>
          </a:p>
          <a:p>
            <a:r>
              <a:rPr lang="en-US" sz="2000" dirty="0"/>
              <a:t>Include a description of factors that mitigate the coexistence impacts</a:t>
            </a:r>
          </a:p>
        </p:txBody>
      </p:sp>
      <p:sp>
        <p:nvSpPr>
          <p:cNvPr id="4" name="Slide Number Placeholder 3">
            <a:extLst>
              <a:ext uri="{FF2B5EF4-FFF2-40B4-BE49-F238E27FC236}">
                <a16:creationId xmlns:a16="http://schemas.microsoft.com/office/drawing/2014/main" id="{923C78FC-0009-4F4E-8A87-607BC949D9EC}"/>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3ACC41B-69F7-434D-A160-CBBFF8272BEE}"/>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6C36F767-4518-4AC9-909D-EEC8367F0929}"/>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612195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5A083-5E0D-4E8D-B055-7F9D580612E5}"/>
              </a:ext>
            </a:extLst>
          </p:cNvPr>
          <p:cNvSpPr>
            <a:spLocks noGrp="1"/>
          </p:cNvSpPr>
          <p:nvPr>
            <p:ph type="title"/>
          </p:nvPr>
        </p:nvSpPr>
        <p:spPr/>
        <p:txBody>
          <a:bodyPr/>
          <a:lstStyle/>
          <a:p>
            <a:r>
              <a:rPr lang="en-US" sz="3600" dirty="0"/>
              <a:t>802.19 Ballot on CA document</a:t>
            </a:r>
          </a:p>
        </p:txBody>
      </p:sp>
      <p:sp>
        <p:nvSpPr>
          <p:cNvPr id="3" name="Content Placeholder 2">
            <a:extLst>
              <a:ext uri="{FF2B5EF4-FFF2-40B4-BE49-F238E27FC236}">
                <a16:creationId xmlns:a16="http://schemas.microsoft.com/office/drawing/2014/main" id="{29FC26DC-B66F-4923-9314-5720F0357819}"/>
              </a:ext>
            </a:extLst>
          </p:cNvPr>
          <p:cNvSpPr>
            <a:spLocks noGrp="1"/>
          </p:cNvSpPr>
          <p:nvPr>
            <p:ph idx="1"/>
          </p:nvPr>
        </p:nvSpPr>
        <p:spPr/>
        <p:txBody>
          <a:bodyPr/>
          <a:lstStyle/>
          <a:p>
            <a:r>
              <a:rPr lang="en-US" dirty="0"/>
              <a:t>802.19 Votes on the Approval of the CA document</a:t>
            </a:r>
          </a:p>
          <a:p>
            <a:r>
              <a:rPr lang="en-US" dirty="0"/>
              <a:t>If the CA document is approved, then the process is complete</a:t>
            </a:r>
          </a:p>
          <a:p>
            <a:r>
              <a:rPr lang="en-US" dirty="0"/>
              <a:t>If the CA document fails then it is updated and 802.19 votes on the updated CA document during the second Letter Ballot, or the Recirculation ballot </a:t>
            </a:r>
          </a:p>
          <a:p>
            <a:endParaRPr lang="en-US" dirty="0"/>
          </a:p>
          <a:p>
            <a:r>
              <a:rPr lang="en-US" dirty="0"/>
              <a:t>Any comment on the CA document are provided to the original WG for updating of the CA document</a:t>
            </a:r>
          </a:p>
        </p:txBody>
      </p:sp>
      <p:sp>
        <p:nvSpPr>
          <p:cNvPr id="4" name="Slide Number Placeholder 3">
            <a:extLst>
              <a:ext uri="{FF2B5EF4-FFF2-40B4-BE49-F238E27FC236}">
                <a16:creationId xmlns:a16="http://schemas.microsoft.com/office/drawing/2014/main" id="{F94831CD-A02B-43C4-BD7E-14EDA8B899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096677C7-147B-443A-9E96-84483146A0A6}"/>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EC59C4C1-DEFB-45B9-B215-B77585143BE8}"/>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32072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E82B3-6F9D-423F-B85B-1E2D98573107}"/>
              </a:ext>
            </a:extLst>
          </p:cNvPr>
          <p:cNvSpPr>
            <a:spLocks noGrp="1"/>
          </p:cNvSpPr>
          <p:nvPr>
            <p:ph type="title"/>
          </p:nvPr>
        </p:nvSpPr>
        <p:spPr>
          <a:xfrm>
            <a:off x="152400" y="731522"/>
            <a:ext cx="9448800" cy="1136227"/>
          </a:xfrm>
        </p:spPr>
        <p:txBody>
          <a:bodyPr/>
          <a:lstStyle/>
          <a:p>
            <a:r>
              <a:rPr lang="en-US" sz="3000" dirty="0"/>
              <a:t>IEEE 802 Wireless Standards Table of Frequency Ranges</a:t>
            </a:r>
          </a:p>
        </p:txBody>
      </p:sp>
      <p:sp>
        <p:nvSpPr>
          <p:cNvPr id="3" name="Content Placeholder 2">
            <a:extLst>
              <a:ext uri="{FF2B5EF4-FFF2-40B4-BE49-F238E27FC236}">
                <a16:creationId xmlns:a16="http://schemas.microsoft.com/office/drawing/2014/main" id="{5703155B-5A4B-49FA-A46E-4E319E7B1912}"/>
              </a:ext>
            </a:extLst>
          </p:cNvPr>
          <p:cNvSpPr>
            <a:spLocks noGrp="1"/>
          </p:cNvSpPr>
          <p:nvPr>
            <p:ph idx="1"/>
          </p:nvPr>
        </p:nvSpPr>
        <p:spPr/>
        <p:txBody>
          <a:bodyPr/>
          <a:lstStyle/>
          <a:p>
            <a:r>
              <a:rPr lang="en-US" dirty="0"/>
              <a:t>802.18 and 802.19 recently developed spreadsheet mapping Wireless Standards to Frequency Ranges</a:t>
            </a:r>
          </a:p>
          <a:p>
            <a:r>
              <a:rPr lang="en-US" dirty="0"/>
              <a:t>This is intended to assist people in preparing CA documents</a:t>
            </a:r>
          </a:p>
          <a:p>
            <a:r>
              <a:rPr lang="en-US" dirty="0"/>
              <a:t>The document is on the 802.18 web site at,</a:t>
            </a:r>
          </a:p>
          <a:p>
            <a:pPr lvl="1"/>
            <a:r>
              <a:rPr lang="en-US" sz="2000" dirty="0">
                <a:hlinkClick r:id="rId2"/>
              </a:rPr>
              <a:t>https://mentor.ieee.org/802.18/dcn/22/18-22-0009-01-0000-ieee-802-wireless-standards-table-of-frequency-ranges.xlsx</a:t>
            </a:r>
            <a:r>
              <a:rPr lang="en-US" sz="2000" dirty="0"/>
              <a:t> </a:t>
            </a:r>
          </a:p>
          <a:p>
            <a:r>
              <a:rPr lang="en-US" dirty="0"/>
              <a:t>The intention is to place this on the Executive Committee section on Mentor</a:t>
            </a:r>
          </a:p>
        </p:txBody>
      </p:sp>
      <p:sp>
        <p:nvSpPr>
          <p:cNvPr id="4" name="Slide Number Placeholder 3">
            <a:extLst>
              <a:ext uri="{FF2B5EF4-FFF2-40B4-BE49-F238E27FC236}">
                <a16:creationId xmlns:a16="http://schemas.microsoft.com/office/drawing/2014/main" id="{2A45CA72-C6A6-40D4-B618-3344C556AF4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AA802A6F-47B7-4A66-8A24-D6E23AE56E08}"/>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66B95F23-F9D7-46A8-9483-5669584B6FD1}"/>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9099112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1321</TotalTime>
  <Words>528</Words>
  <Application>Microsoft Office PowerPoint</Application>
  <PresentationFormat>Custom</PresentationFormat>
  <Paragraphs>58</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Courier New</vt:lpstr>
      <vt:lpstr>Times New Roman</vt:lpstr>
      <vt:lpstr>Office Theme</vt:lpstr>
      <vt:lpstr>IEEE 802.19 Working Group Tutorial Steve Shellhammer shellhammer@ieee.org</vt:lpstr>
      <vt:lpstr>Wireless Coexistence</vt:lpstr>
      <vt:lpstr>Coexistence Policy</vt:lpstr>
      <vt:lpstr>Scope of the Coexistence Assessment Document (In 802 Chairs Guidelines)</vt:lpstr>
      <vt:lpstr>802.19 Ballot on CA document</vt:lpstr>
      <vt:lpstr>IEEE 802 Wireless Standards Table of Frequency Ranges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165</cp:revision>
  <cp:lastPrinted>2015-01-08T23:35:49Z</cp:lastPrinted>
  <dcterms:created xsi:type="dcterms:W3CDTF">2014-10-30T17:06:39Z</dcterms:created>
  <dcterms:modified xsi:type="dcterms:W3CDTF">2022-11-07T23:34:49Z</dcterms:modified>
</cp:coreProperties>
</file>