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64" r:id="rId3"/>
    <p:sldId id="312" r:id="rId4"/>
    <p:sldId id="308" r:id="rId5"/>
    <p:sldId id="313" r:id="rId6"/>
    <p:sldId id="316" r:id="rId7"/>
    <p:sldId id="315" r:id="rId8"/>
    <p:sldId id="317" r:id="rId9"/>
    <p:sldId id="304" r:id="rId10"/>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101" d="100"/>
          <a:sy n="101" d="100"/>
        </p:scale>
        <p:origin x="2502" y="10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3" d="100"/>
          <a:sy n="83" d="100"/>
        </p:scale>
        <p:origin x="3816" y="84"/>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Shellhammer" userId="0e71f22d-ee3e-49c0-82ff-dbc290af8082" providerId="ADAL" clId="{C92FBD3C-18B1-4D51-A548-B72C3B7154F1}"/>
    <pc:docChg chg="undo redo custSel addSld modSld">
      <pc:chgData name="Steve Shellhammer" userId="0e71f22d-ee3e-49c0-82ff-dbc290af8082" providerId="ADAL" clId="{C92FBD3C-18B1-4D51-A548-B72C3B7154F1}" dt="2023-01-17T00:02:45.387" v="194" actId="1076"/>
      <pc:docMkLst>
        <pc:docMk/>
      </pc:docMkLst>
      <pc:sldChg chg="modSp mod">
        <pc:chgData name="Steve Shellhammer" userId="0e71f22d-ee3e-49c0-82ff-dbc290af8082" providerId="ADAL" clId="{C92FBD3C-18B1-4D51-A548-B72C3B7154F1}" dt="2023-01-17T00:00:21.253" v="138" actId="20577"/>
        <pc:sldMkLst>
          <pc:docMk/>
          <pc:sldMk cId="0" sldId="256"/>
        </pc:sldMkLst>
        <pc:spChg chg="mod">
          <ac:chgData name="Steve Shellhammer" userId="0e71f22d-ee3e-49c0-82ff-dbc290af8082" providerId="ADAL" clId="{C92FBD3C-18B1-4D51-A548-B72C3B7154F1}" dt="2023-01-17T00:00:21.253" v="138" actId="20577"/>
          <ac:spMkLst>
            <pc:docMk/>
            <pc:sldMk cId="0" sldId="256"/>
            <ac:spMk id="3074" creationId="{00000000-0000-0000-0000-000000000000}"/>
          </ac:spMkLst>
        </pc:spChg>
      </pc:sldChg>
      <pc:sldChg chg="modSp mod">
        <pc:chgData name="Steve Shellhammer" userId="0e71f22d-ee3e-49c0-82ff-dbc290af8082" providerId="ADAL" clId="{C92FBD3C-18B1-4D51-A548-B72C3B7154F1}" dt="2023-01-16T17:25:58.859" v="133" actId="255"/>
        <pc:sldMkLst>
          <pc:docMk/>
          <pc:sldMk cId="2073173423" sldId="298"/>
        </pc:sldMkLst>
        <pc:spChg chg="mod">
          <ac:chgData name="Steve Shellhammer" userId="0e71f22d-ee3e-49c0-82ff-dbc290af8082" providerId="ADAL" clId="{C92FBD3C-18B1-4D51-A548-B72C3B7154F1}" dt="2023-01-16T17:25:58.859" v="133" actId="255"/>
          <ac:spMkLst>
            <pc:docMk/>
            <pc:sldMk cId="2073173423" sldId="298"/>
            <ac:spMk id="3" creationId="{0879F695-B16A-4FC9-BD55-E2608AFB30AD}"/>
          </ac:spMkLst>
        </pc:spChg>
      </pc:sldChg>
      <pc:sldChg chg="delSp modSp mod">
        <pc:chgData name="Steve Shellhammer" userId="0e71f22d-ee3e-49c0-82ff-dbc290af8082" providerId="ADAL" clId="{C92FBD3C-18B1-4D51-A548-B72C3B7154F1}" dt="2023-01-17T00:02:45.387" v="194" actId="1076"/>
        <pc:sldMkLst>
          <pc:docMk/>
          <pc:sldMk cId="2656952912" sldId="311"/>
        </pc:sldMkLst>
        <pc:spChg chg="mod">
          <ac:chgData name="Steve Shellhammer" userId="0e71f22d-ee3e-49c0-82ff-dbc290af8082" providerId="ADAL" clId="{C92FBD3C-18B1-4D51-A548-B72C3B7154F1}" dt="2023-01-16T17:24:50.060" v="98" actId="20577"/>
          <ac:spMkLst>
            <pc:docMk/>
            <pc:sldMk cId="2656952912" sldId="311"/>
            <ac:spMk id="2" creationId="{5FC8A5C4-9BFF-4AF4-8194-597D8E40979A}"/>
          </ac:spMkLst>
        </pc:spChg>
        <pc:spChg chg="mod">
          <ac:chgData name="Steve Shellhammer" userId="0e71f22d-ee3e-49c0-82ff-dbc290af8082" providerId="ADAL" clId="{C92FBD3C-18B1-4D51-A548-B72C3B7154F1}" dt="2023-01-17T00:02:45.387" v="194" actId="1076"/>
          <ac:spMkLst>
            <pc:docMk/>
            <pc:sldMk cId="2656952912" sldId="311"/>
            <ac:spMk id="3" creationId="{61F6C788-0F19-4E1C-8C02-C318B19B3F97}"/>
          </ac:spMkLst>
        </pc:spChg>
        <pc:spChg chg="del">
          <ac:chgData name="Steve Shellhammer" userId="0e71f22d-ee3e-49c0-82ff-dbc290af8082" providerId="ADAL" clId="{C92FBD3C-18B1-4D51-A548-B72C3B7154F1}" dt="2023-01-16T14:13:23.093" v="4" actId="478"/>
          <ac:spMkLst>
            <pc:docMk/>
            <pc:sldMk cId="2656952912" sldId="311"/>
            <ac:spMk id="7" creationId="{D0B9F7C4-A4A7-431B-9660-0AE58453AEE5}"/>
          </ac:spMkLst>
        </pc:spChg>
      </pc:sldChg>
      <pc:sldChg chg="modSp mod">
        <pc:chgData name="Steve Shellhammer" userId="0e71f22d-ee3e-49c0-82ff-dbc290af8082" providerId="ADAL" clId="{C92FBD3C-18B1-4D51-A548-B72C3B7154F1}" dt="2023-01-17T00:00:44.989" v="142" actId="20577"/>
        <pc:sldMkLst>
          <pc:docMk/>
          <pc:sldMk cId="80739226" sldId="312"/>
        </pc:sldMkLst>
        <pc:graphicFrameChg chg="modGraphic">
          <ac:chgData name="Steve Shellhammer" userId="0e71f22d-ee3e-49c0-82ff-dbc290af8082" providerId="ADAL" clId="{C92FBD3C-18B1-4D51-A548-B72C3B7154F1}" dt="2023-01-17T00:00:44.989" v="142" actId="20577"/>
          <ac:graphicFrameMkLst>
            <pc:docMk/>
            <pc:sldMk cId="80739226" sldId="312"/>
            <ac:graphicFrameMk id="7" creationId="{B5B7CB12-09D5-4CA9-9FC9-014EDD959C5A}"/>
          </ac:graphicFrameMkLst>
        </pc:graphicFrameChg>
      </pc:sldChg>
      <pc:sldChg chg="modSp new mod">
        <pc:chgData name="Steve Shellhammer" userId="0e71f22d-ee3e-49c0-82ff-dbc290af8082" providerId="ADAL" clId="{C92FBD3C-18B1-4D51-A548-B72C3B7154F1}" dt="2023-01-17T00:01:41.100" v="193" actId="20577"/>
        <pc:sldMkLst>
          <pc:docMk/>
          <pc:sldMk cId="1602415531" sldId="314"/>
        </pc:sldMkLst>
        <pc:spChg chg="mod">
          <ac:chgData name="Steve Shellhammer" userId="0e71f22d-ee3e-49c0-82ff-dbc290af8082" providerId="ADAL" clId="{C92FBD3C-18B1-4D51-A548-B72C3B7154F1}" dt="2023-01-16T17:25:15.659" v="129" actId="404"/>
          <ac:spMkLst>
            <pc:docMk/>
            <pc:sldMk cId="1602415531" sldId="314"/>
            <ac:spMk id="2" creationId="{3350985F-0A15-4FEA-A03D-FB1813575A8D}"/>
          </ac:spMkLst>
        </pc:spChg>
        <pc:spChg chg="mod">
          <ac:chgData name="Steve Shellhammer" userId="0e71f22d-ee3e-49c0-82ff-dbc290af8082" providerId="ADAL" clId="{C92FBD3C-18B1-4D51-A548-B72C3B7154F1}" dt="2023-01-17T00:01:41.100" v="193" actId="20577"/>
          <ac:spMkLst>
            <pc:docMk/>
            <pc:sldMk cId="1602415531" sldId="314"/>
            <ac:spMk id="3" creationId="{E0C3A0E1-CF1F-48EF-81E8-F9ED83CD6C9B}"/>
          </ac:spMkLst>
        </pc:spChg>
      </pc:sldChg>
    </pc:docChg>
  </pc:docChgLst>
  <pc:docChgLst>
    <pc:chgData name="Steve Shellhammer" userId="0e71f22d-ee3e-49c0-82ff-dbc290af8082" providerId="ADAL" clId="{651E072A-E4AE-468D-B949-605EFAE0C9FC}"/>
    <pc:docChg chg="custSel addSld delSld modSld modMainMaster">
      <pc:chgData name="Steve Shellhammer" userId="0e71f22d-ee3e-49c0-82ff-dbc290af8082" providerId="ADAL" clId="{651E072A-E4AE-468D-B949-605EFAE0C9FC}" dt="2021-10-28T22:03:44.718" v="506" actId="20577"/>
      <pc:docMkLst>
        <pc:docMk/>
      </pc:docMkLst>
      <pc:sldChg chg="modSp mod">
        <pc:chgData name="Steve Shellhammer" userId="0e71f22d-ee3e-49c0-82ff-dbc290af8082" providerId="ADAL" clId="{651E072A-E4AE-468D-B949-605EFAE0C9FC}" dt="2021-10-28T21:52:27.776" v="19" actId="20577"/>
        <pc:sldMkLst>
          <pc:docMk/>
          <pc:sldMk cId="0" sldId="256"/>
        </pc:sldMkLst>
        <pc:spChg chg="mod">
          <ac:chgData name="Steve Shellhammer" userId="0e71f22d-ee3e-49c0-82ff-dbc290af8082" providerId="ADAL" clId="{651E072A-E4AE-468D-B949-605EFAE0C9FC}" dt="2021-10-28T21:51:26.246" v="9" actId="20577"/>
          <ac:spMkLst>
            <pc:docMk/>
            <pc:sldMk cId="0" sldId="256"/>
            <ac:spMk id="3073" creationId="{00000000-0000-0000-0000-000000000000}"/>
          </ac:spMkLst>
        </pc:spChg>
        <pc:spChg chg="mod">
          <ac:chgData name="Steve Shellhammer" userId="0e71f22d-ee3e-49c0-82ff-dbc290af8082" providerId="ADAL" clId="{651E072A-E4AE-468D-B949-605EFAE0C9FC}" dt="2021-10-28T21:52:27.776" v="19" actId="20577"/>
          <ac:spMkLst>
            <pc:docMk/>
            <pc:sldMk cId="0" sldId="256"/>
            <ac:spMk id="3074" creationId="{00000000-0000-0000-0000-000000000000}"/>
          </ac:spMkLst>
        </pc:spChg>
      </pc:sldChg>
      <pc:sldChg chg="del">
        <pc:chgData name="Steve Shellhammer" userId="0e71f22d-ee3e-49c0-82ff-dbc290af8082" providerId="ADAL" clId="{651E072A-E4AE-468D-B949-605EFAE0C9FC}" dt="2021-10-28T21:53:34.913" v="68" actId="47"/>
        <pc:sldMkLst>
          <pc:docMk/>
          <pc:sldMk cId="1762822898" sldId="293"/>
        </pc:sldMkLst>
      </pc:sldChg>
      <pc:sldChg chg="del">
        <pc:chgData name="Steve Shellhammer" userId="0e71f22d-ee3e-49c0-82ff-dbc290af8082" providerId="ADAL" clId="{651E072A-E4AE-468D-B949-605EFAE0C9FC}" dt="2021-10-28T21:53:36.641" v="69" actId="47"/>
        <pc:sldMkLst>
          <pc:docMk/>
          <pc:sldMk cId="1059936791" sldId="303"/>
        </pc:sldMkLst>
      </pc:sldChg>
      <pc:sldChg chg="delSp modSp mod">
        <pc:chgData name="Steve Shellhammer" userId="0e71f22d-ee3e-49c0-82ff-dbc290af8082" providerId="ADAL" clId="{651E072A-E4AE-468D-B949-605EFAE0C9FC}" dt="2021-10-28T22:00:10.644" v="502" actId="1076"/>
        <pc:sldMkLst>
          <pc:docMk/>
          <pc:sldMk cId="693098657" sldId="304"/>
        </pc:sldMkLst>
        <pc:picChg chg="del">
          <ac:chgData name="Steve Shellhammer" userId="0e71f22d-ee3e-49c0-82ff-dbc290af8082" providerId="ADAL" clId="{651E072A-E4AE-468D-B949-605EFAE0C9FC}" dt="2021-10-28T21:53:41.440" v="70" actId="478"/>
          <ac:picMkLst>
            <pc:docMk/>
            <pc:sldMk cId="693098657" sldId="304"/>
            <ac:picMk id="3" creationId="{2CC8FFDA-EACE-409C-9B29-5B8E9EE0D757}"/>
          </ac:picMkLst>
        </pc:picChg>
        <pc:picChg chg="mod">
          <ac:chgData name="Steve Shellhammer" userId="0e71f22d-ee3e-49c0-82ff-dbc290af8082" providerId="ADAL" clId="{651E072A-E4AE-468D-B949-605EFAE0C9FC}" dt="2021-10-28T22:00:10.644" v="502" actId="1076"/>
          <ac:picMkLst>
            <pc:docMk/>
            <pc:sldMk cId="693098657" sldId="304"/>
            <ac:picMk id="7" creationId="{6663D083-862A-4B55-99AB-DA1B0B5D9D35}"/>
          </ac:picMkLst>
        </pc:picChg>
      </pc:sldChg>
      <pc:sldChg chg="modSp mod">
        <pc:chgData name="Steve Shellhammer" userId="0e71f22d-ee3e-49c0-82ff-dbc290af8082" providerId="ADAL" clId="{651E072A-E4AE-468D-B949-605EFAE0C9FC}" dt="2021-10-28T21:53:24.832" v="67" actId="20577"/>
        <pc:sldMkLst>
          <pc:docMk/>
          <pc:sldMk cId="2684011041" sldId="305"/>
        </pc:sldMkLst>
        <pc:spChg chg="mod">
          <ac:chgData name="Steve Shellhammer" userId="0e71f22d-ee3e-49c0-82ff-dbc290af8082" providerId="ADAL" clId="{651E072A-E4AE-468D-B949-605EFAE0C9FC}" dt="2021-10-28T21:53:24.832" v="67" actId="20577"/>
          <ac:spMkLst>
            <pc:docMk/>
            <pc:sldMk cId="2684011041" sldId="305"/>
            <ac:spMk id="3" creationId="{CD03C6C8-DD82-41FD-813E-9E11425B6458}"/>
          </ac:spMkLst>
        </pc:spChg>
      </pc:sldChg>
      <pc:sldChg chg="modSp new mod">
        <pc:chgData name="Steve Shellhammer" userId="0e71f22d-ee3e-49c0-82ff-dbc290af8082" providerId="ADAL" clId="{651E072A-E4AE-468D-B949-605EFAE0C9FC}" dt="2021-10-28T21:59:34.445" v="500" actId="404"/>
        <pc:sldMkLst>
          <pc:docMk/>
          <pc:sldMk cId="622474959" sldId="306"/>
        </pc:sldMkLst>
        <pc:spChg chg="mod">
          <ac:chgData name="Steve Shellhammer" userId="0e71f22d-ee3e-49c0-82ff-dbc290af8082" providerId="ADAL" clId="{651E072A-E4AE-468D-B949-605EFAE0C9FC}" dt="2021-10-28T21:54:08.048" v="103" actId="20577"/>
          <ac:spMkLst>
            <pc:docMk/>
            <pc:sldMk cId="622474959" sldId="306"/>
            <ac:spMk id="2" creationId="{5F47EFAC-B57F-4A7C-8A51-541EFE14E931}"/>
          </ac:spMkLst>
        </pc:spChg>
        <pc:spChg chg="mod">
          <ac:chgData name="Steve Shellhammer" userId="0e71f22d-ee3e-49c0-82ff-dbc290af8082" providerId="ADAL" clId="{651E072A-E4AE-468D-B949-605EFAE0C9FC}" dt="2021-10-28T21:59:34.445" v="500" actId="404"/>
          <ac:spMkLst>
            <pc:docMk/>
            <pc:sldMk cId="622474959" sldId="306"/>
            <ac:spMk id="3" creationId="{9734A8BB-8C9F-4189-B589-57037E786FAA}"/>
          </ac:spMkLst>
        </pc:spChg>
      </pc:sldChg>
      <pc:sldChg chg="modSp new mod">
        <pc:chgData name="Steve Shellhammer" userId="0e71f22d-ee3e-49c0-82ff-dbc290af8082" providerId="ADAL" clId="{651E072A-E4AE-468D-B949-605EFAE0C9FC}" dt="2021-10-28T21:59:18.092" v="499" actId="14100"/>
        <pc:sldMkLst>
          <pc:docMk/>
          <pc:sldMk cId="1997302967" sldId="307"/>
        </pc:sldMkLst>
        <pc:spChg chg="mod">
          <ac:chgData name="Steve Shellhammer" userId="0e71f22d-ee3e-49c0-82ff-dbc290af8082" providerId="ADAL" clId="{651E072A-E4AE-468D-B949-605EFAE0C9FC}" dt="2021-10-28T21:55:14.047" v="204" actId="20577"/>
          <ac:spMkLst>
            <pc:docMk/>
            <pc:sldMk cId="1997302967" sldId="307"/>
            <ac:spMk id="2" creationId="{E4B478FD-2085-4984-AC8C-E80031C9E08D}"/>
          </ac:spMkLst>
        </pc:spChg>
        <pc:spChg chg="mod">
          <ac:chgData name="Steve Shellhammer" userId="0e71f22d-ee3e-49c0-82ff-dbc290af8082" providerId="ADAL" clId="{651E072A-E4AE-468D-B949-605EFAE0C9FC}" dt="2021-10-28T21:59:18.092" v="499" actId="14100"/>
          <ac:spMkLst>
            <pc:docMk/>
            <pc:sldMk cId="1997302967" sldId="307"/>
            <ac:spMk id="3" creationId="{9A5276BF-EE70-4764-ADA7-712D0C09537F}"/>
          </ac:spMkLst>
        </pc:spChg>
      </pc:sldChg>
      <pc:sldMasterChg chg="modSp mod">
        <pc:chgData name="Steve Shellhammer" userId="0e71f22d-ee3e-49c0-82ff-dbc290af8082" providerId="ADAL" clId="{651E072A-E4AE-468D-B949-605EFAE0C9FC}" dt="2021-10-28T22:03:44.718" v="506" actId="20577"/>
        <pc:sldMasterMkLst>
          <pc:docMk/>
          <pc:sldMasterMk cId="0" sldId="2147483648"/>
        </pc:sldMasterMkLst>
        <pc:spChg chg="mod">
          <ac:chgData name="Steve Shellhammer" userId="0e71f22d-ee3e-49c0-82ff-dbc290af8082" providerId="ADAL" clId="{651E072A-E4AE-468D-B949-605EFAE0C9FC}" dt="2021-10-28T22:03:44.718" v="506" actId="20577"/>
          <ac:spMkLst>
            <pc:docMk/>
            <pc:sldMasterMk cId="0" sldId="2147483648"/>
            <ac:spMk id="10" creationId="{00000000-0000-0000-0000-000000000000}"/>
          </ac:spMkLst>
        </pc:spChg>
      </pc:sldMasterChg>
    </pc:docChg>
  </pc:docChgLst>
  <pc:docChgLst>
    <pc:chgData name="Steve Shellhammer" userId="0e71f22d-ee3e-49c0-82ff-dbc290af8082" providerId="ADAL" clId="{16C0347B-0710-4C63-9556-E7EC127AC460}"/>
    <pc:docChg chg="custSel addSld delSld modSld sldOrd modMainMaster">
      <pc:chgData name="Steve Shellhammer" userId="0e71f22d-ee3e-49c0-82ff-dbc290af8082" providerId="ADAL" clId="{16C0347B-0710-4C63-9556-E7EC127AC460}" dt="2020-10-26T19:04:46.283" v="1017" actId="20577"/>
      <pc:docMkLst>
        <pc:docMk/>
      </pc:docMkLst>
      <pc:sldChg chg="modSp mod">
        <pc:chgData name="Steve Shellhammer" userId="0e71f22d-ee3e-49c0-82ff-dbc290af8082" providerId="ADAL" clId="{16C0347B-0710-4C63-9556-E7EC127AC460}" dt="2020-10-26T19:04:46.283" v="1017" actId="20577"/>
        <pc:sldMkLst>
          <pc:docMk/>
          <pc:sldMk cId="0" sldId="256"/>
        </pc:sldMkLst>
        <pc:spChg chg="mod">
          <ac:chgData name="Steve Shellhammer" userId="0e71f22d-ee3e-49c0-82ff-dbc290af8082" providerId="ADAL" clId="{16C0347B-0710-4C63-9556-E7EC127AC460}" dt="2020-10-18T00:16:21.443" v="7" actId="20577"/>
          <ac:spMkLst>
            <pc:docMk/>
            <pc:sldMk cId="0" sldId="256"/>
            <ac:spMk id="3073" creationId="{00000000-0000-0000-0000-000000000000}"/>
          </ac:spMkLst>
        </pc:spChg>
        <pc:spChg chg="mod">
          <ac:chgData name="Steve Shellhammer" userId="0e71f22d-ee3e-49c0-82ff-dbc290af8082" providerId="ADAL" clId="{16C0347B-0710-4C63-9556-E7EC127AC460}" dt="2020-10-26T19:04:46.283" v="1017" actId="20577"/>
          <ac:spMkLst>
            <pc:docMk/>
            <pc:sldMk cId="0" sldId="256"/>
            <ac:spMk id="3074" creationId="{00000000-0000-0000-0000-000000000000}"/>
          </ac:spMkLst>
        </pc:spChg>
      </pc:sldChg>
      <pc:sldChg chg="modSp mod">
        <pc:chgData name="Steve Shellhammer" userId="0e71f22d-ee3e-49c0-82ff-dbc290af8082" providerId="ADAL" clId="{16C0347B-0710-4C63-9556-E7EC127AC460}" dt="2020-10-18T00:18:18.776" v="31" actId="20577"/>
        <pc:sldMkLst>
          <pc:docMk/>
          <pc:sldMk cId="3731895628" sldId="264"/>
        </pc:sldMkLst>
        <pc:spChg chg="mod">
          <ac:chgData name="Steve Shellhammer" userId="0e71f22d-ee3e-49c0-82ff-dbc290af8082" providerId="ADAL" clId="{16C0347B-0710-4C63-9556-E7EC127AC460}" dt="2020-10-18T00:18:18.776" v="31" actId="20577"/>
          <ac:spMkLst>
            <pc:docMk/>
            <pc:sldMk cId="3731895628" sldId="264"/>
            <ac:spMk id="3" creationId="{00000000-0000-0000-0000-000000000000}"/>
          </ac:spMkLst>
        </pc:spChg>
      </pc:sldChg>
      <pc:sldChg chg="del">
        <pc:chgData name="Steve Shellhammer" userId="0e71f22d-ee3e-49c0-82ff-dbc290af8082" providerId="ADAL" clId="{16C0347B-0710-4C63-9556-E7EC127AC460}" dt="2020-10-18T00:45:38.898" v="998" actId="47"/>
        <pc:sldMkLst>
          <pc:docMk/>
          <pc:sldMk cId="2376408962" sldId="269"/>
        </pc:sldMkLst>
      </pc:sldChg>
      <pc:sldChg chg="del">
        <pc:chgData name="Steve Shellhammer" userId="0e71f22d-ee3e-49c0-82ff-dbc290af8082" providerId="ADAL" clId="{16C0347B-0710-4C63-9556-E7EC127AC460}" dt="2020-10-18T00:45:38.898" v="998" actId="47"/>
        <pc:sldMkLst>
          <pc:docMk/>
          <pc:sldMk cId="1628697714" sldId="280"/>
        </pc:sldMkLst>
      </pc:sldChg>
      <pc:sldChg chg="modSp mod ord">
        <pc:chgData name="Steve Shellhammer" userId="0e71f22d-ee3e-49c0-82ff-dbc290af8082" providerId="ADAL" clId="{16C0347B-0710-4C63-9556-E7EC127AC460}" dt="2020-10-18T00:44:39.833" v="985" actId="1076"/>
        <pc:sldMkLst>
          <pc:docMk/>
          <pc:sldMk cId="1254697515" sldId="283"/>
        </pc:sldMkLst>
        <pc:spChg chg="mod">
          <ac:chgData name="Steve Shellhammer" userId="0e71f22d-ee3e-49c0-82ff-dbc290af8082" providerId="ADAL" clId="{16C0347B-0710-4C63-9556-E7EC127AC460}" dt="2020-10-18T00:44:39.833" v="985" actId="1076"/>
          <ac:spMkLst>
            <pc:docMk/>
            <pc:sldMk cId="1254697515" sldId="283"/>
            <ac:spMk id="2" creationId="{699EB5AA-7C1E-43F4-941D-621B834F1BEC}"/>
          </ac:spMkLst>
        </pc:spChg>
        <pc:spChg chg="mod">
          <ac:chgData name="Steve Shellhammer" userId="0e71f22d-ee3e-49c0-82ff-dbc290af8082" providerId="ADAL" clId="{16C0347B-0710-4C63-9556-E7EC127AC460}" dt="2020-10-18T00:44:19.621" v="984" actId="1076"/>
          <ac:spMkLst>
            <pc:docMk/>
            <pc:sldMk cId="1254697515" sldId="283"/>
            <ac:spMk id="3" creationId="{8E638090-E680-4193-9BF0-7AEB81DB0B05}"/>
          </ac:spMkLst>
        </pc:spChg>
      </pc:sldChg>
      <pc:sldChg chg="del">
        <pc:chgData name="Steve Shellhammer" userId="0e71f22d-ee3e-49c0-82ff-dbc290af8082" providerId="ADAL" clId="{16C0347B-0710-4C63-9556-E7EC127AC460}" dt="2020-10-18T00:45:38.898" v="998" actId="47"/>
        <pc:sldMkLst>
          <pc:docMk/>
          <pc:sldMk cId="2802600461" sldId="287"/>
        </pc:sldMkLst>
      </pc:sldChg>
      <pc:sldChg chg="del">
        <pc:chgData name="Steve Shellhammer" userId="0e71f22d-ee3e-49c0-82ff-dbc290af8082" providerId="ADAL" clId="{16C0347B-0710-4C63-9556-E7EC127AC460}" dt="2020-10-18T00:45:38.898" v="998" actId="47"/>
        <pc:sldMkLst>
          <pc:docMk/>
          <pc:sldMk cId="1257753769" sldId="288"/>
        </pc:sldMkLst>
      </pc:sldChg>
      <pc:sldChg chg="del">
        <pc:chgData name="Steve Shellhammer" userId="0e71f22d-ee3e-49c0-82ff-dbc290af8082" providerId="ADAL" clId="{16C0347B-0710-4C63-9556-E7EC127AC460}" dt="2020-10-18T00:45:38.898" v="998" actId="47"/>
        <pc:sldMkLst>
          <pc:docMk/>
          <pc:sldMk cId="318191217" sldId="289"/>
        </pc:sldMkLst>
      </pc:sldChg>
      <pc:sldChg chg="modSp mod ord">
        <pc:chgData name="Steve Shellhammer" userId="0e71f22d-ee3e-49c0-82ff-dbc290af8082" providerId="ADAL" clId="{16C0347B-0710-4C63-9556-E7EC127AC460}" dt="2020-10-18T00:32:29.290" v="251"/>
        <pc:sldMkLst>
          <pc:docMk/>
          <pc:sldMk cId="2439599667" sldId="290"/>
        </pc:sldMkLst>
        <pc:spChg chg="mod">
          <ac:chgData name="Steve Shellhammer" userId="0e71f22d-ee3e-49c0-82ff-dbc290af8082" providerId="ADAL" clId="{16C0347B-0710-4C63-9556-E7EC127AC460}" dt="2020-10-18T00:18:40.104" v="33" actId="20577"/>
          <ac:spMkLst>
            <pc:docMk/>
            <pc:sldMk cId="2439599667" sldId="290"/>
            <ac:spMk id="2" creationId="{E80FAD85-F7AD-4C48-A97B-7C38F2305BF8}"/>
          </ac:spMkLst>
        </pc:spChg>
        <pc:spChg chg="mod">
          <ac:chgData name="Steve Shellhammer" userId="0e71f22d-ee3e-49c0-82ff-dbc290af8082" providerId="ADAL" clId="{16C0347B-0710-4C63-9556-E7EC127AC460}" dt="2020-10-18T00:32:14.987" v="249"/>
          <ac:spMkLst>
            <pc:docMk/>
            <pc:sldMk cId="2439599667" sldId="290"/>
            <ac:spMk id="3" creationId="{2118FBEB-869B-429D-9D5A-975287234DBD}"/>
          </ac:spMkLst>
        </pc:spChg>
      </pc:sldChg>
      <pc:sldChg chg="modSp mod">
        <pc:chgData name="Steve Shellhammer" userId="0e71f22d-ee3e-49c0-82ff-dbc290af8082" providerId="ADAL" clId="{16C0347B-0710-4C63-9556-E7EC127AC460}" dt="2020-10-18T00:17:13.345" v="29" actId="20577"/>
        <pc:sldMkLst>
          <pc:docMk/>
          <pc:sldMk cId="464714103" sldId="291"/>
        </pc:sldMkLst>
        <pc:spChg chg="mod">
          <ac:chgData name="Steve Shellhammer" userId="0e71f22d-ee3e-49c0-82ff-dbc290af8082" providerId="ADAL" clId="{16C0347B-0710-4C63-9556-E7EC127AC460}" dt="2020-10-18T00:17:13.345" v="29" actId="20577"/>
          <ac:spMkLst>
            <pc:docMk/>
            <pc:sldMk cId="464714103" sldId="291"/>
            <ac:spMk id="3" creationId="{5FAF55C0-8AEA-453F-BC9C-2F8950711BC4}"/>
          </ac:spMkLst>
        </pc:spChg>
      </pc:sldChg>
      <pc:sldChg chg="modSp new del mod">
        <pc:chgData name="Steve Shellhammer" userId="0e71f22d-ee3e-49c0-82ff-dbc290af8082" providerId="ADAL" clId="{16C0347B-0710-4C63-9556-E7EC127AC460}" dt="2020-10-18T00:45:38.898" v="998" actId="47"/>
        <pc:sldMkLst>
          <pc:docMk/>
          <pc:sldMk cId="184310650" sldId="292"/>
        </pc:sldMkLst>
        <pc:spChg chg="mod">
          <ac:chgData name="Steve Shellhammer" userId="0e71f22d-ee3e-49c0-82ff-dbc290af8082" providerId="ADAL" clId="{16C0347B-0710-4C63-9556-E7EC127AC460}" dt="2020-10-18T00:32:44.159" v="259" actId="20577"/>
          <ac:spMkLst>
            <pc:docMk/>
            <pc:sldMk cId="184310650" sldId="292"/>
            <ac:spMk id="2" creationId="{A0CEFAED-1E57-4F9B-B525-359D4370D80E}"/>
          </ac:spMkLst>
        </pc:spChg>
      </pc:sldChg>
      <pc:sldChg chg="modSp new mod">
        <pc:chgData name="Steve Shellhammer" userId="0e71f22d-ee3e-49c0-82ff-dbc290af8082" providerId="ADAL" clId="{16C0347B-0710-4C63-9556-E7EC127AC460}" dt="2020-10-18T00:35:45.142" v="467" actId="20577"/>
        <pc:sldMkLst>
          <pc:docMk/>
          <pc:sldMk cId="1762822898" sldId="293"/>
        </pc:sldMkLst>
        <pc:spChg chg="mod">
          <ac:chgData name="Steve Shellhammer" userId="0e71f22d-ee3e-49c0-82ff-dbc290af8082" providerId="ADAL" clId="{16C0347B-0710-4C63-9556-E7EC127AC460}" dt="2020-10-18T00:33:32.702" v="286" actId="404"/>
          <ac:spMkLst>
            <pc:docMk/>
            <pc:sldMk cId="1762822898" sldId="293"/>
            <ac:spMk id="2" creationId="{12A016C0-A576-4830-AA26-2B9BBEE37E5F}"/>
          </ac:spMkLst>
        </pc:spChg>
        <pc:spChg chg="mod">
          <ac:chgData name="Steve Shellhammer" userId="0e71f22d-ee3e-49c0-82ff-dbc290af8082" providerId="ADAL" clId="{16C0347B-0710-4C63-9556-E7EC127AC460}" dt="2020-10-18T00:35:45.142" v="467" actId="20577"/>
          <ac:spMkLst>
            <pc:docMk/>
            <pc:sldMk cId="1762822898" sldId="293"/>
            <ac:spMk id="3" creationId="{A37BCEF0-6F11-463B-8039-DEDBBCA0781B}"/>
          </ac:spMkLst>
        </pc:spChg>
      </pc:sldChg>
      <pc:sldChg chg="modSp new mod">
        <pc:chgData name="Steve Shellhammer" userId="0e71f22d-ee3e-49c0-82ff-dbc290af8082" providerId="ADAL" clId="{16C0347B-0710-4C63-9556-E7EC127AC460}" dt="2020-10-26T19:04:06.710" v="1012" actId="14100"/>
        <pc:sldMkLst>
          <pc:docMk/>
          <pc:sldMk cId="286340836" sldId="294"/>
        </pc:sldMkLst>
        <pc:spChg chg="mod">
          <ac:chgData name="Steve Shellhammer" userId="0e71f22d-ee3e-49c0-82ff-dbc290af8082" providerId="ADAL" clId="{16C0347B-0710-4C63-9556-E7EC127AC460}" dt="2020-10-18T00:37:05.991" v="507" actId="14100"/>
          <ac:spMkLst>
            <pc:docMk/>
            <pc:sldMk cId="286340836" sldId="294"/>
            <ac:spMk id="2" creationId="{E663F382-9EAC-439A-AFC2-68EA53BEC727}"/>
          </ac:spMkLst>
        </pc:spChg>
        <pc:spChg chg="mod">
          <ac:chgData name="Steve Shellhammer" userId="0e71f22d-ee3e-49c0-82ff-dbc290af8082" providerId="ADAL" clId="{16C0347B-0710-4C63-9556-E7EC127AC460}" dt="2020-10-26T19:04:06.710" v="1012" actId="14100"/>
          <ac:spMkLst>
            <pc:docMk/>
            <pc:sldMk cId="286340836" sldId="294"/>
            <ac:spMk id="3" creationId="{F8E640B9-970B-403E-940F-F981A3D82F90}"/>
          </ac:spMkLst>
        </pc:spChg>
      </pc:sldChg>
      <pc:sldChg chg="delSp modSp new mod">
        <pc:chgData name="Steve Shellhammer" userId="0e71f22d-ee3e-49c0-82ff-dbc290af8082" providerId="ADAL" clId="{16C0347B-0710-4C63-9556-E7EC127AC460}" dt="2020-10-18T00:45:30.069" v="997" actId="1076"/>
        <pc:sldMkLst>
          <pc:docMk/>
          <pc:sldMk cId="2745616321" sldId="295"/>
        </pc:sldMkLst>
        <pc:spChg chg="mod">
          <ac:chgData name="Steve Shellhammer" userId="0e71f22d-ee3e-49c0-82ff-dbc290af8082" providerId="ADAL" clId="{16C0347B-0710-4C63-9556-E7EC127AC460}" dt="2020-10-18T00:44:45.119" v="994" actId="20577"/>
          <ac:spMkLst>
            <pc:docMk/>
            <pc:sldMk cId="2745616321" sldId="295"/>
            <ac:spMk id="2" creationId="{151F67FA-E45C-411F-BB51-3656EF58A2FC}"/>
          </ac:spMkLst>
        </pc:spChg>
        <pc:spChg chg="del">
          <ac:chgData name="Steve Shellhammer" userId="0e71f22d-ee3e-49c0-82ff-dbc290af8082" providerId="ADAL" clId="{16C0347B-0710-4C63-9556-E7EC127AC460}" dt="2020-10-18T00:44:48.404" v="995" actId="478"/>
          <ac:spMkLst>
            <pc:docMk/>
            <pc:sldMk cId="2745616321" sldId="295"/>
            <ac:spMk id="3" creationId="{CF65CD22-C94F-4DEB-9818-8B78F94D28EB}"/>
          </ac:spMkLst>
        </pc:spChg>
        <pc:picChg chg="mod">
          <ac:chgData name="Steve Shellhammer" userId="0e71f22d-ee3e-49c0-82ff-dbc290af8082" providerId="ADAL" clId="{16C0347B-0710-4C63-9556-E7EC127AC460}" dt="2020-10-18T00:45:30.069" v="997" actId="1076"/>
          <ac:picMkLst>
            <pc:docMk/>
            <pc:sldMk cId="2745616321" sldId="295"/>
            <ac:picMk id="7" creationId="{A47C43D0-7A86-4FEE-8741-DC4FF76B3657}"/>
          </ac:picMkLst>
        </pc:picChg>
      </pc:sldChg>
      <pc:sldMasterChg chg="modSp mod">
        <pc:chgData name="Steve Shellhammer" userId="0e71f22d-ee3e-49c0-82ff-dbc290af8082" providerId="ADAL" clId="{16C0347B-0710-4C63-9556-E7EC127AC460}" dt="2020-10-18T00:16:42.609" v="13" actId="20577"/>
        <pc:sldMasterMkLst>
          <pc:docMk/>
          <pc:sldMasterMk cId="0" sldId="2147483648"/>
        </pc:sldMasterMkLst>
        <pc:spChg chg="mod">
          <ac:chgData name="Steve Shellhammer" userId="0e71f22d-ee3e-49c0-82ff-dbc290af8082" providerId="ADAL" clId="{16C0347B-0710-4C63-9556-E7EC127AC460}" dt="2020-10-18T00:16:42.609" v="13" actId="20577"/>
          <ac:spMkLst>
            <pc:docMk/>
            <pc:sldMasterMk cId="0" sldId="2147483648"/>
            <ac:spMk id="10" creationId="{00000000-0000-0000-0000-000000000000}"/>
          </ac:spMkLst>
        </pc:spChg>
      </pc:sldMasterChg>
    </pc:docChg>
  </pc:docChgLst>
  <pc:docChgLst>
    <pc:chgData name="Steve Shellhammer" userId="0e71f22d-ee3e-49c0-82ff-dbc290af8082" providerId="ADAL" clId="{AD1DA73E-83AA-4B57-870E-7E078072C580}"/>
    <pc:docChg chg="modSld">
      <pc:chgData name="Steve Shellhammer" userId="0e71f22d-ee3e-49c0-82ff-dbc290af8082" providerId="ADAL" clId="{AD1DA73E-83AA-4B57-870E-7E078072C580}" dt="2021-10-28T22:06:10.781" v="15" actId="20577"/>
      <pc:docMkLst>
        <pc:docMk/>
      </pc:docMkLst>
      <pc:sldChg chg="modSp mod">
        <pc:chgData name="Steve Shellhammer" userId="0e71f22d-ee3e-49c0-82ff-dbc290af8082" providerId="ADAL" clId="{AD1DA73E-83AA-4B57-870E-7E078072C580}" dt="2021-10-28T22:05:51.678" v="1" actId="20577"/>
        <pc:sldMkLst>
          <pc:docMk/>
          <pc:sldMk cId="0" sldId="256"/>
        </pc:sldMkLst>
        <pc:spChg chg="mod">
          <ac:chgData name="Steve Shellhammer" userId="0e71f22d-ee3e-49c0-82ff-dbc290af8082" providerId="ADAL" clId="{AD1DA73E-83AA-4B57-870E-7E078072C580}" dt="2021-10-28T22:05:51.678" v="1" actId="20577"/>
          <ac:spMkLst>
            <pc:docMk/>
            <pc:sldMk cId="0" sldId="256"/>
            <ac:spMk id="3073" creationId="{00000000-0000-0000-0000-000000000000}"/>
          </ac:spMkLst>
        </pc:spChg>
      </pc:sldChg>
      <pc:sldChg chg="modSp mod">
        <pc:chgData name="Steve Shellhammer" userId="0e71f22d-ee3e-49c0-82ff-dbc290af8082" providerId="ADAL" clId="{AD1DA73E-83AA-4B57-870E-7E078072C580}" dt="2021-10-28T22:06:00.367" v="7" actId="20577"/>
        <pc:sldMkLst>
          <pc:docMk/>
          <pc:sldMk cId="3731895628" sldId="264"/>
        </pc:sldMkLst>
        <pc:spChg chg="mod">
          <ac:chgData name="Steve Shellhammer" userId="0e71f22d-ee3e-49c0-82ff-dbc290af8082" providerId="ADAL" clId="{AD1DA73E-83AA-4B57-870E-7E078072C580}" dt="2021-10-28T22:06:00.367" v="7" actId="20577"/>
          <ac:spMkLst>
            <pc:docMk/>
            <pc:sldMk cId="3731895628" sldId="264"/>
            <ac:spMk id="3" creationId="{00000000-0000-0000-0000-000000000000}"/>
          </ac:spMkLst>
        </pc:spChg>
      </pc:sldChg>
      <pc:sldChg chg="modSp mod">
        <pc:chgData name="Steve Shellhammer" userId="0e71f22d-ee3e-49c0-82ff-dbc290af8082" providerId="ADAL" clId="{AD1DA73E-83AA-4B57-870E-7E078072C580}" dt="2021-10-28T22:06:10.781" v="15" actId="20577"/>
        <pc:sldMkLst>
          <pc:docMk/>
          <pc:sldMk cId="1997302967" sldId="307"/>
        </pc:sldMkLst>
        <pc:spChg chg="mod">
          <ac:chgData name="Steve Shellhammer" userId="0e71f22d-ee3e-49c0-82ff-dbc290af8082" providerId="ADAL" clId="{AD1DA73E-83AA-4B57-870E-7E078072C580}" dt="2021-10-28T22:06:10.781" v="15" actId="20577"/>
          <ac:spMkLst>
            <pc:docMk/>
            <pc:sldMk cId="1997302967" sldId="307"/>
            <ac:spMk id="2" creationId="{E4B478FD-2085-4984-AC8C-E80031C9E08D}"/>
          </ac:spMkLst>
        </pc:spChg>
      </pc:sldChg>
    </pc:docChg>
  </pc:docChgLst>
  <pc:docChgLst>
    <pc:chgData name="Steve Shellhammer" userId="0e71f22d-ee3e-49c0-82ff-dbc290af8082" providerId="ADAL" clId="{1280F766-25A0-4C52-BCE5-D0637B41B272}"/>
    <pc:docChg chg="custSel delSld modSld modMainMaster">
      <pc:chgData name="Steve Shellhammer" userId="0e71f22d-ee3e-49c0-82ff-dbc290af8082" providerId="ADAL" clId="{1280F766-25A0-4C52-BCE5-D0637B41B272}" dt="2022-09-06T14:54:14.039" v="423" actId="115"/>
      <pc:docMkLst>
        <pc:docMk/>
      </pc:docMkLst>
      <pc:sldChg chg="modSp mod">
        <pc:chgData name="Steve Shellhammer" userId="0e71f22d-ee3e-49c0-82ff-dbc290af8082" providerId="ADAL" clId="{1280F766-25A0-4C52-BCE5-D0637B41B272}" dt="2022-09-06T14:39:12.285" v="18" actId="20577"/>
        <pc:sldMkLst>
          <pc:docMk/>
          <pc:sldMk cId="0" sldId="256"/>
        </pc:sldMkLst>
        <pc:spChg chg="mod">
          <ac:chgData name="Steve Shellhammer" userId="0e71f22d-ee3e-49c0-82ff-dbc290af8082" providerId="ADAL" clId="{1280F766-25A0-4C52-BCE5-D0637B41B272}" dt="2022-09-06T14:39:12.285" v="18" actId="20577"/>
          <ac:spMkLst>
            <pc:docMk/>
            <pc:sldMk cId="0" sldId="256"/>
            <ac:spMk id="3073" creationId="{00000000-0000-0000-0000-000000000000}"/>
          </ac:spMkLst>
        </pc:spChg>
        <pc:spChg chg="mod">
          <ac:chgData name="Steve Shellhammer" userId="0e71f22d-ee3e-49c0-82ff-dbc290af8082" providerId="ADAL" clId="{1280F766-25A0-4C52-BCE5-D0637B41B272}" dt="2022-09-06T14:39:07.533" v="9" actId="20577"/>
          <ac:spMkLst>
            <pc:docMk/>
            <pc:sldMk cId="0" sldId="256"/>
            <ac:spMk id="3074" creationId="{00000000-0000-0000-0000-000000000000}"/>
          </ac:spMkLst>
        </pc:spChg>
      </pc:sldChg>
      <pc:sldChg chg="modSp mod">
        <pc:chgData name="Steve Shellhammer" userId="0e71f22d-ee3e-49c0-82ff-dbc290af8082" providerId="ADAL" clId="{1280F766-25A0-4C52-BCE5-D0637B41B272}" dt="2022-09-06T14:39:43.843" v="20" actId="20577"/>
        <pc:sldMkLst>
          <pc:docMk/>
          <pc:sldMk cId="3731895628" sldId="264"/>
        </pc:sldMkLst>
        <pc:spChg chg="mod">
          <ac:chgData name="Steve Shellhammer" userId="0e71f22d-ee3e-49c0-82ff-dbc290af8082" providerId="ADAL" clId="{1280F766-25A0-4C52-BCE5-D0637B41B272}" dt="2022-09-06T14:39:43.843" v="20" actId="20577"/>
          <ac:spMkLst>
            <pc:docMk/>
            <pc:sldMk cId="3731895628" sldId="264"/>
            <ac:spMk id="3" creationId="{00000000-0000-0000-0000-000000000000}"/>
          </ac:spMkLst>
        </pc:spChg>
      </pc:sldChg>
      <pc:sldChg chg="modSp mod">
        <pc:chgData name="Steve Shellhammer" userId="0e71f22d-ee3e-49c0-82ff-dbc290af8082" providerId="ADAL" clId="{1280F766-25A0-4C52-BCE5-D0637B41B272}" dt="2022-09-06T14:54:14.039" v="423" actId="115"/>
        <pc:sldMkLst>
          <pc:docMk/>
          <pc:sldMk cId="2073173423" sldId="298"/>
        </pc:sldMkLst>
        <pc:spChg chg="mod">
          <ac:chgData name="Steve Shellhammer" userId="0e71f22d-ee3e-49c0-82ff-dbc290af8082" providerId="ADAL" clId="{1280F766-25A0-4C52-BCE5-D0637B41B272}" dt="2022-09-06T14:52:23.408" v="418" actId="1076"/>
          <ac:spMkLst>
            <pc:docMk/>
            <pc:sldMk cId="2073173423" sldId="298"/>
            <ac:spMk id="2" creationId="{6BDE5E84-55F9-4669-95B1-3F9646890394}"/>
          </ac:spMkLst>
        </pc:spChg>
        <pc:spChg chg="mod">
          <ac:chgData name="Steve Shellhammer" userId="0e71f22d-ee3e-49c0-82ff-dbc290af8082" providerId="ADAL" clId="{1280F766-25A0-4C52-BCE5-D0637B41B272}" dt="2022-09-06T14:54:14.039" v="423" actId="115"/>
          <ac:spMkLst>
            <pc:docMk/>
            <pc:sldMk cId="2073173423" sldId="298"/>
            <ac:spMk id="3" creationId="{0879F695-B16A-4FC9-BD55-E2608AFB30AD}"/>
          </ac:spMkLst>
        </pc:spChg>
      </pc:sldChg>
      <pc:sldChg chg="delSp modSp mod">
        <pc:chgData name="Steve Shellhammer" userId="0e71f22d-ee3e-49c0-82ff-dbc290af8082" providerId="ADAL" clId="{1280F766-25A0-4C52-BCE5-D0637B41B272}" dt="2022-09-06T14:53:48.062" v="422" actId="1076"/>
        <pc:sldMkLst>
          <pc:docMk/>
          <pc:sldMk cId="693098657" sldId="304"/>
        </pc:sldMkLst>
        <pc:picChg chg="mod">
          <ac:chgData name="Steve Shellhammer" userId="0e71f22d-ee3e-49c0-82ff-dbc290af8082" providerId="ADAL" clId="{1280F766-25A0-4C52-BCE5-D0637B41B272}" dt="2022-09-06T14:53:48.062" v="422" actId="1076"/>
          <ac:picMkLst>
            <pc:docMk/>
            <pc:sldMk cId="693098657" sldId="304"/>
            <ac:picMk id="3" creationId="{486170CF-B3B4-1FBF-3DB2-73FA22C4044D}"/>
          </ac:picMkLst>
        </pc:picChg>
        <pc:picChg chg="del">
          <ac:chgData name="Steve Shellhammer" userId="0e71f22d-ee3e-49c0-82ff-dbc290af8082" providerId="ADAL" clId="{1280F766-25A0-4C52-BCE5-D0637B41B272}" dt="2022-09-06T14:53:09.201" v="420" actId="478"/>
          <ac:picMkLst>
            <pc:docMk/>
            <pc:sldMk cId="693098657" sldId="304"/>
            <ac:picMk id="8" creationId="{CD4B387A-FB6A-A338-899F-0D7C880D2CC3}"/>
          </ac:picMkLst>
        </pc:picChg>
      </pc:sldChg>
      <pc:sldChg chg="modSp mod">
        <pc:chgData name="Steve Shellhammer" userId="0e71f22d-ee3e-49c0-82ff-dbc290af8082" providerId="ADAL" clId="{1280F766-25A0-4C52-BCE5-D0637B41B272}" dt="2022-09-06T14:41:31.251" v="77" actId="404"/>
        <pc:sldMkLst>
          <pc:docMk/>
          <pc:sldMk cId="4128314619" sldId="308"/>
        </pc:sldMkLst>
        <pc:spChg chg="mod">
          <ac:chgData name="Steve Shellhammer" userId="0e71f22d-ee3e-49c0-82ff-dbc290af8082" providerId="ADAL" clId="{1280F766-25A0-4C52-BCE5-D0637B41B272}" dt="2022-09-06T14:40:04.653" v="47" actId="20577"/>
          <ac:spMkLst>
            <pc:docMk/>
            <pc:sldMk cId="4128314619" sldId="308"/>
            <ac:spMk id="2" creationId="{47976F7E-5EDB-4C8F-8637-2943F13D670B}"/>
          </ac:spMkLst>
        </pc:spChg>
        <pc:spChg chg="mod">
          <ac:chgData name="Steve Shellhammer" userId="0e71f22d-ee3e-49c0-82ff-dbc290af8082" providerId="ADAL" clId="{1280F766-25A0-4C52-BCE5-D0637B41B272}" dt="2022-09-06T14:41:31.251" v="77" actId="404"/>
          <ac:spMkLst>
            <pc:docMk/>
            <pc:sldMk cId="4128314619" sldId="308"/>
            <ac:spMk id="3" creationId="{8BBBC4AA-EA3F-44E3-87C3-BB61A4248108}"/>
          </ac:spMkLst>
        </pc:spChg>
      </pc:sldChg>
      <pc:sldChg chg="del">
        <pc:chgData name="Steve Shellhammer" userId="0e71f22d-ee3e-49c0-82ff-dbc290af8082" providerId="ADAL" clId="{1280F766-25A0-4C52-BCE5-D0637B41B272}" dt="2022-09-06T14:51:45.115" v="415" actId="47"/>
        <pc:sldMkLst>
          <pc:docMk/>
          <pc:sldMk cId="2064974264" sldId="309"/>
        </pc:sldMkLst>
      </pc:sldChg>
      <pc:sldChg chg="del">
        <pc:chgData name="Steve Shellhammer" userId="0e71f22d-ee3e-49c0-82ff-dbc290af8082" providerId="ADAL" clId="{1280F766-25A0-4C52-BCE5-D0637B41B272}" dt="2022-09-06T14:51:50.684" v="416" actId="47"/>
        <pc:sldMkLst>
          <pc:docMk/>
          <pc:sldMk cId="4177403195" sldId="310"/>
        </pc:sldMkLst>
      </pc:sldChg>
      <pc:sldChg chg="del">
        <pc:chgData name="Steve Shellhammer" userId="0e71f22d-ee3e-49c0-82ff-dbc290af8082" providerId="ADAL" clId="{1280F766-25A0-4C52-BCE5-D0637B41B272}" dt="2022-09-06T14:52:08.109" v="417" actId="47"/>
        <pc:sldMkLst>
          <pc:docMk/>
          <pc:sldMk cId="819465354" sldId="311"/>
        </pc:sldMkLst>
      </pc:sldChg>
      <pc:sldMasterChg chg="modSp mod">
        <pc:chgData name="Steve Shellhammer" userId="0e71f22d-ee3e-49c0-82ff-dbc290af8082" providerId="ADAL" clId="{1280F766-25A0-4C52-BCE5-D0637B41B272}" dt="2022-09-06T14:38:54.124" v="3" actId="20577"/>
        <pc:sldMasterMkLst>
          <pc:docMk/>
          <pc:sldMasterMk cId="0" sldId="2147483648"/>
        </pc:sldMasterMkLst>
        <pc:spChg chg="mod">
          <ac:chgData name="Steve Shellhammer" userId="0e71f22d-ee3e-49c0-82ff-dbc290af8082" providerId="ADAL" clId="{1280F766-25A0-4C52-BCE5-D0637B41B272}" dt="2022-09-06T14:38:54.124" v="3" actId="20577"/>
          <ac:spMkLst>
            <pc:docMk/>
            <pc:sldMasterMk cId="0" sldId="2147483648"/>
            <ac:spMk id="10" creationId="{00000000-0000-0000-0000-000000000000}"/>
          </ac:spMkLst>
        </pc:spChg>
      </pc:sldMasterChg>
    </pc:docChg>
  </pc:docChgLst>
  <pc:docChgLst>
    <pc:chgData name="Steve Shellhammer" userId="0e71f22d-ee3e-49c0-82ff-dbc290af8082" providerId="ADAL" clId="{65A9CD66-F1D0-4487-A189-4879D551E1F0}"/>
    <pc:docChg chg="custSel addSld modSld modMainMaster">
      <pc:chgData name="Steve Shellhammer" userId="0e71f22d-ee3e-49c0-82ff-dbc290af8082" providerId="ADAL" clId="{65A9CD66-F1D0-4487-A189-4879D551E1F0}" dt="2019-10-30T17:49:50.251" v="448" actId="20577"/>
      <pc:docMkLst>
        <pc:docMk/>
      </pc:docMkLst>
      <pc:sldChg chg="modSp">
        <pc:chgData name="Steve Shellhammer" userId="0e71f22d-ee3e-49c0-82ff-dbc290af8082" providerId="ADAL" clId="{65A9CD66-F1D0-4487-A189-4879D551E1F0}" dt="2019-10-30T17:32:32.424" v="15" actId="20577"/>
        <pc:sldMkLst>
          <pc:docMk/>
          <pc:sldMk cId="0" sldId="256"/>
        </pc:sldMkLst>
        <pc:spChg chg="mod">
          <ac:chgData name="Steve Shellhammer" userId="0e71f22d-ee3e-49c0-82ff-dbc290af8082" providerId="ADAL" clId="{65A9CD66-F1D0-4487-A189-4879D551E1F0}" dt="2019-10-30T17:32:23.520" v="7" actId="20577"/>
          <ac:spMkLst>
            <pc:docMk/>
            <pc:sldMk cId="0" sldId="256"/>
            <ac:spMk id="3073" creationId="{00000000-0000-0000-0000-000000000000}"/>
          </ac:spMkLst>
        </pc:spChg>
        <pc:spChg chg="mod">
          <ac:chgData name="Steve Shellhammer" userId="0e71f22d-ee3e-49c0-82ff-dbc290af8082" providerId="ADAL" clId="{65A9CD66-F1D0-4487-A189-4879D551E1F0}" dt="2019-10-30T17:32:32.424" v="15" actId="20577"/>
          <ac:spMkLst>
            <pc:docMk/>
            <pc:sldMk cId="0" sldId="256"/>
            <ac:spMk id="3074" creationId="{00000000-0000-0000-0000-000000000000}"/>
          </ac:spMkLst>
        </pc:spChg>
      </pc:sldChg>
      <pc:sldChg chg="delSp modSp">
        <pc:chgData name="Steve Shellhammer" userId="0e71f22d-ee3e-49c0-82ff-dbc290af8082" providerId="ADAL" clId="{65A9CD66-F1D0-4487-A189-4879D551E1F0}" dt="2019-10-30T17:47:52.743" v="404" actId="1076"/>
        <pc:sldMkLst>
          <pc:docMk/>
          <pc:sldMk cId="2376408962" sldId="269"/>
        </pc:sldMkLst>
        <pc:picChg chg="del">
          <ac:chgData name="Steve Shellhammer" userId="0e71f22d-ee3e-49c0-82ff-dbc290af8082" providerId="ADAL" clId="{65A9CD66-F1D0-4487-A189-4879D551E1F0}" dt="2019-10-30T17:39:42.398" v="50" actId="478"/>
          <ac:picMkLst>
            <pc:docMk/>
            <pc:sldMk cId="2376408962" sldId="269"/>
            <ac:picMk id="3" creationId="{5C16B93E-9EB9-4028-A051-526C9223A8D3}"/>
          </ac:picMkLst>
        </pc:picChg>
        <pc:picChg chg="mod">
          <ac:chgData name="Steve Shellhammer" userId="0e71f22d-ee3e-49c0-82ff-dbc290af8082" providerId="ADAL" clId="{65A9CD66-F1D0-4487-A189-4879D551E1F0}" dt="2019-10-30T17:47:52.743" v="404" actId="1076"/>
          <ac:picMkLst>
            <pc:docMk/>
            <pc:sldMk cId="2376408962" sldId="269"/>
            <ac:picMk id="7" creationId="{307F8259-051D-4B29-B640-6FE565280782}"/>
          </ac:picMkLst>
        </pc:picChg>
      </pc:sldChg>
      <pc:sldChg chg="modSp">
        <pc:chgData name="Steve Shellhammer" userId="0e71f22d-ee3e-49c0-82ff-dbc290af8082" providerId="ADAL" clId="{65A9CD66-F1D0-4487-A189-4879D551E1F0}" dt="2019-10-30T17:41:52.284" v="110" actId="20577"/>
        <pc:sldMkLst>
          <pc:docMk/>
          <pc:sldMk cId="1254697515" sldId="283"/>
        </pc:sldMkLst>
        <pc:spChg chg="mod">
          <ac:chgData name="Steve Shellhammer" userId="0e71f22d-ee3e-49c0-82ff-dbc290af8082" providerId="ADAL" clId="{65A9CD66-F1D0-4487-A189-4879D551E1F0}" dt="2019-10-30T17:41:52.284" v="110" actId="20577"/>
          <ac:spMkLst>
            <pc:docMk/>
            <pc:sldMk cId="1254697515" sldId="283"/>
            <ac:spMk id="3" creationId="{8E638090-E680-4193-9BF0-7AEB81DB0B05}"/>
          </ac:spMkLst>
        </pc:spChg>
      </pc:sldChg>
      <pc:sldChg chg="modSp add">
        <pc:chgData name="Steve Shellhammer" userId="0e71f22d-ee3e-49c0-82ff-dbc290af8082" providerId="ADAL" clId="{65A9CD66-F1D0-4487-A189-4879D551E1F0}" dt="2019-10-30T17:49:50.251" v="448" actId="20577"/>
        <pc:sldMkLst>
          <pc:docMk/>
          <pc:sldMk cId="94381728" sldId="284"/>
        </pc:sldMkLst>
        <pc:spChg chg="mod">
          <ac:chgData name="Steve Shellhammer" userId="0e71f22d-ee3e-49c0-82ff-dbc290af8082" providerId="ADAL" clId="{65A9CD66-F1D0-4487-A189-4879D551E1F0}" dt="2019-10-30T17:42:13.844" v="145" actId="404"/>
          <ac:spMkLst>
            <pc:docMk/>
            <pc:sldMk cId="94381728" sldId="284"/>
            <ac:spMk id="2" creationId="{B75FC05F-CB98-4253-922E-72C9FD7B87B2}"/>
          </ac:spMkLst>
        </pc:spChg>
        <pc:spChg chg="mod">
          <ac:chgData name="Steve Shellhammer" userId="0e71f22d-ee3e-49c0-82ff-dbc290af8082" providerId="ADAL" clId="{65A9CD66-F1D0-4487-A189-4879D551E1F0}" dt="2019-10-30T17:49:50.251" v="448" actId="20577"/>
          <ac:spMkLst>
            <pc:docMk/>
            <pc:sldMk cId="94381728" sldId="284"/>
            <ac:spMk id="3" creationId="{7B432C69-AA6B-4845-97D2-8F02997DFB60}"/>
          </ac:spMkLst>
        </pc:spChg>
      </pc:sldChg>
      <pc:sldMasterChg chg="modSp">
        <pc:chgData name="Steve Shellhammer" userId="0e71f22d-ee3e-49c0-82ff-dbc290af8082" providerId="ADAL" clId="{65A9CD66-F1D0-4487-A189-4879D551E1F0}" dt="2019-10-30T17:32:56.795" v="19" actId="20577"/>
        <pc:sldMasterMkLst>
          <pc:docMk/>
          <pc:sldMasterMk cId="0" sldId="2147483648"/>
        </pc:sldMasterMkLst>
        <pc:spChg chg="mod">
          <ac:chgData name="Steve Shellhammer" userId="0e71f22d-ee3e-49c0-82ff-dbc290af8082" providerId="ADAL" clId="{65A9CD66-F1D0-4487-A189-4879D551E1F0}" dt="2019-10-30T17:32:56.795" v="19" actId="20577"/>
          <ac:spMkLst>
            <pc:docMk/>
            <pc:sldMasterMk cId="0" sldId="2147483648"/>
            <ac:spMk id="10" creationId="{00000000-0000-0000-0000-000000000000}"/>
          </ac:spMkLst>
        </pc:spChg>
      </pc:sldMasterChg>
    </pc:docChg>
  </pc:docChgLst>
  <pc:docChgLst>
    <pc:chgData name="Steve Shellhammer" userId="0e71f22d-ee3e-49c0-82ff-dbc290af8082" providerId="ADAL" clId="{3F0881C7-FB14-46BB-9181-699BBF3F4D9E}"/>
    <pc:docChg chg="undo custSel delSld modSld modMainMaster">
      <pc:chgData name="Steve Shellhammer" userId="0e71f22d-ee3e-49c0-82ff-dbc290af8082" providerId="ADAL" clId="{3F0881C7-FB14-46BB-9181-699BBF3F4D9E}" dt="2022-05-01T16:27:35.389" v="553" actId="20577"/>
      <pc:docMkLst>
        <pc:docMk/>
      </pc:docMkLst>
      <pc:sldChg chg="modSp mod">
        <pc:chgData name="Steve Shellhammer" userId="0e71f22d-ee3e-49c0-82ff-dbc290af8082" providerId="ADAL" clId="{3F0881C7-FB14-46BB-9181-699BBF3F4D9E}" dt="2022-05-01T16:19:39.404" v="478" actId="13926"/>
        <pc:sldMkLst>
          <pc:docMk/>
          <pc:sldMk cId="0" sldId="256"/>
        </pc:sldMkLst>
        <pc:spChg chg="mod">
          <ac:chgData name="Steve Shellhammer" userId="0e71f22d-ee3e-49c0-82ff-dbc290af8082" providerId="ADAL" clId="{3F0881C7-FB14-46BB-9181-699BBF3F4D9E}" dt="2022-04-24T16:41:09.133" v="18" actId="20577"/>
          <ac:spMkLst>
            <pc:docMk/>
            <pc:sldMk cId="0" sldId="256"/>
            <ac:spMk id="3073" creationId="{00000000-0000-0000-0000-000000000000}"/>
          </ac:spMkLst>
        </pc:spChg>
        <pc:spChg chg="mod">
          <ac:chgData name="Steve Shellhammer" userId="0e71f22d-ee3e-49c0-82ff-dbc290af8082" providerId="ADAL" clId="{3F0881C7-FB14-46BB-9181-699BBF3F4D9E}" dt="2022-05-01T16:19:39.404" v="478" actId="13926"/>
          <ac:spMkLst>
            <pc:docMk/>
            <pc:sldMk cId="0" sldId="256"/>
            <ac:spMk id="3074" creationId="{00000000-0000-0000-0000-000000000000}"/>
          </ac:spMkLst>
        </pc:spChg>
      </pc:sldChg>
      <pc:sldChg chg="modSp mod">
        <pc:chgData name="Steve Shellhammer" userId="0e71f22d-ee3e-49c0-82ff-dbc290af8082" providerId="ADAL" clId="{3F0881C7-FB14-46BB-9181-699BBF3F4D9E}" dt="2022-04-24T16:41:55.183" v="20" actId="20577"/>
        <pc:sldMkLst>
          <pc:docMk/>
          <pc:sldMk cId="3731895628" sldId="264"/>
        </pc:sldMkLst>
        <pc:spChg chg="mod">
          <ac:chgData name="Steve Shellhammer" userId="0e71f22d-ee3e-49c0-82ff-dbc290af8082" providerId="ADAL" clId="{3F0881C7-FB14-46BB-9181-699BBF3F4D9E}" dt="2022-04-24T16:41:55.183" v="20" actId="20577"/>
          <ac:spMkLst>
            <pc:docMk/>
            <pc:sldMk cId="3731895628" sldId="264"/>
            <ac:spMk id="3" creationId="{00000000-0000-0000-0000-000000000000}"/>
          </ac:spMkLst>
        </pc:spChg>
      </pc:sldChg>
      <pc:sldChg chg="modSp mod">
        <pc:chgData name="Steve Shellhammer" userId="0e71f22d-ee3e-49c0-82ff-dbc290af8082" providerId="ADAL" clId="{3F0881C7-FB14-46BB-9181-699BBF3F4D9E}" dt="2022-05-01T16:27:35.389" v="553" actId="20577"/>
        <pc:sldMkLst>
          <pc:docMk/>
          <pc:sldMk cId="2073173423" sldId="298"/>
        </pc:sldMkLst>
        <pc:spChg chg="mod">
          <ac:chgData name="Steve Shellhammer" userId="0e71f22d-ee3e-49c0-82ff-dbc290af8082" providerId="ADAL" clId="{3F0881C7-FB14-46BB-9181-699BBF3F4D9E}" dt="2022-05-01T16:27:35.389" v="553" actId="20577"/>
          <ac:spMkLst>
            <pc:docMk/>
            <pc:sldMk cId="2073173423" sldId="298"/>
            <ac:spMk id="3" creationId="{0879F695-B16A-4FC9-BD55-E2608AFB30AD}"/>
          </ac:spMkLst>
        </pc:spChg>
      </pc:sldChg>
      <pc:sldChg chg="delSp modSp mod">
        <pc:chgData name="Steve Shellhammer" userId="0e71f22d-ee3e-49c0-82ff-dbc290af8082" providerId="ADAL" clId="{3F0881C7-FB14-46BB-9181-699BBF3F4D9E}" dt="2022-04-24T16:48:41.725" v="459" actId="1076"/>
        <pc:sldMkLst>
          <pc:docMk/>
          <pc:sldMk cId="693098657" sldId="304"/>
        </pc:sldMkLst>
        <pc:picChg chg="mod">
          <ac:chgData name="Steve Shellhammer" userId="0e71f22d-ee3e-49c0-82ff-dbc290af8082" providerId="ADAL" clId="{3F0881C7-FB14-46BB-9181-699BBF3F4D9E}" dt="2022-04-24T16:48:41.725" v="459" actId="1076"/>
          <ac:picMkLst>
            <pc:docMk/>
            <pc:sldMk cId="693098657" sldId="304"/>
            <ac:picMk id="3" creationId="{37D6A362-2686-43F6-AD5D-F38DF3224F16}"/>
          </ac:picMkLst>
        </pc:picChg>
        <pc:picChg chg="del">
          <ac:chgData name="Steve Shellhammer" userId="0e71f22d-ee3e-49c0-82ff-dbc290af8082" providerId="ADAL" clId="{3F0881C7-FB14-46BB-9181-699BBF3F4D9E}" dt="2022-04-24T16:47:48.900" v="455" actId="478"/>
          <ac:picMkLst>
            <pc:docMk/>
            <pc:sldMk cId="693098657" sldId="304"/>
            <ac:picMk id="10" creationId="{987C2535-A95B-4B5B-8275-C0570247CCF9}"/>
          </ac:picMkLst>
        </pc:picChg>
      </pc:sldChg>
      <pc:sldChg chg="modSp mod">
        <pc:chgData name="Steve Shellhammer" userId="0e71f22d-ee3e-49c0-82ff-dbc290af8082" providerId="ADAL" clId="{3F0881C7-FB14-46BB-9181-699BBF3F4D9E}" dt="2022-04-24T16:43:05.508" v="75" actId="20577"/>
        <pc:sldMkLst>
          <pc:docMk/>
          <pc:sldMk cId="4128314619" sldId="308"/>
        </pc:sldMkLst>
        <pc:spChg chg="mod">
          <ac:chgData name="Steve Shellhammer" userId="0e71f22d-ee3e-49c0-82ff-dbc290af8082" providerId="ADAL" clId="{3F0881C7-FB14-46BB-9181-699BBF3F4D9E}" dt="2022-04-24T16:42:14.802" v="30" actId="20577"/>
          <ac:spMkLst>
            <pc:docMk/>
            <pc:sldMk cId="4128314619" sldId="308"/>
            <ac:spMk id="2" creationId="{47976F7E-5EDB-4C8F-8637-2943F13D670B}"/>
          </ac:spMkLst>
        </pc:spChg>
        <pc:spChg chg="mod">
          <ac:chgData name="Steve Shellhammer" userId="0e71f22d-ee3e-49c0-82ff-dbc290af8082" providerId="ADAL" clId="{3F0881C7-FB14-46BB-9181-699BBF3F4D9E}" dt="2022-04-24T16:43:05.508" v="75" actId="20577"/>
          <ac:spMkLst>
            <pc:docMk/>
            <pc:sldMk cId="4128314619" sldId="308"/>
            <ac:spMk id="3" creationId="{8BBBC4AA-EA3F-44E3-87C3-BB61A4248108}"/>
          </ac:spMkLst>
        </pc:spChg>
      </pc:sldChg>
      <pc:sldChg chg="del">
        <pc:chgData name="Steve Shellhammer" userId="0e71f22d-ee3e-49c0-82ff-dbc290af8082" providerId="ADAL" clId="{3F0881C7-FB14-46BB-9181-699BBF3F4D9E}" dt="2022-04-24T16:44:09.519" v="121" actId="47"/>
        <pc:sldMkLst>
          <pc:docMk/>
          <pc:sldMk cId="616439545" sldId="310"/>
        </pc:sldMkLst>
      </pc:sldChg>
      <pc:sldChg chg="del">
        <pc:chgData name="Steve Shellhammer" userId="0e71f22d-ee3e-49c0-82ff-dbc290af8082" providerId="ADAL" clId="{3F0881C7-FB14-46BB-9181-699BBF3F4D9E}" dt="2022-04-24T16:47:45.545" v="454" actId="47"/>
        <pc:sldMkLst>
          <pc:docMk/>
          <pc:sldMk cId="562364498" sldId="311"/>
        </pc:sldMkLst>
      </pc:sldChg>
      <pc:sldChg chg="addSp delSp modSp del mod">
        <pc:chgData name="Steve Shellhammer" userId="0e71f22d-ee3e-49c0-82ff-dbc290af8082" providerId="ADAL" clId="{3F0881C7-FB14-46BB-9181-699BBF3F4D9E}" dt="2022-05-01T16:19:54.064" v="479" actId="47"/>
        <pc:sldMkLst>
          <pc:docMk/>
          <pc:sldMk cId="4118131411" sldId="312"/>
        </pc:sldMkLst>
        <pc:spChg chg="add del mod">
          <ac:chgData name="Steve Shellhammer" userId="0e71f22d-ee3e-49c0-82ff-dbc290af8082" providerId="ADAL" clId="{3F0881C7-FB14-46BB-9181-699BBF3F4D9E}" dt="2022-05-01T16:18:38.120" v="460" actId="478"/>
          <ac:spMkLst>
            <pc:docMk/>
            <pc:sldMk cId="4118131411" sldId="312"/>
            <ac:spMk id="7" creationId="{13728721-60CF-43DC-9F32-A3E8D628CE44}"/>
          </ac:spMkLst>
        </pc:spChg>
      </pc:sldChg>
      <pc:sldMasterChg chg="modSp mod">
        <pc:chgData name="Steve Shellhammer" userId="0e71f22d-ee3e-49c0-82ff-dbc290af8082" providerId="ADAL" clId="{3F0881C7-FB14-46BB-9181-699BBF3F4D9E}" dt="2022-05-01T16:26:24.889" v="483" actId="20577"/>
        <pc:sldMasterMkLst>
          <pc:docMk/>
          <pc:sldMasterMk cId="0" sldId="2147483648"/>
        </pc:sldMasterMkLst>
        <pc:spChg chg="mod">
          <ac:chgData name="Steve Shellhammer" userId="0e71f22d-ee3e-49c0-82ff-dbc290af8082" providerId="ADAL" clId="{3F0881C7-FB14-46BB-9181-699BBF3F4D9E}" dt="2022-05-01T16:26:24.889" v="483" actId="20577"/>
          <ac:spMkLst>
            <pc:docMk/>
            <pc:sldMasterMk cId="0" sldId="2147483648"/>
            <ac:spMk id="10" creationId="{00000000-0000-0000-0000-000000000000}"/>
          </ac:spMkLst>
        </pc:spChg>
      </pc:sldMasterChg>
    </pc:docChg>
  </pc:docChgLst>
  <pc:docChgLst>
    <pc:chgData name="Steve Shellhammer" userId="0e71f22d-ee3e-49c0-82ff-dbc290af8082" providerId="ADAL" clId="{F736ACFB-BF60-4BC2-B012-50162D3E7455}"/>
    <pc:docChg chg="custSel modSld modMainMaster">
      <pc:chgData name="Steve Shellhammer" userId="0e71f22d-ee3e-49c0-82ff-dbc290af8082" providerId="ADAL" clId="{F736ACFB-BF60-4BC2-B012-50162D3E7455}" dt="2020-07-07T21:42:30.394" v="200" actId="20577"/>
      <pc:docMkLst>
        <pc:docMk/>
      </pc:docMkLst>
      <pc:sldChg chg="delSp modSp mod">
        <pc:chgData name="Steve Shellhammer" userId="0e71f22d-ee3e-49c0-82ff-dbc290af8082" providerId="ADAL" clId="{F736ACFB-BF60-4BC2-B012-50162D3E7455}" dt="2020-07-07T21:38:55.992" v="57" actId="6549"/>
        <pc:sldMkLst>
          <pc:docMk/>
          <pc:sldMk cId="1628697714" sldId="280"/>
        </pc:sldMkLst>
        <pc:spChg chg="mod">
          <ac:chgData name="Steve Shellhammer" userId="0e71f22d-ee3e-49c0-82ff-dbc290af8082" providerId="ADAL" clId="{F736ACFB-BF60-4BC2-B012-50162D3E7455}" dt="2020-07-07T21:38:55.992" v="57" actId="6549"/>
          <ac:spMkLst>
            <pc:docMk/>
            <pc:sldMk cId="1628697714" sldId="280"/>
            <ac:spMk id="3" creationId="{77D41C8B-B134-4FD3-BDEE-B93E12984B67}"/>
          </ac:spMkLst>
        </pc:spChg>
        <pc:spChg chg="del">
          <ac:chgData name="Steve Shellhammer" userId="0e71f22d-ee3e-49c0-82ff-dbc290af8082" providerId="ADAL" clId="{F736ACFB-BF60-4BC2-B012-50162D3E7455}" dt="2020-07-07T21:38:23.102" v="44" actId="478"/>
          <ac:spMkLst>
            <pc:docMk/>
            <pc:sldMk cId="1628697714" sldId="280"/>
            <ac:spMk id="7" creationId="{FA9FA587-76F3-4A19-8BEA-BCE7504F825F}"/>
          </ac:spMkLst>
        </pc:spChg>
      </pc:sldChg>
      <pc:sldChg chg="modSp mod">
        <pc:chgData name="Steve Shellhammer" userId="0e71f22d-ee3e-49c0-82ff-dbc290af8082" providerId="ADAL" clId="{F736ACFB-BF60-4BC2-B012-50162D3E7455}" dt="2020-07-07T21:42:30.394" v="200" actId="20577"/>
        <pc:sldMkLst>
          <pc:docMk/>
          <pc:sldMk cId="1254697515" sldId="283"/>
        </pc:sldMkLst>
        <pc:spChg chg="mod">
          <ac:chgData name="Steve Shellhammer" userId="0e71f22d-ee3e-49c0-82ff-dbc290af8082" providerId="ADAL" clId="{F736ACFB-BF60-4BC2-B012-50162D3E7455}" dt="2020-07-07T21:42:30.394" v="200" actId="20577"/>
          <ac:spMkLst>
            <pc:docMk/>
            <pc:sldMk cId="1254697515" sldId="283"/>
            <ac:spMk id="3" creationId="{8E638090-E680-4193-9BF0-7AEB81DB0B05}"/>
          </ac:spMkLst>
        </pc:spChg>
      </pc:sldChg>
      <pc:sldChg chg="modSp mod">
        <pc:chgData name="Steve Shellhammer" userId="0e71f22d-ee3e-49c0-82ff-dbc290af8082" providerId="ADAL" clId="{F736ACFB-BF60-4BC2-B012-50162D3E7455}" dt="2020-07-07T21:36:36.368" v="43" actId="20577"/>
        <pc:sldMkLst>
          <pc:docMk/>
          <pc:sldMk cId="2439599667" sldId="290"/>
        </pc:sldMkLst>
        <pc:spChg chg="mod">
          <ac:chgData name="Steve Shellhammer" userId="0e71f22d-ee3e-49c0-82ff-dbc290af8082" providerId="ADAL" clId="{F736ACFB-BF60-4BC2-B012-50162D3E7455}" dt="2020-07-07T21:36:36.368" v="43" actId="20577"/>
          <ac:spMkLst>
            <pc:docMk/>
            <pc:sldMk cId="2439599667" sldId="290"/>
            <ac:spMk id="3" creationId="{2118FBEB-869B-429D-9D5A-975287234DBD}"/>
          </ac:spMkLst>
        </pc:spChg>
      </pc:sldChg>
      <pc:sldMasterChg chg="modSp mod">
        <pc:chgData name="Steve Shellhammer" userId="0e71f22d-ee3e-49c0-82ff-dbc290af8082" providerId="ADAL" clId="{F736ACFB-BF60-4BC2-B012-50162D3E7455}" dt="2020-07-07T21:36:00.627" v="1" actId="20577"/>
        <pc:sldMasterMkLst>
          <pc:docMk/>
          <pc:sldMasterMk cId="0" sldId="2147483648"/>
        </pc:sldMasterMkLst>
        <pc:spChg chg="mod">
          <ac:chgData name="Steve Shellhammer" userId="0e71f22d-ee3e-49c0-82ff-dbc290af8082" providerId="ADAL" clId="{F736ACFB-BF60-4BC2-B012-50162D3E7455}" dt="2020-07-07T21:36:00.627" v="1" actId="20577"/>
          <ac:spMkLst>
            <pc:docMk/>
            <pc:sldMasterMk cId="0" sldId="2147483648"/>
            <ac:spMk id="10" creationId="{00000000-0000-0000-0000-000000000000}"/>
          </ac:spMkLst>
        </pc:spChg>
      </pc:sldMasterChg>
    </pc:docChg>
  </pc:docChgLst>
  <pc:docChgLst>
    <pc:chgData name="Steve Shellhammer" userId="0e71f22d-ee3e-49c0-82ff-dbc290af8082" providerId="ADAL" clId="{2E250C37-D503-411B-93BC-39ED9C3C9B2F}"/>
    <pc:docChg chg="custSel addSld delSld modSld modMainMaster">
      <pc:chgData name="Steve Shellhammer" userId="0e71f22d-ee3e-49c0-82ff-dbc290af8082" providerId="ADAL" clId="{2E250C37-D503-411B-93BC-39ED9C3C9B2F}" dt="2021-07-02T22:58:43.662" v="1304" actId="1076"/>
      <pc:docMkLst>
        <pc:docMk/>
      </pc:docMkLst>
      <pc:sldChg chg="modSp mod">
        <pc:chgData name="Steve Shellhammer" userId="0e71f22d-ee3e-49c0-82ff-dbc290af8082" providerId="ADAL" clId="{2E250C37-D503-411B-93BC-39ED9C3C9B2F}" dt="2021-07-02T22:43:15.557" v="297" actId="20577"/>
        <pc:sldMkLst>
          <pc:docMk/>
          <pc:sldMk cId="0" sldId="256"/>
        </pc:sldMkLst>
        <pc:spChg chg="mod">
          <ac:chgData name="Steve Shellhammer" userId="0e71f22d-ee3e-49c0-82ff-dbc290af8082" providerId="ADAL" clId="{2E250C37-D503-411B-93BC-39ED9C3C9B2F}" dt="2021-07-02T22:43:15.557" v="297" actId="20577"/>
          <ac:spMkLst>
            <pc:docMk/>
            <pc:sldMk cId="0" sldId="256"/>
            <ac:spMk id="3073" creationId="{00000000-0000-0000-0000-000000000000}"/>
          </ac:spMkLst>
        </pc:spChg>
        <pc:spChg chg="mod">
          <ac:chgData name="Steve Shellhammer" userId="0e71f22d-ee3e-49c0-82ff-dbc290af8082" providerId="ADAL" clId="{2E250C37-D503-411B-93BC-39ED9C3C9B2F}" dt="2021-07-02T22:37:41.253" v="3" actId="20577"/>
          <ac:spMkLst>
            <pc:docMk/>
            <pc:sldMk cId="0" sldId="256"/>
            <ac:spMk id="3074" creationId="{00000000-0000-0000-0000-000000000000}"/>
          </ac:spMkLst>
        </pc:spChg>
      </pc:sldChg>
      <pc:sldChg chg="modSp mod">
        <pc:chgData name="Steve Shellhammer" userId="0e71f22d-ee3e-49c0-82ff-dbc290af8082" providerId="ADAL" clId="{2E250C37-D503-411B-93BC-39ED9C3C9B2F}" dt="2021-07-02T22:39:26.407" v="60" actId="20577"/>
        <pc:sldMkLst>
          <pc:docMk/>
          <pc:sldMk cId="3731895628" sldId="264"/>
        </pc:sldMkLst>
        <pc:spChg chg="mod">
          <ac:chgData name="Steve Shellhammer" userId="0e71f22d-ee3e-49c0-82ff-dbc290af8082" providerId="ADAL" clId="{2E250C37-D503-411B-93BC-39ED9C3C9B2F}" dt="2021-07-02T22:39:26.407" v="60" actId="20577"/>
          <ac:spMkLst>
            <pc:docMk/>
            <pc:sldMk cId="3731895628" sldId="264"/>
            <ac:spMk id="3" creationId="{00000000-0000-0000-0000-000000000000}"/>
          </ac:spMkLst>
        </pc:spChg>
      </pc:sldChg>
      <pc:sldChg chg="del">
        <pc:chgData name="Steve Shellhammer" userId="0e71f22d-ee3e-49c0-82ff-dbc290af8082" providerId="ADAL" clId="{2E250C37-D503-411B-93BC-39ED9C3C9B2F}" dt="2021-07-02T22:50:08.745" v="584" actId="47"/>
        <pc:sldMkLst>
          <pc:docMk/>
          <pc:sldMk cId="1254697515" sldId="283"/>
        </pc:sldMkLst>
      </pc:sldChg>
      <pc:sldChg chg="modSp mod">
        <pc:chgData name="Steve Shellhammer" userId="0e71f22d-ee3e-49c0-82ff-dbc290af8082" providerId="ADAL" clId="{2E250C37-D503-411B-93BC-39ED9C3C9B2F}" dt="2021-07-02T22:39:01.205" v="56" actId="20577"/>
        <pc:sldMkLst>
          <pc:docMk/>
          <pc:sldMk cId="464714103" sldId="291"/>
        </pc:sldMkLst>
        <pc:spChg chg="mod">
          <ac:chgData name="Steve Shellhammer" userId="0e71f22d-ee3e-49c0-82ff-dbc290af8082" providerId="ADAL" clId="{2E250C37-D503-411B-93BC-39ED9C3C9B2F}" dt="2021-07-02T22:39:01.205" v="56" actId="20577"/>
          <ac:spMkLst>
            <pc:docMk/>
            <pc:sldMk cId="464714103" sldId="291"/>
            <ac:spMk id="3" creationId="{5FAF55C0-8AEA-453F-BC9C-2F8950711BC4}"/>
          </ac:spMkLst>
        </pc:spChg>
      </pc:sldChg>
      <pc:sldChg chg="addSp delSp modSp mod">
        <pc:chgData name="Steve Shellhammer" userId="0e71f22d-ee3e-49c0-82ff-dbc290af8082" providerId="ADAL" clId="{2E250C37-D503-411B-93BC-39ED9C3C9B2F}" dt="2021-07-02T22:57:12.769" v="1280" actId="115"/>
        <pc:sldMkLst>
          <pc:docMk/>
          <pc:sldMk cId="1762822898" sldId="293"/>
        </pc:sldMkLst>
        <pc:spChg chg="mod">
          <ac:chgData name="Steve Shellhammer" userId="0e71f22d-ee3e-49c0-82ff-dbc290af8082" providerId="ADAL" clId="{2E250C37-D503-411B-93BC-39ED9C3C9B2F}" dt="2021-07-02T22:42:04.712" v="289" actId="20577"/>
          <ac:spMkLst>
            <pc:docMk/>
            <pc:sldMk cId="1762822898" sldId="293"/>
            <ac:spMk id="2" creationId="{12A016C0-A576-4830-AA26-2B9BBEE37E5F}"/>
          </ac:spMkLst>
        </pc:spChg>
        <pc:spChg chg="del">
          <ac:chgData name="Steve Shellhammer" userId="0e71f22d-ee3e-49c0-82ff-dbc290af8082" providerId="ADAL" clId="{2E250C37-D503-411B-93BC-39ED9C3C9B2F}" dt="2021-07-02T22:39:43.976" v="61" actId="478"/>
          <ac:spMkLst>
            <pc:docMk/>
            <pc:sldMk cId="1762822898" sldId="293"/>
            <ac:spMk id="3" creationId="{A37BCEF0-6F11-463B-8039-DEDBBCA0781B}"/>
          </ac:spMkLst>
        </pc:spChg>
        <pc:spChg chg="add mod">
          <ac:chgData name="Steve Shellhammer" userId="0e71f22d-ee3e-49c0-82ff-dbc290af8082" providerId="ADAL" clId="{2E250C37-D503-411B-93BC-39ED9C3C9B2F}" dt="2021-07-02T22:57:12.769" v="1280" actId="115"/>
          <ac:spMkLst>
            <pc:docMk/>
            <pc:sldMk cId="1762822898" sldId="293"/>
            <ac:spMk id="8" creationId="{9B88BB43-AF59-405D-B1FD-63711652E35B}"/>
          </ac:spMkLst>
        </pc:spChg>
      </pc:sldChg>
      <pc:sldChg chg="del">
        <pc:chgData name="Steve Shellhammer" userId="0e71f22d-ee3e-49c0-82ff-dbc290af8082" providerId="ADAL" clId="{2E250C37-D503-411B-93BC-39ED9C3C9B2F}" dt="2021-07-02T22:56:55.850" v="1263" actId="47"/>
        <pc:sldMkLst>
          <pc:docMk/>
          <pc:sldMk cId="2745616321" sldId="295"/>
        </pc:sldMkLst>
      </pc:sldChg>
      <pc:sldChg chg="modSp mod">
        <pc:chgData name="Steve Shellhammer" userId="0e71f22d-ee3e-49c0-82ff-dbc290af8082" providerId="ADAL" clId="{2E250C37-D503-411B-93BC-39ED9C3C9B2F}" dt="2021-07-02T22:57:35.382" v="1289" actId="20577"/>
        <pc:sldMkLst>
          <pc:docMk/>
          <pc:sldMk cId="4090638326" sldId="296"/>
        </pc:sldMkLst>
        <pc:spChg chg="mod">
          <ac:chgData name="Steve Shellhammer" userId="0e71f22d-ee3e-49c0-82ff-dbc290af8082" providerId="ADAL" clId="{2E250C37-D503-411B-93BC-39ED9C3C9B2F}" dt="2021-07-02T22:57:35.382" v="1289" actId="20577"/>
          <ac:spMkLst>
            <pc:docMk/>
            <pc:sldMk cId="4090638326" sldId="296"/>
            <ac:spMk id="2" creationId="{27615141-828D-4897-9E49-77BF44EA5748}"/>
          </ac:spMkLst>
        </pc:spChg>
        <pc:spChg chg="mod">
          <ac:chgData name="Steve Shellhammer" userId="0e71f22d-ee3e-49c0-82ff-dbc290af8082" providerId="ADAL" clId="{2E250C37-D503-411B-93BC-39ED9C3C9B2F}" dt="2021-07-02T22:49:48.742" v="583" actId="20577"/>
          <ac:spMkLst>
            <pc:docMk/>
            <pc:sldMk cId="4090638326" sldId="296"/>
            <ac:spMk id="3" creationId="{B2871B69-C814-48EF-BA2E-7766A548A756}"/>
          </ac:spMkLst>
        </pc:spChg>
      </pc:sldChg>
      <pc:sldChg chg="del">
        <pc:chgData name="Steve Shellhammer" userId="0e71f22d-ee3e-49c0-82ff-dbc290af8082" providerId="ADAL" clId="{2E250C37-D503-411B-93BC-39ED9C3C9B2F}" dt="2021-07-02T22:42:16.840" v="290" actId="47"/>
        <pc:sldMkLst>
          <pc:docMk/>
          <pc:sldMk cId="703395828" sldId="297"/>
        </pc:sldMkLst>
      </pc:sldChg>
      <pc:sldChg chg="modSp mod">
        <pc:chgData name="Steve Shellhammer" userId="0e71f22d-ee3e-49c0-82ff-dbc290af8082" providerId="ADAL" clId="{2E250C37-D503-411B-93BC-39ED9C3C9B2F}" dt="2021-07-02T22:56:23.261" v="1259" actId="14100"/>
        <pc:sldMkLst>
          <pc:docMk/>
          <pc:sldMk cId="2073173423" sldId="298"/>
        </pc:sldMkLst>
        <pc:spChg chg="mod">
          <ac:chgData name="Steve Shellhammer" userId="0e71f22d-ee3e-49c0-82ff-dbc290af8082" providerId="ADAL" clId="{2E250C37-D503-411B-93BC-39ED9C3C9B2F}" dt="2021-07-02T22:56:23.261" v="1259" actId="14100"/>
          <ac:spMkLst>
            <pc:docMk/>
            <pc:sldMk cId="2073173423" sldId="298"/>
            <ac:spMk id="2" creationId="{6BDE5E84-55F9-4669-95B1-3F9646890394}"/>
          </ac:spMkLst>
        </pc:spChg>
        <pc:spChg chg="mod">
          <ac:chgData name="Steve Shellhammer" userId="0e71f22d-ee3e-49c0-82ff-dbc290af8082" providerId="ADAL" clId="{2E250C37-D503-411B-93BC-39ED9C3C9B2F}" dt="2021-07-02T22:56:19.874" v="1258" actId="14100"/>
          <ac:spMkLst>
            <pc:docMk/>
            <pc:sldMk cId="2073173423" sldId="298"/>
            <ac:spMk id="3" creationId="{0879F695-B16A-4FC9-BD55-E2608AFB30AD}"/>
          </ac:spMkLst>
        </pc:spChg>
      </pc:sldChg>
      <pc:sldChg chg="del">
        <pc:chgData name="Steve Shellhammer" userId="0e71f22d-ee3e-49c0-82ff-dbc290af8082" providerId="ADAL" clId="{2E250C37-D503-411B-93BC-39ED9C3C9B2F}" dt="2021-07-02T22:56:29.016" v="1260" actId="47"/>
        <pc:sldMkLst>
          <pc:docMk/>
          <pc:sldMk cId="1651079413" sldId="299"/>
        </pc:sldMkLst>
      </pc:sldChg>
      <pc:sldChg chg="del">
        <pc:chgData name="Steve Shellhammer" userId="0e71f22d-ee3e-49c0-82ff-dbc290af8082" providerId="ADAL" clId="{2E250C37-D503-411B-93BC-39ED9C3C9B2F}" dt="2021-07-02T22:50:23.624" v="585" actId="47"/>
        <pc:sldMkLst>
          <pc:docMk/>
          <pc:sldMk cId="4204649235" sldId="300"/>
        </pc:sldMkLst>
      </pc:sldChg>
      <pc:sldChg chg="del">
        <pc:chgData name="Steve Shellhammer" userId="0e71f22d-ee3e-49c0-82ff-dbc290af8082" providerId="ADAL" clId="{2E250C37-D503-411B-93BC-39ED9C3C9B2F}" dt="2021-07-02T22:56:52.841" v="1262" actId="47"/>
        <pc:sldMkLst>
          <pc:docMk/>
          <pc:sldMk cId="1598191875" sldId="301"/>
        </pc:sldMkLst>
      </pc:sldChg>
      <pc:sldChg chg="del">
        <pc:chgData name="Steve Shellhammer" userId="0e71f22d-ee3e-49c0-82ff-dbc290af8082" providerId="ADAL" clId="{2E250C37-D503-411B-93BC-39ED9C3C9B2F}" dt="2021-07-02T22:56:51.417" v="1261" actId="47"/>
        <pc:sldMkLst>
          <pc:docMk/>
          <pc:sldMk cId="3465603139" sldId="302"/>
        </pc:sldMkLst>
      </pc:sldChg>
      <pc:sldChg chg="modSp add mod">
        <pc:chgData name="Steve Shellhammer" userId="0e71f22d-ee3e-49c0-82ff-dbc290af8082" providerId="ADAL" clId="{2E250C37-D503-411B-93BC-39ED9C3C9B2F}" dt="2021-07-02T22:57:31.417" v="1285" actId="14100"/>
        <pc:sldMkLst>
          <pc:docMk/>
          <pc:sldMk cId="1059936791" sldId="303"/>
        </pc:sldMkLst>
        <pc:spChg chg="mod">
          <ac:chgData name="Steve Shellhammer" userId="0e71f22d-ee3e-49c0-82ff-dbc290af8082" providerId="ADAL" clId="{2E250C37-D503-411B-93BC-39ED9C3C9B2F}" dt="2021-07-02T22:57:31.417" v="1285" actId="14100"/>
          <ac:spMkLst>
            <pc:docMk/>
            <pc:sldMk cId="1059936791" sldId="303"/>
            <ac:spMk id="2" creationId="{27615141-828D-4897-9E49-77BF44EA5748}"/>
          </ac:spMkLst>
        </pc:spChg>
        <pc:spChg chg="mod">
          <ac:chgData name="Steve Shellhammer" userId="0e71f22d-ee3e-49c0-82ff-dbc290af8082" providerId="ADAL" clId="{2E250C37-D503-411B-93BC-39ED9C3C9B2F}" dt="2021-07-02T22:49:45.894" v="582" actId="20577"/>
          <ac:spMkLst>
            <pc:docMk/>
            <pc:sldMk cId="1059936791" sldId="303"/>
            <ac:spMk id="3" creationId="{B2871B69-C814-48EF-BA2E-7766A548A756}"/>
          </ac:spMkLst>
        </pc:spChg>
      </pc:sldChg>
      <pc:sldChg chg="add del">
        <pc:chgData name="Steve Shellhammer" userId="0e71f22d-ee3e-49c0-82ff-dbc290af8082" providerId="ADAL" clId="{2E250C37-D503-411B-93BC-39ED9C3C9B2F}" dt="2021-07-02T22:55:46.066" v="1250"/>
        <pc:sldMkLst>
          <pc:docMk/>
          <pc:sldMk cId="620458958" sldId="304"/>
        </pc:sldMkLst>
      </pc:sldChg>
      <pc:sldChg chg="delSp modSp new mod">
        <pc:chgData name="Steve Shellhammer" userId="0e71f22d-ee3e-49c0-82ff-dbc290af8082" providerId="ADAL" clId="{2E250C37-D503-411B-93BC-39ED9C3C9B2F}" dt="2021-07-02T22:58:43.662" v="1304" actId="1076"/>
        <pc:sldMkLst>
          <pc:docMk/>
          <pc:sldMk cId="693098657" sldId="304"/>
        </pc:sldMkLst>
        <pc:spChg chg="mod">
          <ac:chgData name="Steve Shellhammer" userId="0e71f22d-ee3e-49c0-82ff-dbc290af8082" providerId="ADAL" clId="{2E250C37-D503-411B-93BC-39ED9C3C9B2F}" dt="2021-07-02T22:57:59.863" v="1300" actId="20577"/>
          <ac:spMkLst>
            <pc:docMk/>
            <pc:sldMk cId="693098657" sldId="304"/>
            <ac:spMk id="2" creationId="{56815B67-333F-4136-B413-8BB853474209}"/>
          </ac:spMkLst>
        </pc:spChg>
        <pc:spChg chg="del">
          <ac:chgData name="Steve Shellhammer" userId="0e71f22d-ee3e-49c0-82ff-dbc290af8082" providerId="ADAL" clId="{2E250C37-D503-411B-93BC-39ED9C3C9B2F}" dt="2021-07-02T22:58:03.047" v="1301" actId="478"/>
          <ac:spMkLst>
            <pc:docMk/>
            <pc:sldMk cId="693098657" sldId="304"/>
            <ac:spMk id="3" creationId="{9A76C6BF-F3BD-4955-8B26-23EC39B65338}"/>
          </ac:spMkLst>
        </pc:spChg>
        <pc:picChg chg="mod">
          <ac:chgData name="Steve Shellhammer" userId="0e71f22d-ee3e-49c0-82ff-dbc290af8082" providerId="ADAL" clId="{2E250C37-D503-411B-93BC-39ED9C3C9B2F}" dt="2021-07-02T22:58:43.662" v="1304" actId="1076"/>
          <ac:picMkLst>
            <pc:docMk/>
            <pc:sldMk cId="693098657" sldId="304"/>
            <ac:picMk id="7" creationId="{46D20933-D54D-44A7-8D08-2F42E802A136}"/>
          </ac:picMkLst>
        </pc:picChg>
      </pc:sldChg>
      <pc:sldMasterChg chg="modSp mod">
        <pc:chgData name="Steve Shellhammer" userId="0e71f22d-ee3e-49c0-82ff-dbc290af8082" providerId="ADAL" clId="{2E250C37-D503-411B-93BC-39ED9C3C9B2F}" dt="2021-07-02T22:38:05.494" v="7" actId="20577"/>
        <pc:sldMasterMkLst>
          <pc:docMk/>
          <pc:sldMasterMk cId="0" sldId="2147483648"/>
        </pc:sldMasterMkLst>
        <pc:spChg chg="mod">
          <ac:chgData name="Steve Shellhammer" userId="0e71f22d-ee3e-49c0-82ff-dbc290af8082" providerId="ADAL" clId="{2E250C37-D503-411B-93BC-39ED9C3C9B2F}" dt="2021-07-02T22:38:05.494" v="7" actId="20577"/>
          <ac:spMkLst>
            <pc:docMk/>
            <pc:sldMasterMk cId="0" sldId="2147483648"/>
            <ac:spMk id="10" creationId="{00000000-0000-0000-0000-000000000000}"/>
          </ac:spMkLst>
        </pc:spChg>
      </pc:sldMasterChg>
    </pc:docChg>
  </pc:docChgLst>
  <pc:docChgLst>
    <pc:chgData name="Steve Shellhammer" userId="0e71f22d-ee3e-49c0-82ff-dbc290af8082" providerId="ADAL" clId="{6D90B5EB-D0E0-4EC6-8D87-9871808A15A3}"/>
    <pc:docChg chg="custSel addSld modSld modMainMaster">
      <pc:chgData name="Steve Shellhammer" userId="0e71f22d-ee3e-49c0-82ff-dbc290af8082" providerId="ADAL" clId="{6D90B5EB-D0E0-4EC6-8D87-9871808A15A3}" dt="2024-01-05T19:53:29.134" v="330" actId="20577"/>
      <pc:docMkLst>
        <pc:docMk/>
      </pc:docMkLst>
      <pc:sldChg chg="modSp mod">
        <pc:chgData name="Steve Shellhammer" userId="0e71f22d-ee3e-49c0-82ff-dbc290af8082" providerId="ADAL" clId="{6D90B5EB-D0E0-4EC6-8D87-9871808A15A3}" dt="2024-01-05T19:50:44.397" v="3" actId="6549"/>
        <pc:sldMkLst>
          <pc:docMk/>
          <pc:sldMk cId="0" sldId="256"/>
        </pc:sldMkLst>
        <pc:spChg chg="mod">
          <ac:chgData name="Steve Shellhammer" userId="0e71f22d-ee3e-49c0-82ff-dbc290af8082" providerId="ADAL" clId="{6D90B5EB-D0E0-4EC6-8D87-9871808A15A3}" dt="2024-01-05T19:50:44.397" v="3" actId="6549"/>
          <ac:spMkLst>
            <pc:docMk/>
            <pc:sldMk cId="0" sldId="256"/>
            <ac:spMk id="3074" creationId="{00000000-0000-0000-0000-000000000000}"/>
          </ac:spMkLst>
        </pc:spChg>
      </pc:sldChg>
      <pc:sldChg chg="modSp new mod">
        <pc:chgData name="Steve Shellhammer" userId="0e71f22d-ee3e-49c0-82ff-dbc290af8082" providerId="ADAL" clId="{6D90B5EB-D0E0-4EC6-8D87-9871808A15A3}" dt="2024-01-05T19:53:29.134" v="330" actId="20577"/>
        <pc:sldMkLst>
          <pc:docMk/>
          <pc:sldMk cId="1267447614" sldId="317"/>
        </pc:sldMkLst>
        <pc:spChg chg="mod">
          <ac:chgData name="Steve Shellhammer" userId="0e71f22d-ee3e-49c0-82ff-dbc290af8082" providerId="ADAL" clId="{6D90B5EB-D0E0-4EC6-8D87-9871808A15A3}" dt="2024-01-05T19:51:04.626" v="19" actId="20577"/>
          <ac:spMkLst>
            <pc:docMk/>
            <pc:sldMk cId="1267447614" sldId="317"/>
            <ac:spMk id="2" creationId="{AA60232B-A2EC-79D0-E6C8-90FED85CD263}"/>
          </ac:spMkLst>
        </pc:spChg>
        <pc:spChg chg="mod">
          <ac:chgData name="Steve Shellhammer" userId="0e71f22d-ee3e-49c0-82ff-dbc290af8082" providerId="ADAL" clId="{6D90B5EB-D0E0-4EC6-8D87-9871808A15A3}" dt="2024-01-05T19:53:29.134" v="330" actId="20577"/>
          <ac:spMkLst>
            <pc:docMk/>
            <pc:sldMk cId="1267447614" sldId="317"/>
            <ac:spMk id="3" creationId="{E09D1C40-6751-79CB-8E4B-99F1BAFA2DCD}"/>
          </ac:spMkLst>
        </pc:spChg>
      </pc:sldChg>
      <pc:sldMasterChg chg="modSp mod">
        <pc:chgData name="Steve Shellhammer" userId="0e71f22d-ee3e-49c0-82ff-dbc290af8082" providerId="ADAL" clId="{6D90B5EB-D0E0-4EC6-8D87-9871808A15A3}" dt="2024-01-05T19:50:36.857" v="1" actId="6549"/>
        <pc:sldMasterMkLst>
          <pc:docMk/>
          <pc:sldMasterMk cId="0" sldId="2147483648"/>
        </pc:sldMasterMkLst>
        <pc:spChg chg="mod">
          <ac:chgData name="Steve Shellhammer" userId="0e71f22d-ee3e-49c0-82ff-dbc290af8082" providerId="ADAL" clId="{6D90B5EB-D0E0-4EC6-8D87-9871808A15A3}" dt="2024-01-05T19:50:36.857" v="1" actId="6549"/>
          <ac:spMkLst>
            <pc:docMk/>
            <pc:sldMasterMk cId="0" sldId="2147483648"/>
            <ac:spMk id="10" creationId="{00000000-0000-0000-0000-000000000000}"/>
          </ac:spMkLst>
        </pc:spChg>
      </pc:sldMasterChg>
    </pc:docChg>
  </pc:docChgLst>
  <pc:docChgLst>
    <pc:chgData name="Steve Shellhammer" userId="0e71f22d-ee3e-49c0-82ff-dbc290af8082" providerId="ADAL" clId="{41555B5B-1569-4528-BBD3-5290BF9F87DD}"/>
    <pc:docChg chg="custSel addSld delSld modSld modMainMaster">
      <pc:chgData name="Steve Shellhammer" userId="0e71f22d-ee3e-49c0-82ff-dbc290af8082" providerId="ADAL" clId="{41555B5B-1569-4528-BBD3-5290BF9F87DD}" dt="2021-09-01T21:43:30.737" v="319" actId="404"/>
      <pc:docMkLst>
        <pc:docMk/>
      </pc:docMkLst>
      <pc:sldChg chg="modSp mod">
        <pc:chgData name="Steve Shellhammer" userId="0e71f22d-ee3e-49c0-82ff-dbc290af8082" providerId="ADAL" clId="{41555B5B-1569-4528-BBD3-5290BF9F87DD}" dt="2021-09-01T21:17:53.811" v="22" actId="20577"/>
        <pc:sldMkLst>
          <pc:docMk/>
          <pc:sldMk cId="0" sldId="256"/>
        </pc:sldMkLst>
        <pc:spChg chg="mod">
          <ac:chgData name="Steve Shellhammer" userId="0e71f22d-ee3e-49c0-82ff-dbc290af8082" providerId="ADAL" clId="{41555B5B-1569-4528-BBD3-5290BF9F87DD}" dt="2021-09-01T21:17:48.548" v="18" actId="20577"/>
          <ac:spMkLst>
            <pc:docMk/>
            <pc:sldMk cId="0" sldId="256"/>
            <ac:spMk id="3073" creationId="{00000000-0000-0000-0000-000000000000}"/>
          </ac:spMkLst>
        </pc:spChg>
        <pc:spChg chg="mod">
          <ac:chgData name="Steve Shellhammer" userId="0e71f22d-ee3e-49c0-82ff-dbc290af8082" providerId="ADAL" clId="{41555B5B-1569-4528-BBD3-5290BF9F87DD}" dt="2021-09-01T21:17:53.811" v="22" actId="20577"/>
          <ac:spMkLst>
            <pc:docMk/>
            <pc:sldMk cId="0" sldId="256"/>
            <ac:spMk id="3074" creationId="{00000000-0000-0000-0000-000000000000}"/>
          </ac:spMkLst>
        </pc:spChg>
      </pc:sldChg>
      <pc:sldChg chg="del">
        <pc:chgData name="Steve Shellhammer" userId="0e71f22d-ee3e-49c0-82ff-dbc290af8082" providerId="ADAL" clId="{41555B5B-1569-4528-BBD3-5290BF9F87DD}" dt="2021-09-01T21:27:10.980" v="23" actId="47"/>
        <pc:sldMkLst>
          <pc:docMk/>
          <pc:sldMk cId="464714103" sldId="291"/>
        </pc:sldMkLst>
      </pc:sldChg>
      <pc:sldChg chg="modSp mod">
        <pc:chgData name="Steve Shellhammer" userId="0e71f22d-ee3e-49c0-82ff-dbc290af8082" providerId="ADAL" clId="{41555B5B-1569-4528-BBD3-5290BF9F87DD}" dt="2021-09-01T21:43:30.737" v="319" actId="404"/>
        <pc:sldMkLst>
          <pc:docMk/>
          <pc:sldMk cId="1762822898" sldId="293"/>
        </pc:sldMkLst>
        <pc:spChg chg="mod">
          <ac:chgData name="Steve Shellhammer" userId="0e71f22d-ee3e-49c0-82ff-dbc290af8082" providerId="ADAL" clId="{41555B5B-1569-4528-BBD3-5290BF9F87DD}" dt="2021-09-01T21:43:30.737" v="319" actId="404"/>
          <ac:spMkLst>
            <pc:docMk/>
            <pc:sldMk cId="1762822898" sldId="293"/>
            <ac:spMk id="8" creationId="{9B88BB43-AF59-405D-B1FD-63711652E35B}"/>
          </ac:spMkLst>
        </pc:spChg>
      </pc:sldChg>
      <pc:sldChg chg="del">
        <pc:chgData name="Steve Shellhammer" userId="0e71f22d-ee3e-49c0-82ff-dbc290af8082" providerId="ADAL" clId="{41555B5B-1569-4528-BBD3-5290BF9F87DD}" dt="2021-09-01T21:28:25.382" v="25" actId="47"/>
        <pc:sldMkLst>
          <pc:docMk/>
          <pc:sldMk cId="4090638326" sldId="296"/>
        </pc:sldMkLst>
      </pc:sldChg>
      <pc:sldChg chg="modSp mod">
        <pc:chgData name="Steve Shellhammer" userId="0e71f22d-ee3e-49c0-82ff-dbc290af8082" providerId="ADAL" clId="{41555B5B-1569-4528-BBD3-5290BF9F87DD}" dt="2021-09-01T21:30:41.264" v="37" actId="1076"/>
        <pc:sldMkLst>
          <pc:docMk/>
          <pc:sldMk cId="2073173423" sldId="298"/>
        </pc:sldMkLst>
        <pc:spChg chg="mod">
          <ac:chgData name="Steve Shellhammer" userId="0e71f22d-ee3e-49c0-82ff-dbc290af8082" providerId="ADAL" clId="{41555B5B-1569-4528-BBD3-5290BF9F87DD}" dt="2021-09-01T21:30:16.788" v="32" actId="14100"/>
          <ac:spMkLst>
            <pc:docMk/>
            <pc:sldMk cId="2073173423" sldId="298"/>
            <ac:spMk id="2" creationId="{6BDE5E84-55F9-4669-95B1-3F9646890394}"/>
          </ac:spMkLst>
        </pc:spChg>
        <pc:spChg chg="mod">
          <ac:chgData name="Steve Shellhammer" userId="0e71f22d-ee3e-49c0-82ff-dbc290af8082" providerId="ADAL" clId="{41555B5B-1569-4528-BBD3-5290BF9F87DD}" dt="2021-09-01T21:30:41.264" v="37" actId="1076"/>
          <ac:spMkLst>
            <pc:docMk/>
            <pc:sldMk cId="2073173423" sldId="298"/>
            <ac:spMk id="3" creationId="{0879F695-B16A-4FC9-BD55-E2608AFB30AD}"/>
          </ac:spMkLst>
        </pc:spChg>
      </pc:sldChg>
      <pc:sldChg chg="delSp modSp mod">
        <pc:chgData name="Steve Shellhammer" userId="0e71f22d-ee3e-49c0-82ff-dbc290af8082" providerId="ADAL" clId="{41555B5B-1569-4528-BBD3-5290BF9F87DD}" dt="2021-09-01T21:34:22.953" v="43" actId="1076"/>
        <pc:sldMkLst>
          <pc:docMk/>
          <pc:sldMk cId="693098657" sldId="304"/>
        </pc:sldMkLst>
        <pc:spChg chg="mod">
          <ac:chgData name="Steve Shellhammer" userId="0e71f22d-ee3e-49c0-82ff-dbc290af8082" providerId="ADAL" clId="{41555B5B-1569-4528-BBD3-5290BF9F87DD}" dt="2021-09-01T21:31:22.970" v="42" actId="14100"/>
          <ac:spMkLst>
            <pc:docMk/>
            <pc:sldMk cId="693098657" sldId="304"/>
            <ac:spMk id="2" creationId="{56815B67-333F-4136-B413-8BB853474209}"/>
          </ac:spMkLst>
        </pc:spChg>
        <pc:picChg chg="mod">
          <ac:chgData name="Steve Shellhammer" userId="0e71f22d-ee3e-49c0-82ff-dbc290af8082" providerId="ADAL" clId="{41555B5B-1569-4528-BBD3-5290BF9F87DD}" dt="2021-09-01T21:34:22.953" v="43" actId="1076"/>
          <ac:picMkLst>
            <pc:docMk/>
            <pc:sldMk cId="693098657" sldId="304"/>
            <ac:picMk id="3" creationId="{2CC8FFDA-EACE-409C-9B29-5B8E9EE0D757}"/>
          </ac:picMkLst>
        </pc:picChg>
        <pc:picChg chg="del">
          <ac:chgData name="Steve Shellhammer" userId="0e71f22d-ee3e-49c0-82ff-dbc290af8082" providerId="ADAL" clId="{41555B5B-1569-4528-BBD3-5290BF9F87DD}" dt="2021-09-01T21:30:45.491" v="38" actId="478"/>
          <ac:picMkLst>
            <pc:docMk/>
            <pc:sldMk cId="693098657" sldId="304"/>
            <ac:picMk id="7" creationId="{46D20933-D54D-44A7-8D08-2F42E802A136}"/>
          </ac:picMkLst>
        </pc:picChg>
      </pc:sldChg>
      <pc:sldChg chg="del">
        <pc:chgData name="Steve Shellhammer" userId="0e71f22d-ee3e-49c0-82ff-dbc290af8082" providerId="ADAL" clId="{41555B5B-1569-4528-BBD3-5290BF9F87DD}" dt="2021-09-01T21:27:17.103" v="24" actId="47"/>
        <pc:sldMkLst>
          <pc:docMk/>
          <pc:sldMk cId="2429867212" sldId="305"/>
        </pc:sldMkLst>
      </pc:sldChg>
      <pc:sldChg chg="modSp new mod">
        <pc:chgData name="Steve Shellhammer" userId="0e71f22d-ee3e-49c0-82ff-dbc290af8082" providerId="ADAL" clId="{41555B5B-1569-4528-BBD3-5290BF9F87DD}" dt="2021-09-01T21:43:24.883" v="318" actId="404"/>
        <pc:sldMkLst>
          <pc:docMk/>
          <pc:sldMk cId="2684011041" sldId="305"/>
        </pc:sldMkLst>
        <pc:spChg chg="mod">
          <ac:chgData name="Steve Shellhammer" userId="0e71f22d-ee3e-49c0-82ff-dbc290af8082" providerId="ADAL" clId="{41555B5B-1569-4528-BBD3-5290BF9F87DD}" dt="2021-09-01T21:40:20.271" v="94" actId="404"/>
          <ac:spMkLst>
            <pc:docMk/>
            <pc:sldMk cId="2684011041" sldId="305"/>
            <ac:spMk id="2" creationId="{460FC835-B316-4211-B639-18D8C35BC0DB}"/>
          </ac:spMkLst>
        </pc:spChg>
        <pc:spChg chg="mod">
          <ac:chgData name="Steve Shellhammer" userId="0e71f22d-ee3e-49c0-82ff-dbc290af8082" providerId="ADAL" clId="{41555B5B-1569-4528-BBD3-5290BF9F87DD}" dt="2021-09-01T21:43:24.883" v="318" actId="404"/>
          <ac:spMkLst>
            <pc:docMk/>
            <pc:sldMk cId="2684011041" sldId="305"/>
            <ac:spMk id="3" creationId="{CD03C6C8-DD82-41FD-813E-9E11425B6458}"/>
          </ac:spMkLst>
        </pc:spChg>
      </pc:sldChg>
      <pc:sldMasterChg chg="modSp mod">
        <pc:chgData name="Steve Shellhammer" userId="0e71f22d-ee3e-49c0-82ff-dbc290af8082" providerId="ADAL" clId="{41555B5B-1569-4528-BBD3-5290BF9F87DD}" dt="2021-09-01T21:17:40.086" v="5" actId="20577"/>
        <pc:sldMasterMkLst>
          <pc:docMk/>
          <pc:sldMasterMk cId="0" sldId="2147483648"/>
        </pc:sldMasterMkLst>
        <pc:spChg chg="mod">
          <ac:chgData name="Steve Shellhammer" userId="0e71f22d-ee3e-49c0-82ff-dbc290af8082" providerId="ADAL" clId="{41555B5B-1569-4528-BBD3-5290BF9F87DD}" dt="2021-09-01T21:17:40.086" v="5" actId="20577"/>
          <ac:spMkLst>
            <pc:docMk/>
            <pc:sldMasterMk cId="0" sldId="2147483648"/>
            <ac:spMk id="10" creationId="{00000000-0000-0000-0000-000000000000}"/>
          </ac:spMkLst>
        </pc:spChg>
      </pc:sldMasterChg>
    </pc:docChg>
  </pc:docChgLst>
  <pc:docChgLst>
    <pc:chgData name="Steve Shellhammer" userId="0e71f22d-ee3e-49c0-82ff-dbc290af8082" providerId="ADAL" clId="{02F26DEF-A523-499D-8F91-E4E4BE9B5BE8}"/>
    <pc:docChg chg="custSel modSld modMainMaster">
      <pc:chgData name="Steve Shellhammer" userId="0e71f22d-ee3e-49c0-82ff-dbc290af8082" providerId="ADAL" clId="{02F26DEF-A523-499D-8F91-E4E4BE9B5BE8}" dt="2019-09-13T18:17:47.728" v="403" actId="20577"/>
      <pc:docMkLst>
        <pc:docMk/>
      </pc:docMkLst>
      <pc:sldChg chg="modSp">
        <pc:chgData name="Steve Shellhammer" userId="0e71f22d-ee3e-49c0-82ff-dbc290af8082" providerId="ADAL" clId="{02F26DEF-A523-499D-8F91-E4E4BE9B5BE8}" dt="2019-09-13T18:03:36.529" v="12" actId="20577"/>
        <pc:sldMkLst>
          <pc:docMk/>
          <pc:sldMk cId="0" sldId="256"/>
        </pc:sldMkLst>
        <pc:spChg chg="mod">
          <ac:chgData name="Steve Shellhammer" userId="0e71f22d-ee3e-49c0-82ff-dbc290af8082" providerId="ADAL" clId="{02F26DEF-A523-499D-8F91-E4E4BE9B5BE8}" dt="2019-09-13T18:03:31.412" v="10" actId="20577"/>
          <ac:spMkLst>
            <pc:docMk/>
            <pc:sldMk cId="0" sldId="256"/>
            <ac:spMk id="3073" creationId="{00000000-0000-0000-0000-000000000000}"/>
          </ac:spMkLst>
        </pc:spChg>
        <pc:spChg chg="mod">
          <ac:chgData name="Steve Shellhammer" userId="0e71f22d-ee3e-49c0-82ff-dbc290af8082" providerId="ADAL" clId="{02F26DEF-A523-499D-8F91-E4E4BE9B5BE8}" dt="2019-09-13T18:03:36.529" v="12" actId="20577"/>
          <ac:spMkLst>
            <pc:docMk/>
            <pc:sldMk cId="0" sldId="256"/>
            <ac:spMk id="3074" creationId="{00000000-0000-0000-0000-000000000000}"/>
          </ac:spMkLst>
        </pc:spChg>
      </pc:sldChg>
      <pc:sldChg chg="delSp modSp">
        <pc:chgData name="Steve Shellhammer" userId="0e71f22d-ee3e-49c0-82ff-dbc290af8082" providerId="ADAL" clId="{02F26DEF-A523-499D-8F91-E4E4BE9B5BE8}" dt="2019-09-13T18:17:07.519" v="359" actId="1076"/>
        <pc:sldMkLst>
          <pc:docMk/>
          <pc:sldMk cId="2376408962" sldId="269"/>
        </pc:sldMkLst>
        <pc:picChg chg="mod">
          <ac:chgData name="Steve Shellhammer" userId="0e71f22d-ee3e-49c0-82ff-dbc290af8082" providerId="ADAL" clId="{02F26DEF-A523-499D-8F91-E4E4BE9B5BE8}" dt="2019-09-13T18:17:07.519" v="359" actId="1076"/>
          <ac:picMkLst>
            <pc:docMk/>
            <pc:sldMk cId="2376408962" sldId="269"/>
            <ac:picMk id="3" creationId="{5C16B93E-9EB9-4028-A051-526C9223A8D3}"/>
          </ac:picMkLst>
        </pc:picChg>
        <pc:picChg chg="del">
          <ac:chgData name="Steve Shellhammer" userId="0e71f22d-ee3e-49c0-82ff-dbc290af8082" providerId="ADAL" clId="{02F26DEF-A523-499D-8F91-E4E4BE9B5BE8}" dt="2019-09-13T18:14:14.981" v="347" actId="478"/>
          <ac:picMkLst>
            <pc:docMk/>
            <pc:sldMk cId="2376408962" sldId="269"/>
            <ac:picMk id="7" creationId="{168B7FB4-7148-4835-A870-CB9C190156B0}"/>
          </ac:picMkLst>
        </pc:picChg>
      </pc:sldChg>
      <pc:sldChg chg="modSp">
        <pc:chgData name="Steve Shellhammer" userId="0e71f22d-ee3e-49c0-82ff-dbc290af8082" providerId="ADAL" clId="{02F26DEF-A523-499D-8F91-E4E4BE9B5BE8}" dt="2019-09-13T18:17:47.728" v="403" actId="20577"/>
        <pc:sldMkLst>
          <pc:docMk/>
          <pc:sldMk cId="1628697714" sldId="280"/>
        </pc:sldMkLst>
        <pc:spChg chg="mod">
          <ac:chgData name="Steve Shellhammer" userId="0e71f22d-ee3e-49c0-82ff-dbc290af8082" providerId="ADAL" clId="{02F26DEF-A523-499D-8F91-E4E4BE9B5BE8}" dt="2019-09-13T18:17:47.728" v="403" actId="20577"/>
          <ac:spMkLst>
            <pc:docMk/>
            <pc:sldMk cId="1628697714" sldId="280"/>
            <ac:spMk id="3" creationId="{77D41C8B-B134-4FD3-BDEE-B93E12984B67}"/>
          </ac:spMkLst>
        </pc:spChg>
      </pc:sldChg>
      <pc:sldChg chg="modSp">
        <pc:chgData name="Steve Shellhammer" userId="0e71f22d-ee3e-49c0-82ff-dbc290af8082" providerId="ADAL" clId="{02F26DEF-A523-499D-8F91-E4E4BE9B5BE8}" dt="2019-09-13T18:14:35.697" v="353" actId="20577"/>
        <pc:sldMkLst>
          <pc:docMk/>
          <pc:sldMk cId="1254697515" sldId="283"/>
        </pc:sldMkLst>
        <pc:spChg chg="mod">
          <ac:chgData name="Steve Shellhammer" userId="0e71f22d-ee3e-49c0-82ff-dbc290af8082" providerId="ADAL" clId="{02F26DEF-A523-499D-8F91-E4E4BE9B5BE8}" dt="2019-09-13T18:14:35.697" v="353" actId="20577"/>
          <ac:spMkLst>
            <pc:docMk/>
            <pc:sldMk cId="1254697515" sldId="283"/>
            <ac:spMk id="3" creationId="{8E638090-E680-4193-9BF0-7AEB81DB0B05}"/>
          </ac:spMkLst>
        </pc:spChg>
      </pc:sldChg>
      <pc:sldMasterChg chg="modSp">
        <pc:chgData name="Steve Shellhammer" userId="0e71f22d-ee3e-49c0-82ff-dbc290af8082" providerId="ADAL" clId="{02F26DEF-A523-499D-8F91-E4E4BE9B5BE8}" dt="2019-09-13T18:16:08.992" v="357" actId="20577"/>
        <pc:sldMasterMkLst>
          <pc:docMk/>
          <pc:sldMasterMk cId="0" sldId="2147483648"/>
        </pc:sldMasterMkLst>
        <pc:spChg chg="mod">
          <ac:chgData name="Steve Shellhammer" userId="0e71f22d-ee3e-49c0-82ff-dbc290af8082" providerId="ADAL" clId="{02F26DEF-A523-499D-8F91-E4E4BE9B5BE8}" dt="2019-09-13T18:16:08.992" v="357" actId="20577"/>
          <ac:spMkLst>
            <pc:docMk/>
            <pc:sldMasterMk cId="0" sldId="2147483648"/>
            <ac:spMk id="10" creationId="{00000000-0000-0000-0000-000000000000}"/>
          </ac:spMkLst>
        </pc:spChg>
      </pc:sldMasterChg>
    </pc:docChg>
  </pc:docChgLst>
  <pc:docChgLst>
    <pc:chgData name="Steve Shellhammer" userId="0e71f22d-ee3e-49c0-82ff-dbc290af8082" providerId="ADAL" clId="{178A20D1-50C5-4360-A9A2-A4F70A812023}"/>
    <pc:docChg chg="undo custSel addSld delSld modSld modMainMaster">
      <pc:chgData name="Steve Shellhammer" userId="0e71f22d-ee3e-49c0-82ff-dbc290af8082" providerId="ADAL" clId="{178A20D1-50C5-4360-A9A2-A4F70A812023}" dt="2023-01-02T20:57:14.451" v="928" actId="6549"/>
      <pc:docMkLst>
        <pc:docMk/>
      </pc:docMkLst>
      <pc:sldChg chg="modSp mod">
        <pc:chgData name="Steve Shellhammer" userId="0e71f22d-ee3e-49c0-82ff-dbc290af8082" providerId="ADAL" clId="{178A20D1-50C5-4360-A9A2-A4F70A812023}" dt="2023-01-02T18:43:12.767" v="26" actId="20577"/>
        <pc:sldMkLst>
          <pc:docMk/>
          <pc:sldMk cId="0" sldId="256"/>
        </pc:sldMkLst>
        <pc:spChg chg="mod">
          <ac:chgData name="Steve Shellhammer" userId="0e71f22d-ee3e-49c0-82ff-dbc290af8082" providerId="ADAL" clId="{178A20D1-50C5-4360-A9A2-A4F70A812023}" dt="2023-01-02T18:40:03.757" v="16" actId="20577"/>
          <ac:spMkLst>
            <pc:docMk/>
            <pc:sldMk cId="0" sldId="256"/>
            <ac:spMk id="3073" creationId="{00000000-0000-0000-0000-000000000000}"/>
          </ac:spMkLst>
        </pc:spChg>
        <pc:spChg chg="mod">
          <ac:chgData name="Steve Shellhammer" userId="0e71f22d-ee3e-49c0-82ff-dbc290af8082" providerId="ADAL" clId="{178A20D1-50C5-4360-A9A2-A4F70A812023}" dt="2023-01-02T18:43:12.767" v="26" actId="20577"/>
          <ac:spMkLst>
            <pc:docMk/>
            <pc:sldMk cId="0" sldId="256"/>
            <ac:spMk id="3074" creationId="{00000000-0000-0000-0000-000000000000}"/>
          </ac:spMkLst>
        </pc:spChg>
      </pc:sldChg>
      <pc:sldChg chg="modSp mod">
        <pc:chgData name="Steve Shellhammer" userId="0e71f22d-ee3e-49c0-82ff-dbc290af8082" providerId="ADAL" clId="{178A20D1-50C5-4360-A9A2-A4F70A812023}" dt="2023-01-02T19:03:14.628" v="28" actId="20577"/>
        <pc:sldMkLst>
          <pc:docMk/>
          <pc:sldMk cId="3731895628" sldId="264"/>
        </pc:sldMkLst>
        <pc:spChg chg="mod">
          <ac:chgData name="Steve Shellhammer" userId="0e71f22d-ee3e-49c0-82ff-dbc290af8082" providerId="ADAL" clId="{178A20D1-50C5-4360-A9A2-A4F70A812023}" dt="2023-01-02T19:03:14.628" v="28" actId="20577"/>
          <ac:spMkLst>
            <pc:docMk/>
            <pc:sldMk cId="3731895628" sldId="264"/>
            <ac:spMk id="3" creationId="{00000000-0000-0000-0000-000000000000}"/>
          </ac:spMkLst>
        </pc:spChg>
      </pc:sldChg>
      <pc:sldChg chg="modSp mod">
        <pc:chgData name="Steve Shellhammer" userId="0e71f22d-ee3e-49c0-82ff-dbc290af8082" providerId="ADAL" clId="{178A20D1-50C5-4360-A9A2-A4F70A812023}" dt="2023-01-02T20:57:14.451" v="928" actId="6549"/>
        <pc:sldMkLst>
          <pc:docMk/>
          <pc:sldMk cId="2073173423" sldId="298"/>
        </pc:sldMkLst>
        <pc:spChg chg="mod">
          <ac:chgData name="Steve Shellhammer" userId="0e71f22d-ee3e-49c0-82ff-dbc290af8082" providerId="ADAL" clId="{178A20D1-50C5-4360-A9A2-A4F70A812023}" dt="2023-01-02T20:51:17.246" v="372" actId="14100"/>
          <ac:spMkLst>
            <pc:docMk/>
            <pc:sldMk cId="2073173423" sldId="298"/>
            <ac:spMk id="2" creationId="{6BDE5E84-55F9-4669-95B1-3F9646890394}"/>
          </ac:spMkLst>
        </pc:spChg>
        <pc:spChg chg="mod">
          <ac:chgData name="Steve Shellhammer" userId="0e71f22d-ee3e-49c0-82ff-dbc290af8082" providerId="ADAL" clId="{178A20D1-50C5-4360-A9A2-A4F70A812023}" dt="2023-01-02T20:57:14.451" v="928" actId="6549"/>
          <ac:spMkLst>
            <pc:docMk/>
            <pc:sldMk cId="2073173423" sldId="298"/>
            <ac:spMk id="3" creationId="{0879F695-B16A-4FC9-BD55-E2608AFB30AD}"/>
          </ac:spMkLst>
        </pc:spChg>
      </pc:sldChg>
      <pc:sldChg chg="delSp modSp mod">
        <pc:chgData name="Steve Shellhammer" userId="0e71f22d-ee3e-49c0-82ff-dbc290af8082" providerId="ADAL" clId="{178A20D1-50C5-4360-A9A2-A4F70A812023}" dt="2023-01-02T20:56:52.898" v="927" actId="1076"/>
        <pc:sldMkLst>
          <pc:docMk/>
          <pc:sldMk cId="693098657" sldId="304"/>
        </pc:sldMkLst>
        <pc:picChg chg="mod">
          <ac:chgData name="Steve Shellhammer" userId="0e71f22d-ee3e-49c0-82ff-dbc290af8082" providerId="ADAL" clId="{178A20D1-50C5-4360-A9A2-A4F70A812023}" dt="2023-01-02T20:56:52.898" v="927" actId="1076"/>
          <ac:picMkLst>
            <pc:docMk/>
            <pc:sldMk cId="693098657" sldId="304"/>
            <ac:picMk id="3" creationId="{28DF1EE0-8234-42B0-8537-8C29C96EFED0}"/>
          </ac:picMkLst>
        </pc:picChg>
        <pc:picChg chg="del">
          <ac:chgData name="Steve Shellhammer" userId="0e71f22d-ee3e-49c0-82ff-dbc290af8082" providerId="ADAL" clId="{178A20D1-50C5-4360-A9A2-A4F70A812023}" dt="2023-01-02T20:54:25.834" v="702" actId="478"/>
          <ac:picMkLst>
            <pc:docMk/>
            <pc:sldMk cId="693098657" sldId="304"/>
            <ac:picMk id="7" creationId="{C9B54A77-F186-4465-9A5E-61B5D9CA870D}"/>
          </ac:picMkLst>
        </pc:picChg>
      </pc:sldChg>
      <pc:sldChg chg="modSp mod">
        <pc:chgData name="Steve Shellhammer" userId="0e71f22d-ee3e-49c0-82ff-dbc290af8082" providerId="ADAL" clId="{178A20D1-50C5-4360-A9A2-A4F70A812023}" dt="2023-01-02T20:49:28.472" v="358" actId="404"/>
        <pc:sldMkLst>
          <pc:docMk/>
          <pc:sldMk cId="4128314619" sldId="308"/>
        </pc:sldMkLst>
        <pc:spChg chg="mod">
          <ac:chgData name="Steve Shellhammer" userId="0e71f22d-ee3e-49c0-82ff-dbc290af8082" providerId="ADAL" clId="{178A20D1-50C5-4360-A9A2-A4F70A812023}" dt="2023-01-02T20:48:31.664" v="319" actId="14100"/>
          <ac:spMkLst>
            <pc:docMk/>
            <pc:sldMk cId="4128314619" sldId="308"/>
            <ac:spMk id="2" creationId="{47976F7E-5EDB-4C8F-8637-2943F13D670B}"/>
          </ac:spMkLst>
        </pc:spChg>
        <pc:spChg chg="mod">
          <ac:chgData name="Steve Shellhammer" userId="0e71f22d-ee3e-49c0-82ff-dbc290af8082" providerId="ADAL" clId="{178A20D1-50C5-4360-A9A2-A4F70A812023}" dt="2023-01-02T20:49:28.472" v="358" actId="404"/>
          <ac:spMkLst>
            <pc:docMk/>
            <pc:sldMk cId="4128314619" sldId="308"/>
            <ac:spMk id="3" creationId="{8BBBC4AA-EA3F-44E3-87C3-BB61A4248108}"/>
          </ac:spMkLst>
        </pc:spChg>
      </pc:sldChg>
      <pc:sldChg chg="del">
        <pc:chgData name="Steve Shellhammer" userId="0e71f22d-ee3e-49c0-82ff-dbc290af8082" providerId="ADAL" clId="{178A20D1-50C5-4360-A9A2-A4F70A812023}" dt="2023-01-02T20:56:08.905" v="925" actId="47"/>
        <pc:sldMkLst>
          <pc:docMk/>
          <pc:sldMk cId="1845010878" sldId="309"/>
        </pc:sldMkLst>
      </pc:sldChg>
      <pc:sldChg chg="del">
        <pc:chgData name="Steve Shellhammer" userId="0e71f22d-ee3e-49c0-82ff-dbc290af8082" providerId="ADAL" clId="{178A20D1-50C5-4360-A9A2-A4F70A812023}" dt="2023-01-02T20:56:08.905" v="925" actId="47"/>
        <pc:sldMkLst>
          <pc:docMk/>
          <pc:sldMk cId="199674075" sldId="310"/>
        </pc:sldMkLst>
      </pc:sldChg>
      <pc:sldChg chg="addSp modSp mod">
        <pc:chgData name="Steve Shellhammer" userId="0e71f22d-ee3e-49c0-82ff-dbc290af8082" providerId="ADAL" clId="{178A20D1-50C5-4360-A9A2-A4F70A812023}" dt="2023-01-02T20:50:04.629" v="371" actId="403"/>
        <pc:sldMkLst>
          <pc:docMk/>
          <pc:sldMk cId="2656952912" sldId="311"/>
        </pc:sldMkLst>
        <pc:spChg chg="add mod">
          <ac:chgData name="Steve Shellhammer" userId="0e71f22d-ee3e-49c0-82ff-dbc290af8082" providerId="ADAL" clId="{178A20D1-50C5-4360-A9A2-A4F70A812023}" dt="2023-01-02T20:50:04.629" v="371" actId="403"/>
          <ac:spMkLst>
            <pc:docMk/>
            <pc:sldMk cId="2656952912" sldId="311"/>
            <ac:spMk id="7" creationId="{D0B9F7C4-A4A7-431B-9660-0AE58453AEE5}"/>
          </ac:spMkLst>
        </pc:spChg>
      </pc:sldChg>
      <pc:sldChg chg="addSp delSp modSp new mod">
        <pc:chgData name="Steve Shellhammer" userId="0e71f22d-ee3e-49c0-82ff-dbc290af8082" providerId="ADAL" clId="{178A20D1-50C5-4360-A9A2-A4F70A812023}" dt="2023-01-02T20:48:00.903" v="288" actId="20577"/>
        <pc:sldMkLst>
          <pc:docMk/>
          <pc:sldMk cId="80739226" sldId="312"/>
        </pc:sldMkLst>
        <pc:spChg chg="mod">
          <ac:chgData name="Steve Shellhammer" userId="0e71f22d-ee3e-49c0-82ff-dbc290af8082" providerId="ADAL" clId="{178A20D1-50C5-4360-A9A2-A4F70A812023}" dt="2023-01-02T20:41:50.808" v="53" actId="20577"/>
          <ac:spMkLst>
            <pc:docMk/>
            <pc:sldMk cId="80739226" sldId="312"/>
            <ac:spMk id="2" creationId="{0D634C6F-A3C2-4901-B0C9-0630E0486B1A}"/>
          </ac:spMkLst>
        </pc:spChg>
        <pc:spChg chg="del">
          <ac:chgData name="Steve Shellhammer" userId="0e71f22d-ee3e-49c0-82ff-dbc290af8082" providerId="ADAL" clId="{178A20D1-50C5-4360-A9A2-A4F70A812023}" dt="2023-01-02T20:42:18.049" v="54" actId="3680"/>
          <ac:spMkLst>
            <pc:docMk/>
            <pc:sldMk cId="80739226" sldId="312"/>
            <ac:spMk id="3" creationId="{24E5B60B-657C-4FB3-8043-297439158C9A}"/>
          </ac:spMkLst>
        </pc:spChg>
        <pc:graphicFrameChg chg="add mod ord modGraphic">
          <ac:chgData name="Steve Shellhammer" userId="0e71f22d-ee3e-49c0-82ff-dbc290af8082" providerId="ADAL" clId="{178A20D1-50C5-4360-A9A2-A4F70A812023}" dt="2023-01-02T20:48:00.903" v="288" actId="20577"/>
          <ac:graphicFrameMkLst>
            <pc:docMk/>
            <pc:sldMk cId="80739226" sldId="312"/>
            <ac:graphicFrameMk id="7" creationId="{B5B7CB12-09D5-4CA9-9FC9-014EDD959C5A}"/>
          </ac:graphicFrameMkLst>
        </pc:graphicFrameChg>
      </pc:sldChg>
      <pc:sldChg chg="modSp new mod">
        <pc:chgData name="Steve Shellhammer" userId="0e71f22d-ee3e-49c0-82ff-dbc290af8082" providerId="ADAL" clId="{178A20D1-50C5-4360-A9A2-A4F70A812023}" dt="2023-01-02T20:55:55.907" v="924" actId="14100"/>
        <pc:sldMkLst>
          <pc:docMk/>
          <pc:sldMk cId="3685603420" sldId="313"/>
        </pc:sldMkLst>
        <pc:spChg chg="mod">
          <ac:chgData name="Steve Shellhammer" userId="0e71f22d-ee3e-49c0-82ff-dbc290af8082" providerId="ADAL" clId="{178A20D1-50C5-4360-A9A2-A4F70A812023}" dt="2023-01-02T20:55:55.907" v="924" actId="14100"/>
          <ac:spMkLst>
            <pc:docMk/>
            <pc:sldMk cId="3685603420" sldId="313"/>
            <ac:spMk id="2" creationId="{8D647416-7B90-4E0E-8796-4BBB6DB4243A}"/>
          </ac:spMkLst>
        </pc:spChg>
        <pc:spChg chg="mod">
          <ac:chgData name="Steve Shellhammer" userId="0e71f22d-ee3e-49c0-82ff-dbc290af8082" providerId="ADAL" clId="{178A20D1-50C5-4360-A9A2-A4F70A812023}" dt="2023-01-02T20:55:41.671" v="921" actId="20577"/>
          <ac:spMkLst>
            <pc:docMk/>
            <pc:sldMk cId="3685603420" sldId="313"/>
            <ac:spMk id="3" creationId="{00ECBD66-7829-4FC5-A0DC-BB47AEB85123}"/>
          </ac:spMkLst>
        </pc:spChg>
      </pc:sldChg>
      <pc:sldMasterChg chg="modSp mod">
        <pc:chgData name="Steve Shellhammer" userId="0e71f22d-ee3e-49c0-82ff-dbc290af8082" providerId="ADAL" clId="{178A20D1-50C5-4360-A9A2-A4F70A812023}" dt="2023-01-02T18:39:34.666" v="7" actId="20577"/>
        <pc:sldMasterMkLst>
          <pc:docMk/>
          <pc:sldMasterMk cId="0" sldId="2147483648"/>
        </pc:sldMasterMkLst>
        <pc:spChg chg="mod">
          <ac:chgData name="Steve Shellhammer" userId="0e71f22d-ee3e-49c0-82ff-dbc290af8082" providerId="ADAL" clId="{178A20D1-50C5-4360-A9A2-A4F70A812023}" dt="2023-01-02T18:39:34.666" v="7" actId="20577"/>
          <ac:spMkLst>
            <pc:docMk/>
            <pc:sldMasterMk cId="0" sldId="2147483648"/>
            <ac:spMk id="10" creationId="{00000000-0000-0000-0000-000000000000}"/>
          </ac:spMkLst>
        </pc:spChg>
      </pc:sldMasterChg>
    </pc:docChg>
  </pc:docChgLst>
  <pc:docChgLst>
    <pc:chgData name="Steve Shellhammer" userId="0e71f22d-ee3e-49c0-82ff-dbc290af8082" providerId="ADAL" clId="{92054BDB-A6BF-447B-BDF9-2CD0F2F7BEA4}"/>
    <pc:docChg chg="custSel addSld modSld modMainMaster">
      <pc:chgData name="Steve Shellhammer" userId="0e71f22d-ee3e-49c0-82ff-dbc290af8082" providerId="ADAL" clId="{92054BDB-A6BF-447B-BDF9-2CD0F2F7BEA4}" dt="2022-06-30T19:15:51.142" v="949" actId="20577"/>
      <pc:docMkLst>
        <pc:docMk/>
      </pc:docMkLst>
      <pc:sldChg chg="modSp mod">
        <pc:chgData name="Steve Shellhammer" userId="0e71f22d-ee3e-49c0-82ff-dbc290af8082" providerId="ADAL" clId="{92054BDB-A6BF-447B-BDF9-2CD0F2F7BEA4}" dt="2022-06-30T18:46:26.890" v="769" actId="20577"/>
        <pc:sldMkLst>
          <pc:docMk/>
          <pc:sldMk cId="0" sldId="256"/>
        </pc:sldMkLst>
        <pc:spChg chg="mod">
          <ac:chgData name="Steve Shellhammer" userId="0e71f22d-ee3e-49c0-82ff-dbc290af8082" providerId="ADAL" clId="{92054BDB-A6BF-447B-BDF9-2CD0F2F7BEA4}" dt="2022-06-30T18:26:51.395" v="5" actId="20577"/>
          <ac:spMkLst>
            <pc:docMk/>
            <pc:sldMk cId="0" sldId="256"/>
            <ac:spMk id="3073" creationId="{00000000-0000-0000-0000-000000000000}"/>
          </ac:spMkLst>
        </pc:spChg>
        <pc:spChg chg="mod">
          <ac:chgData name="Steve Shellhammer" userId="0e71f22d-ee3e-49c0-82ff-dbc290af8082" providerId="ADAL" clId="{92054BDB-A6BF-447B-BDF9-2CD0F2F7BEA4}" dt="2022-06-30T18:46:26.890" v="769" actId="20577"/>
          <ac:spMkLst>
            <pc:docMk/>
            <pc:sldMk cId="0" sldId="256"/>
            <ac:spMk id="3074" creationId="{00000000-0000-0000-0000-000000000000}"/>
          </ac:spMkLst>
        </pc:spChg>
      </pc:sldChg>
      <pc:sldChg chg="modSp mod">
        <pc:chgData name="Steve Shellhammer" userId="0e71f22d-ee3e-49c0-82ff-dbc290af8082" providerId="ADAL" clId="{92054BDB-A6BF-447B-BDF9-2CD0F2F7BEA4}" dt="2022-06-30T18:47:00.247" v="770" actId="255"/>
        <pc:sldMkLst>
          <pc:docMk/>
          <pc:sldMk cId="2073173423" sldId="298"/>
        </pc:sldMkLst>
        <pc:spChg chg="mod">
          <ac:chgData name="Steve Shellhammer" userId="0e71f22d-ee3e-49c0-82ff-dbc290af8082" providerId="ADAL" clId="{92054BDB-A6BF-447B-BDF9-2CD0F2F7BEA4}" dt="2022-06-30T18:47:00.247" v="770" actId="255"/>
          <ac:spMkLst>
            <pc:docMk/>
            <pc:sldMk cId="2073173423" sldId="298"/>
            <ac:spMk id="2" creationId="{6BDE5E84-55F9-4669-95B1-3F9646890394}"/>
          </ac:spMkLst>
        </pc:spChg>
        <pc:spChg chg="mod">
          <ac:chgData name="Steve Shellhammer" userId="0e71f22d-ee3e-49c0-82ff-dbc290af8082" providerId="ADAL" clId="{92054BDB-A6BF-447B-BDF9-2CD0F2F7BEA4}" dt="2022-06-30T18:39:34.083" v="382" actId="313"/>
          <ac:spMkLst>
            <pc:docMk/>
            <pc:sldMk cId="2073173423" sldId="298"/>
            <ac:spMk id="3" creationId="{0879F695-B16A-4FC9-BD55-E2608AFB30AD}"/>
          </ac:spMkLst>
        </pc:spChg>
      </pc:sldChg>
      <pc:sldChg chg="delSp modSp mod">
        <pc:chgData name="Steve Shellhammer" userId="0e71f22d-ee3e-49c0-82ff-dbc290af8082" providerId="ADAL" clId="{92054BDB-A6BF-447B-BDF9-2CD0F2F7BEA4}" dt="2022-06-30T18:45:57.919" v="763" actId="1076"/>
        <pc:sldMkLst>
          <pc:docMk/>
          <pc:sldMk cId="693098657" sldId="304"/>
        </pc:sldMkLst>
        <pc:picChg chg="del">
          <ac:chgData name="Steve Shellhammer" userId="0e71f22d-ee3e-49c0-82ff-dbc290af8082" providerId="ADAL" clId="{92054BDB-A6BF-447B-BDF9-2CD0F2F7BEA4}" dt="2022-06-30T18:44:11.856" v="756" actId="478"/>
          <ac:picMkLst>
            <pc:docMk/>
            <pc:sldMk cId="693098657" sldId="304"/>
            <ac:picMk id="3" creationId="{37D6A362-2686-43F6-AD5D-F38DF3224F16}"/>
          </ac:picMkLst>
        </pc:picChg>
        <pc:picChg chg="del mod">
          <ac:chgData name="Steve Shellhammer" userId="0e71f22d-ee3e-49c0-82ff-dbc290af8082" providerId="ADAL" clId="{92054BDB-A6BF-447B-BDF9-2CD0F2F7BEA4}" dt="2022-06-30T18:45:56.369" v="762" actId="478"/>
          <ac:picMkLst>
            <pc:docMk/>
            <pc:sldMk cId="693098657" sldId="304"/>
            <ac:picMk id="7" creationId="{69E24D3C-F147-FE5F-5C84-37BB94D44CEA}"/>
          </ac:picMkLst>
        </pc:picChg>
        <pc:picChg chg="mod">
          <ac:chgData name="Steve Shellhammer" userId="0e71f22d-ee3e-49c0-82ff-dbc290af8082" providerId="ADAL" clId="{92054BDB-A6BF-447B-BDF9-2CD0F2F7BEA4}" dt="2022-06-30T18:45:57.919" v="763" actId="1076"/>
          <ac:picMkLst>
            <pc:docMk/>
            <pc:sldMk cId="693098657" sldId="304"/>
            <ac:picMk id="8" creationId="{CD4B387A-FB6A-A338-899F-0D7C880D2CC3}"/>
          </ac:picMkLst>
        </pc:picChg>
      </pc:sldChg>
      <pc:sldChg chg="modSp mod">
        <pc:chgData name="Steve Shellhammer" userId="0e71f22d-ee3e-49c0-82ff-dbc290af8082" providerId="ADAL" clId="{92054BDB-A6BF-447B-BDF9-2CD0F2F7BEA4}" dt="2022-06-30T18:32:55.223" v="36" actId="404"/>
        <pc:sldMkLst>
          <pc:docMk/>
          <pc:sldMk cId="4128314619" sldId="308"/>
        </pc:sldMkLst>
        <pc:spChg chg="mod">
          <ac:chgData name="Steve Shellhammer" userId="0e71f22d-ee3e-49c0-82ff-dbc290af8082" providerId="ADAL" clId="{92054BDB-A6BF-447B-BDF9-2CD0F2F7BEA4}" dt="2022-06-30T18:30:34.933" v="19" actId="14100"/>
          <ac:spMkLst>
            <pc:docMk/>
            <pc:sldMk cId="4128314619" sldId="308"/>
            <ac:spMk id="2" creationId="{47976F7E-5EDB-4C8F-8637-2943F13D670B}"/>
          </ac:spMkLst>
        </pc:spChg>
        <pc:spChg chg="mod">
          <ac:chgData name="Steve Shellhammer" userId="0e71f22d-ee3e-49c0-82ff-dbc290af8082" providerId="ADAL" clId="{92054BDB-A6BF-447B-BDF9-2CD0F2F7BEA4}" dt="2022-06-30T18:32:55.223" v="36" actId="404"/>
          <ac:spMkLst>
            <pc:docMk/>
            <pc:sldMk cId="4128314619" sldId="308"/>
            <ac:spMk id="3" creationId="{8BBBC4AA-EA3F-44E3-87C3-BB61A4248108}"/>
          </ac:spMkLst>
        </pc:spChg>
      </pc:sldChg>
      <pc:sldChg chg="modSp new mod">
        <pc:chgData name="Steve Shellhammer" userId="0e71f22d-ee3e-49c0-82ff-dbc290af8082" providerId="ADAL" clId="{92054BDB-A6BF-447B-BDF9-2CD0F2F7BEA4}" dt="2022-06-30T18:41:59.008" v="697" actId="13926"/>
        <pc:sldMkLst>
          <pc:docMk/>
          <pc:sldMk cId="2064974264" sldId="309"/>
        </pc:sldMkLst>
        <pc:spChg chg="mod">
          <ac:chgData name="Steve Shellhammer" userId="0e71f22d-ee3e-49c0-82ff-dbc290af8082" providerId="ADAL" clId="{92054BDB-A6BF-447B-BDF9-2CD0F2F7BEA4}" dt="2022-06-30T18:40:20.710" v="447" actId="404"/>
          <ac:spMkLst>
            <pc:docMk/>
            <pc:sldMk cId="2064974264" sldId="309"/>
            <ac:spMk id="2" creationId="{818570D6-F718-6B8A-1FB6-58D55A5E9370}"/>
          </ac:spMkLst>
        </pc:spChg>
        <pc:spChg chg="mod">
          <ac:chgData name="Steve Shellhammer" userId="0e71f22d-ee3e-49c0-82ff-dbc290af8082" providerId="ADAL" clId="{92054BDB-A6BF-447B-BDF9-2CD0F2F7BEA4}" dt="2022-06-30T18:41:59.008" v="697" actId="13926"/>
          <ac:spMkLst>
            <pc:docMk/>
            <pc:sldMk cId="2064974264" sldId="309"/>
            <ac:spMk id="3" creationId="{C90C3005-4128-E8C9-D260-BE344FF9FCD1}"/>
          </ac:spMkLst>
        </pc:spChg>
      </pc:sldChg>
      <pc:sldChg chg="modSp new mod">
        <pc:chgData name="Steve Shellhammer" userId="0e71f22d-ee3e-49c0-82ff-dbc290af8082" providerId="ADAL" clId="{92054BDB-A6BF-447B-BDF9-2CD0F2F7BEA4}" dt="2022-06-30T19:15:51.142" v="949" actId="20577"/>
        <pc:sldMkLst>
          <pc:docMk/>
          <pc:sldMk cId="4177403195" sldId="310"/>
        </pc:sldMkLst>
        <pc:spChg chg="mod">
          <ac:chgData name="Steve Shellhammer" userId="0e71f22d-ee3e-49c0-82ff-dbc290af8082" providerId="ADAL" clId="{92054BDB-A6BF-447B-BDF9-2CD0F2F7BEA4}" dt="2022-06-30T18:44:01.511" v="751" actId="14100"/>
          <ac:spMkLst>
            <pc:docMk/>
            <pc:sldMk cId="4177403195" sldId="310"/>
            <ac:spMk id="2" creationId="{4289EA95-801C-77F4-5B1B-01CD40E89FDD}"/>
          </ac:spMkLst>
        </pc:spChg>
        <pc:spChg chg="mod">
          <ac:chgData name="Steve Shellhammer" userId="0e71f22d-ee3e-49c0-82ff-dbc290af8082" providerId="ADAL" clId="{92054BDB-A6BF-447B-BDF9-2CD0F2F7BEA4}" dt="2022-06-30T19:15:51.142" v="949" actId="20577"/>
          <ac:spMkLst>
            <pc:docMk/>
            <pc:sldMk cId="4177403195" sldId="310"/>
            <ac:spMk id="3" creationId="{6D334415-C149-CA61-CBEC-106E2AA8AD59}"/>
          </ac:spMkLst>
        </pc:spChg>
      </pc:sldChg>
      <pc:sldMasterChg chg="modSp mod">
        <pc:chgData name="Steve Shellhammer" userId="0e71f22d-ee3e-49c0-82ff-dbc290af8082" providerId="ADAL" clId="{92054BDB-A6BF-447B-BDF9-2CD0F2F7BEA4}" dt="2022-06-30T18:47:29.656" v="772" actId="20577"/>
        <pc:sldMasterMkLst>
          <pc:docMk/>
          <pc:sldMasterMk cId="0" sldId="2147483648"/>
        </pc:sldMasterMkLst>
        <pc:spChg chg="mod">
          <ac:chgData name="Steve Shellhammer" userId="0e71f22d-ee3e-49c0-82ff-dbc290af8082" providerId="ADAL" clId="{92054BDB-A6BF-447B-BDF9-2CD0F2F7BEA4}" dt="2022-06-30T18:47:29.656" v="772" actId="20577"/>
          <ac:spMkLst>
            <pc:docMk/>
            <pc:sldMasterMk cId="0" sldId="2147483648"/>
            <ac:spMk id="10" creationId="{00000000-0000-0000-0000-000000000000}"/>
          </ac:spMkLst>
        </pc:spChg>
      </pc:sldMasterChg>
    </pc:docChg>
  </pc:docChgLst>
  <pc:docChgLst>
    <pc:chgData name="Steve Shellhammer" userId="0e71f22d-ee3e-49c0-82ff-dbc290af8082" providerId="ADAL" clId="{47ADD7AB-5996-4117-946A-E8F3227554F6}"/>
    <pc:docChg chg="modSld">
      <pc:chgData name="Steve Shellhammer" userId="0e71f22d-ee3e-49c0-82ff-dbc290af8082" providerId="ADAL" clId="{47ADD7AB-5996-4117-946A-E8F3227554F6}" dt="2020-01-07T17:54:09.040" v="2" actId="20577"/>
      <pc:docMkLst>
        <pc:docMk/>
      </pc:docMkLst>
      <pc:sldChg chg="modSp">
        <pc:chgData name="Steve Shellhammer" userId="0e71f22d-ee3e-49c0-82ff-dbc290af8082" providerId="ADAL" clId="{47ADD7AB-5996-4117-946A-E8F3227554F6}" dt="2020-01-07T17:54:09.040" v="2" actId="20577"/>
        <pc:sldMkLst>
          <pc:docMk/>
          <pc:sldMk cId="0" sldId="256"/>
        </pc:sldMkLst>
        <pc:spChg chg="mod">
          <ac:chgData name="Steve Shellhammer" userId="0e71f22d-ee3e-49c0-82ff-dbc290af8082" providerId="ADAL" clId="{47ADD7AB-5996-4117-946A-E8F3227554F6}" dt="2020-01-07T17:54:09.040" v="2" actId="20577"/>
          <ac:spMkLst>
            <pc:docMk/>
            <pc:sldMk cId="0" sldId="256"/>
            <ac:spMk id="3073" creationId="{00000000-0000-0000-0000-000000000000}"/>
          </ac:spMkLst>
        </pc:spChg>
      </pc:sldChg>
    </pc:docChg>
  </pc:docChgLst>
  <pc:docChgLst>
    <pc:chgData name="Steve Shellhammer" userId="0e71f22d-ee3e-49c0-82ff-dbc290af8082" providerId="ADAL" clId="{85E765F0-898E-4FF2-AB55-7A0E5A64B26B}"/>
    <pc:docChg chg="undo custSel addSld modSld modMainMaster">
      <pc:chgData name="Steve Shellhammer" userId="0e71f22d-ee3e-49c0-82ff-dbc290af8082" providerId="ADAL" clId="{85E765F0-898E-4FF2-AB55-7A0E5A64B26B}" dt="2021-03-06T01:13:23.685" v="129" actId="20577"/>
      <pc:docMkLst>
        <pc:docMk/>
      </pc:docMkLst>
      <pc:sldChg chg="addSp delSp modSp new mod">
        <pc:chgData name="Steve Shellhammer" userId="0e71f22d-ee3e-49c0-82ff-dbc290af8082" providerId="ADAL" clId="{85E765F0-898E-4FF2-AB55-7A0E5A64B26B}" dt="2021-03-06T01:13:23.685" v="129" actId="20577"/>
        <pc:sldMkLst>
          <pc:docMk/>
          <pc:sldMk cId="4204649235" sldId="300"/>
        </pc:sldMkLst>
        <pc:spChg chg="mod">
          <ac:chgData name="Steve Shellhammer" userId="0e71f22d-ee3e-49c0-82ff-dbc290af8082" providerId="ADAL" clId="{85E765F0-898E-4FF2-AB55-7A0E5A64B26B}" dt="2021-03-06T01:10:46.014" v="59" actId="14100"/>
          <ac:spMkLst>
            <pc:docMk/>
            <pc:sldMk cId="4204649235" sldId="300"/>
            <ac:spMk id="2" creationId="{BA0A3158-5F4C-408C-9A2F-B5FB0A6AD442}"/>
          </ac:spMkLst>
        </pc:spChg>
        <pc:spChg chg="mod">
          <ac:chgData name="Steve Shellhammer" userId="0e71f22d-ee3e-49c0-82ff-dbc290af8082" providerId="ADAL" clId="{85E765F0-898E-4FF2-AB55-7A0E5A64B26B}" dt="2021-03-06T01:13:23.685" v="129" actId="20577"/>
          <ac:spMkLst>
            <pc:docMk/>
            <pc:sldMk cId="4204649235" sldId="300"/>
            <ac:spMk id="3" creationId="{C70CEA59-8275-41CC-A3E2-2EE0D68795C5}"/>
          </ac:spMkLst>
        </pc:spChg>
        <pc:spChg chg="add del">
          <ac:chgData name="Steve Shellhammer" userId="0e71f22d-ee3e-49c0-82ff-dbc290af8082" providerId="ADAL" clId="{85E765F0-898E-4FF2-AB55-7A0E5A64B26B}" dt="2021-03-06T01:07:41.311" v="5" actId="478"/>
          <ac:spMkLst>
            <pc:docMk/>
            <pc:sldMk cId="4204649235" sldId="300"/>
            <ac:spMk id="8" creationId="{8674EBD5-727A-4B27-9C9E-EE965FA9AB6B}"/>
          </ac:spMkLst>
        </pc:spChg>
      </pc:sldChg>
      <pc:sldChg chg="modSp new mod">
        <pc:chgData name="Steve Shellhammer" userId="0e71f22d-ee3e-49c0-82ff-dbc290af8082" providerId="ADAL" clId="{85E765F0-898E-4FF2-AB55-7A0E5A64B26B}" dt="2021-03-06T01:11:56.444" v="114" actId="14100"/>
        <pc:sldMkLst>
          <pc:docMk/>
          <pc:sldMk cId="1598191875" sldId="301"/>
        </pc:sldMkLst>
        <pc:spChg chg="mod">
          <ac:chgData name="Steve Shellhammer" userId="0e71f22d-ee3e-49c0-82ff-dbc290af8082" providerId="ADAL" clId="{85E765F0-898E-4FF2-AB55-7A0E5A64B26B}" dt="2021-03-06T01:11:12.964" v="102" actId="14100"/>
          <ac:spMkLst>
            <pc:docMk/>
            <pc:sldMk cId="1598191875" sldId="301"/>
            <ac:spMk id="2" creationId="{403A243E-0698-44BA-8B8A-D23C3F64214A}"/>
          </ac:spMkLst>
        </pc:spChg>
        <pc:spChg chg="mod">
          <ac:chgData name="Steve Shellhammer" userId="0e71f22d-ee3e-49c0-82ff-dbc290af8082" providerId="ADAL" clId="{85E765F0-898E-4FF2-AB55-7A0E5A64B26B}" dt="2021-03-06T01:11:56.444" v="114" actId="14100"/>
          <ac:spMkLst>
            <pc:docMk/>
            <pc:sldMk cId="1598191875" sldId="301"/>
            <ac:spMk id="3" creationId="{E599F446-60EB-477C-A948-80C456204AFB}"/>
          </ac:spMkLst>
        </pc:spChg>
      </pc:sldChg>
      <pc:sldMasterChg chg="modSp mod">
        <pc:chgData name="Steve Shellhammer" userId="0e71f22d-ee3e-49c0-82ff-dbc290af8082" providerId="ADAL" clId="{85E765F0-898E-4FF2-AB55-7A0E5A64B26B}" dt="2021-03-06T01:07:14.276" v="1" actId="20577"/>
        <pc:sldMasterMkLst>
          <pc:docMk/>
          <pc:sldMasterMk cId="0" sldId="2147483648"/>
        </pc:sldMasterMkLst>
        <pc:spChg chg="mod">
          <ac:chgData name="Steve Shellhammer" userId="0e71f22d-ee3e-49c0-82ff-dbc290af8082" providerId="ADAL" clId="{85E765F0-898E-4FF2-AB55-7A0E5A64B26B}" dt="2021-03-06T01:07:14.276" v="1" actId="20577"/>
          <ac:spMkLst>
            <pc:docMk/>
            <pc:sldMasterMk cId="0" sldId="2147483648"/>
            <ac:spMk id="10" creationId="{00000000-0000-0000-0000-000000000000}"/>
          </ac:spMkLst>
        </pc:spChg>
      </pc:sldMasterChg>
    </pc:docChg>
  </pc:docChgLst>
  <pc:docChgLst>
    <pc:chgData name="Steve Shellhammer" userId="0e71f22d-ee3e-49c0-82ff-dbc290af8082" providerId="ADAL" clId="{6D8B3C7F-C0E5-44FA-9C24-46C777E13AB1}"/>
    <pc:docChg chg="custSel addSld modSld modMainMaster">
      <pc:chgData name="Steve Shellhammer" userId="0e71f22d-ee3e-49c0-82ff-dbc290af8082" providerId="ADAL" clId="{6D8B3C7F-C0E5-44FA-9C24-46C777E13AB1}" dt="2019-05-05T18:25:30.272" v="931" actId="20577"/>
      <pc:docMkLst>
        <pc:docMk/>
      </pc:docMkLst>
      <pc:sldChg chg="modSp">
        <pc:chgData name="Steve Shellhammer" userId="0e71f22d-ee3e-49c0-82ff-dbc290af8082" providerId="ADAL" clId="{6D8B3C7F-C0E5-44FA-9C24-46C777E13AB1}" dt="2019-05-05T18:07:01.131" v="8" actId="20577"/>
        <pc:sldMkLst>
          <pc:docMk/>
          <pc:sldMk cId="0" sldId="256"/>
        </pc:sldMkLst>
        <pc:spChg chg="mod">
          <ac:chgData name="Steve Shellhammer" userId="0e71f22d-ee3e-49c0-82ff-dbc290af8082" providerId="ADAL" clId="{6D8B3C7F-C0E5-44FA-9C24-46C777E13AB1}" dt="2019-05-05T18:06:29.990" v="2" actId="20577"/>
          <ac:spMkLst>
            <pc:docMk/>
            <pc:sldMk cId="0" sldId="256"/>
            <ac:spMk id="3073" creationId="{00000000-0000-0000-0000-000000000000}"/>
          </ac:spMkLst>
        </pc:spChg>
        <pc:spChg chg="mod">
          <ac:chgData name="Steve Shellhammer" userId="0e71f22d-ee3e-49c0-82ff-dbc290af8082" providerId="ADAL" clId="{6D8B3C7F-C0E5-44FA-9C24-46C777E13AB1}" dt="2019-05-05T18:07:01.131" v="8" actId="20577"/>
          <ac:spMkLst>
            <pc:docMk/>
            <pc:sldMk cId="0" sldId="256"/>
            <ac:spMk id="3074" creationId="{00000000-0000-0000-0000-000000000000}"/>
          </ac:spMkLst>
        </pc:spChg>
      </pc:sldChg>
      <pc:sldChg chg="modSp">
        <pc:chgData name="Steve Shellhammer" userId="0e71f22d-ee3e-49c0-82ff-dbc290af8082" providerId="ADAL" clId="{6D8B3C7F-C0E5-44FA-9C24-46C777E13AB1}" dt="2019-05-05T18:07:54.792" v="10" actId="20577"/>
        <pc:sldMkLst>
          <pc:docMk/>
          <pc:sldMk cId="3731895628" sldId="264"/>
        </pc:sldMkLst>
        <pc:spChg chg="mod">
          <ac:chgData name="Steve Shellhammer" userId="0e71f22d-ee3e-49c0-82ff-dbc290af8082" providerId="ADAL" clId="{6D8B3C7F-C0E5-44FA-9C24-46C777E13AB1}" dt="2019-05-05T18:07:54.792" v="10" actId="20577"/>
          <ac:spMkLst>
            <pc:docMk/>
            <pc:sldMk cId="3731895628" sldId="264"/>
            <ac:spMk id="3" creationId="{00000000-0000-0000-0000-000000000000}"/>
          </ac:spMkLst>
        </pc:spChg>
      </pc:sldChg>
      <pc:sldChg chg="delSp modSp">
        <pc:chgData name="Steve Shellhammer" userId="0e71f22d-ee3e-49c0-82ff-dbc290af8082" providerId="ADAL" clId="{6D8B3C7F-C0E5-44FA-9C24-46C777E13AB1}" dt="2019-05-05T18:23:06.603" v="927" actId="1076"/>
        <pc:sldMkLst>
          <pc:docMk/>
          <pc:sldMk cId="2376408962" sldId="269"/>
        </pc:sldMkLst>
        <pc:picChg chg="mod">
          <ac:chgData name="Steve Shellhammer" userId="0e71f22d-ee3e-49c0-82ff-dbc290af8082" providerId="ADAL" clId="{6D8B3C7F-C0E5-44FA-9C24-46C777E13AB1}" dt="2019-05-05T18:23:06.603" v="927" actId="1076"/>
          <ac:picMkLst>
            <pc:docMk/>
            <pc:sldMk cId="2376408962" sldId="269"/>
            <ac:picMk id="3" creationId="{B0340097-9A1C-4D41-A3C1-FF701B32280C}"/>
          </ac:picMkLst>
        </pc:picChg>
        <pc:picChg chg="del">
          <ac:chgData name="Steve Shellhammer" userId="0e71f22d-ee3e-49c0-82ff-dbc290af8082" providerId="ADAL" clId="{6D8B3C7F-C0E5-44FA-9C24-46C777E13AB1}" dt="2019-05-05T18:22:11.814" v="925" actId="478"/>
          <ac:picMkLst>
            <pc:docMk/>
            <pc:sldMk cId="2376408962" sldId="269"/>
            <ac:picMk id="7" creationId="{0098E21F-C514-455E-9B71-925404550C24}"/>
          </ac:picMkLst>
        </pc:picChg>
      </pc:sldChg>
      <pc:sldChg chg="modSp">
        <pc:chgData name="Steve Shellhammer" userId="0e71f22d-ee3e-49c0-82ff-dbc290af8082" providerId="ADAL" clId="{6D8B3C7F-C0E5-44FA-9C24-46C777E13AB1}" dt="2019-05-05T18:08:14.416" v="11" actId="6549"/>
        <pc:sldMkLst>
          <pc:docMk/>
          <pc:sldMk cId="1628697714" sldId="280"/>
        </pc:sldMkLst>
        <pc:spChg chg="mod">
          <ac:chgData name="Steve Shellhammer" userId="0e71f22d-ee3e-49c0-82ff-dbc290af8082" providerId="ADAL" clId="{6D8B3C7F-C0E5-44FA-9C24-46C777E13AB1}" dt="2019-05-05T18:08:14.416" v="11" actId="6549"/>
          <ac:spMkLst>
            <pc:docMk/>
            <pc:sldMk cId="1628697714" sldId="280"/>
            <ac:spMk id="3" creationId="{77D41C8B-B134-4FD3-BDEE-B93E12984B67}"/>
          </ac:spMkLst>
        </pc:spChg>
      </pc:sldChg>
      <pc:sldChg chg="modSp">
        <pc:chgData name="Steve Shellhammer" userId="0e71f22d-ee3e-49c0-82ff-dbc290af8082" providerId="ADAL" clId="{6D8B3C7F-C0E5-44FA-9C24-46C777E13AB1}" dt="2019-05-05T18:22:02.647" v="924" actId="14100"/>
        <pc:sldMkLst>
          <pc:docMk/>
          <pc:sldMk cId="1254697515" sldId="283"/>
        </pc:sldMkLst>
        <pc:spChg chg="mod">
          <ac:chgData name="Steve Shellhammer" userId="0e71f22d-ee3e-49c0-82ff-dbc290af8082" providerId="ADAL" clId="{6D8B3C7F-C0E5-44FA-9C24-46C777E13AB1}" dt="2019-05-05T18:22:02.647" v="924" actId="14100"/>
          <ac:spMkLst>
            <pc:docMk/>
            <pc:sldMk cId="1254697515" sldId="283"/>
            <ac:spMk id="2" creationId="{699EB5AA-7C1E-43F4-941D-621B834F1BEC}"/>
          </ac:spMkLst>
        </pc:spChg>
        <pc:spChg chg="mod">
          <ac:chgData name="Steve Shellhammer" userId="0e71f22d-ee3e-49c0-82ff-dbc290af8082" providerId="ADAL" clId="{6D8B3C7F-C0E5-44FA-9C24-46C777E13AB1}" dt="2019-05-05T18:21:58.647" v="923" actId="14100"/>
          <ac:spMkLst>
            <pc:docMk/>
            <pc:sldMk cId="1254697515" sldId="283"/>
            <ac:spMk id="3" creationId="{8E638090-E680-4193-9BF0-7AEB81DB0B05}"/>
          </ac:spMkLst>
        </pc:spChg>
      </pc:sldChg>
      <pc:sldMasterChg chg="modSp">
        <pc:chgData name="Steve Shellhammer" userId="0e71f22d-ee3e-49c0-82ff-dbc290af8082" providerId="ADAL" clId="{6D8B3C7F-C0E5-44FA-9C24-46C777E13AB1}" dt="2019-05-05T18:25:30.272" v="931" actId="20577"/>
        <pc:sldMasterMkLst>
          <pc:docMk/>
          <pc:sldMasterMk cId="0" sldId="2147483648"/>
        </pc:sldMasterMkLst>
        <pc:spChg chg="mod">
          <ac:chgData name="Steve Shellhammer" userId="0e71f22d-ee3e-49c0-82ff-dbc290af8082" providerId="ADAL" clId="{6D8B3C7F-C0E5-44FA-9C24-46C777E13AB1}" dt="2019-05-05T18:25:30.272" v="931" actId="20577"/>
          <ac:spMkLst>
            <pc:docMk/>
            <pc:sldMasterMk cId="0" sldId="2147483648"/>
            <ac:spMk id="10" creationId="{00000000-0000-0000-0000-000000000000}"/>
          </ac:spMkLst>
        </pc:spChg>
      </pc:sldMasterChg>
    </pc:docChg>
  </pc:docChgLst>
  <pc:docChgLst>
    <pc:chgData name="Steve Shellhammer" userId="0e71f22d-ee3e-49c0-82ff-dbc290af8082" providerId="ADAL" clId="{E2F4EB6A-77A7-4965-A7DC-4BD75CD6D6C9}"/>
    <pc:docChg chg="undo custSel modSld modMainMaster">
      <pc:chgData name="Steve Shellhammer" userId="0e71f22d-ee3e-49c0-82ff-dbc290af8082" providerId="ADAL" clId="{E2F4EB6A-77A7-4965-A7DC-4BD75CD6D6C9}" dt="2020-07-12T22:59:17.963" v="343" actId="14100"/>
      <pc:docMkLst>
        <pc:docMk/>
      </pc:docMkLst>
      <pc:sldChg chg="modSp mod">
        <pc:chgData name="Steve Shellhammer" userId="0e71f22d-ee3e-49c0-82ff-dbc290af8082" providerId="ADAL" clId="{E2F4EB6A-77A7-4965-A7DC-4BD75CD6D6C9}" dt="2020-07-12T22:49:53.783" v="7" actId="20577"/>
        <pc:sldMkLst>
          <pc:docMk/>
          <pc:sldMk cId="0" sldId="256"/>
        </pc:sldMkLst>
        <pc:spChg chg="mod">
          <ac:chgData name="Steve Shellhammer" userId="0e71f22d-ee3e-49c0-82ff-dbc290af8082" providerId="ADAL" clId="{E2F4EB6A-77A7-4965-A7DC-4BD75CD6D6C9}" dt="2020-07-12T22:49:53.783" v="7" actId="20577"/>
          <ac:spMkLst>
            <pc:docMk/>
            <pc:sldMk cId="0" sldId="256"/>
            <ac:spMk id="3074" creationId="{00000000-0000-0000-0000-000000000000}"/>
          </ac:spMkLst>
        </pc:spChg>
      </pc:sldChg>
      <pc:sldChg chg="modSp mod">
        <pc:chgData name="Steve Shellhammer" userId="0e71f22d-ee3e-49c0-82ff-dbc290af8082" providerId="ADAL" clId="{E2F4EB6A-77A7-4965-A7DC-4BD75CD6D6C9}" dt="2020-07-12T22:54:56.333" v="251" actId="14100"/>
        <pc:sldMkLst>
          <pc:docMk/>
          <pc:sldMk cId="1628697714" sldId="280"/>
        </pc:sldMkLst>
        <pc:spChg chg="mod">
          <ac:chgData name="Steve Shellhammer" userId="0e71f22d-ee3e-49c0-82ff-dbc290af8082" providerId="ADAL" clId="{E2F4EB6A-77A7-4965-A7DC-4BD75CD6D6C9}" dt="2020-07-12T22:54:52.895" v="250" actId="14100"/>
          <ac:spMkLst>
            <pc:docMk/>
            <pc:sldMk cId="1628697714" sldId="280"/>
            <ac:spMk id="2" creationId="{08BA519C-DE1F-4573-B83E-8DF786518135}"/>
          </ac:spMkLst>
        </pc:spChg>
        <pc:spChg chg="mod">
          <ac:chgData name="Steve Shellhammer" userId="0e71f22d-ee3e-49c0-82ff-dbc290af8082" providerId="ADAL" clId="{E2F4EB6A-77A7-4965-A7DC-4BD75CD6D6C9}" dt="2020-07-12T22:54:56.333" v="251" actId="14100"/>
          <ac:spMkLst>
            <pc:docMk/>
            <pc:sldMk cId="1628697714" sldId="280"/>
            <ac:spMk id="3" creationId="{77D41C8B-B134-4FD3-BDEE-B93E12984B67}"/>
          </ac:spMkLst>
        </pc:spChg>
      </pc:sldChg>
      <pc:sldChg chg="modSp mod">
        <pc:chgData name="Steve Shellhammer" userId="0e71f22d-ee3e-49c0-82ff-dbc290af8082" providerId="ADAL" clId="{E2F4EB6A-77A7-4965-A7DC-4BD75CD6D6C9}" dt="2020-07-12T22:58:06.278" v="338" actId="207"/>
        <pc:sldMkLst>
          <pc:docMk/>
          <pc:sldMk cId="1254697515" sldId="283"/>
        </pc:sldMkLst>
        <pc:spChg chg="mod">
          <ac:chgData name="Steve Shellhammer" userId="0e71f22d-ee3e-49c0-82ff-dbc290af8082" providerId="ADAL" clId="{E2F4EB6A-77A7-4965-A7DC-4BD75CD6D6C9}" dt="2020-07-12T22:58:06.278" v="338" actId="207"/>
          <ac:spMkLst>
            <pc:docMk/>
            <pc:sldMk cId="1254697515" sldId="283"/>
            <ac:spMk id="3" creationId="{8E638090-E680-4193-9BF0-7AEB81DB0B05}"/>
          </ac:spMkLst>
        </pc:spChg>
      </pc:sldChg>
      <pc:sldChg chg="modSp mod">
        <pc:chgData name="Steve Shellhammer" userId="0e71f22d-ee3e-49c0-82ff-dbc290af8082" providerId="ADAL" clId="{E2F4EB6A-77A7-4965-A7DC-4BD75CD6D6C9}" dt="2020-07-12T22:54:36.166" v="249" actId="20577"/>
        <pc:sldMkLst>
          <pc:docMk/>
          <pc:sldMk cId="2802600461" sldId="287"/>
        </pc:sldMkLst>
        <pc:spChg chg="mod">
          <ac:chgData name="Steve Shellhammer" userId="0e71f22d-ee3e-49c0-82ff-dbc290af8082" providerId="ADAL" clId="{E2F4EB6A-77A7-4965-A7DC-4BD75CD6D6C9}" dt="2020-07-12T22:52:29.124" v="106" actId="1076"/>
          <ac:spMkLst>
            <pc:docMk/>
            <pc:sldMk cId="2802600461" sldId="287"/>
            <ac:spMk id="2" creationId="{582364B6-1741-4C68-B035-0E64D98B2225}"/>
          </ac:spMkLst>
        </pc:spChg>
        <pc:spChg chg="mod">
          <ac:chgData name="Steve Shellhammer" userId="0e71f22d-ee3e-49c0-82ff-dbc290af8082" providerId="ADAL" clId="{E2F4EB6A-77A7-4965-A7DC-4BD75CD6D6C9}" dt="2020-07-12T22:54:36.166" v="249" actId="20577"/>
          <ac:spMkLst>
            <pc:docMk/>
            <pc:sldMk cId="2802600461" sldId="287"/>
            <ac:spMk id="3" creationId="{00F6EE0A-EFE5-46FE-94B3-3BC3E2989A6E}"/>
          </ac:spMkLst>
        </pc:spChg>
      </pc:sldChg>
      <pc:sldChg chg="modSp mod">
        <pc:chgData name="Steve Shellhammer" userId="0e71f22d-ee3e-49c0-82ff-dbc290af8082" providerId="ADAL" clId="{E2F4EB6A-77A7-4965-A7DC-4BD75CD6D6C9}" dt="2020-07-12T22:59:01.481" v="341" actId="14100"/>
        <pc:sldMkLst>
          <pc:docMk/>
          <pc:sldMk cId="1257753769" sldId="288"/>
        </pc:sldMkLst>
        <pc:spChg chg="mod">
          <ac:chgData name="Steve Shellhammer" userId="0e71f22d-ee3e-49c0-82ff-dbc290af8082" providerId="ADAL" clId="{E2F4EB6A-77A7-4965-A7DC-4BD75CD6D6C9}" dt="2020-07-12T22:59:01.481" v="341" actId="14100"/>
          <ac:spMkLst>
            <pc:docMk/>
            <pc:sldMk cId="1257753769" sldId="288"/>
            <ac:spMk id="3" creationId="{81A84675-7923-477B-9098-9CD707BD5B89}"/>
          </ac:spMkLst>
        </pc:spChg>
      </pc:sldChg>
      <pc:sldChg chg="modSp mod">
        <pc:chgData name="Steve Shellhammer" userId="0e71f22d-ee3e-49c0-82ff-dbc290af8082" providerId="ADAL" clId="{E2F4EB6A-77A7-4965-A7DC-4BD75CD6D6C9}" dt="2020-07-12T22:50:47.570" v="24" actId="20577"/>
        <pc:sldMkLst>
          <pc:docMk/>
          <pc:sldMk cId="318191217" sldId="289"/>
        </pc:sldMkLst>
        <pc:spChg chg="mod">
          <ac:chgData name="Steve Shellhammer" userId="0e71f22d-ee3e-49c0-82ff-dbc290af8082" providerId="ADAL" clId="{E2F4EB6A-77A7-4965-A7DC-4BD75CD6D6C9}" dt="2020-07-12T22:50:47.570" v="24" actId="20577"/>
          <ac:spMkLst>
            <pc:docMk/>
            <pc:sldMk cId="318191217" sldId="289"/>
            <ac:spMk id="3" creationId="{91DD8CD2-7BF4-4BBC-82A1-6FA7053EB892}"/>
          </ac:spMkLst>
        </pc:spChg>
      </pc:sldChg>
      <pc:sldChg chg="modSp mod">
        <pc:chgData name="Steve Shellhammer" userId="0e71f22d-ee3e-49c0-82ff-dbc290af8082" providerId="ADAL" clId="{E2F4EB6A-77A7-4965-A7DC-4BD75CD6D6C9}" dt="2020-07-12T22:59:17.963" v="343" actId="14100"/>
        <pc:sldMkLst>
          <pc:docMk/>
          <pc:sldMk cId="2439599667" sldId="290"/>
        </pc:sldMkLst>
        <pc:spChg chg="mod">
          <ac:chgData name="Steve Shellhammer" userId="0e71f22d-ee3e-49c0-82ff-dbc290af8082" providerId="ADAL" clId="{E2F4EB6A-77A7-4965-A7DC-4BD75CD6D6C9}" dt="2020-07-12T22:59:17.963" v="343" actId="14100"/>
          <ac:spMkLst>
            <pc:docMk/>
            <pc:sldMk cId="2439599667" sldId="290"/>
            <ac:spMk id="3" creationId="{2118FBEB-869B-429D-9D5A-975287234DBD}"/>
          </ac:spMkLst>
        </pc:spChg>
      </pc:sldChg>
      <pc:sldChg chg="modSp mod">
        <pc:chgData name="Steve Shellhammer" userId="0e71f22d-ee3e-49c0-82ff-dbc290af8082" providerId="ADAL" clId="{E2F4EB6A-77A7-4965-A7DC-4BD75CD6D6C9}" dt="2020-07-12T22:58:54.982" v="340" actId="115"/>
        <pc:sldMkLst>
          <pc:docMk/>
          <pc:sldMk cId="464714103" sldId="291"/>
        </pc:sldMkLst>
        <pc:spChg chg="mod">
          <ac:chgData name="Steve Shellhammer" userId="0e71f22d-ee3e-49c0-82ff-dbc290af8082" providerId="ADAL" clId="{E2F4EB6A-77A7-4965-A7DC-4BD75CD6D6C9}" dt="2020-07-12T22:58:54.982" v="340" actId="115"/>
          <ac:spMkLst>
            <pc:docMk/>
            <pc:sldMk cId="464714103" sldId="291"/>
            <ac:spMk id="3" creationId="{5FAF55C0-8AEA-453F-BC9C-2F8950711BC4}"/>
          </ac:spMkLst>
        </pc:spChg>
      </pc:sldChg>
      <pc:sldMasterChg chg="modSp mod">
        <pc:chgData name="Steve Shellhammer" userId="0e71f22d-ee3e-49c0-82ff-dbc290af8082" providerId="ADAL" clId="{E2F4EB6A-77A7-4965-A7DC-4BD75CD6D6C9}" dt="2020-07-12T22:49:35.405" v="1" actId="20577"/>
        <pc:sldMasterMkLst>
          <pc:docMk/>
          <pc:sldMasterMk cId="0" sldId="2147483648"/>
        </pc:sldMasterMkLst>
        <pc:spChg chg="mod">
          <ac:chgData name="Steve Shellhammer" userId="0e71f22d-ee3e-49c0-82ff-dbc290af8082" providerId="ADAL" clId="{E2F4EB6A-77A7-4965-A7DC-4BD75CD6D6C9}" dt="2020-07-12T22:49:35.405" v="1" actId="20577"/>
          <ac:spMkLst>
            <pc:docMk/>
            <pc:sldMasterMk cId="0" sldId="2147483648"/>
            <ac:spMk id="10" creationId="{00000000-0000-0000-0000-000000000000}"/>
          </ac:spMkLst>
        </pc:spChg>
      </pc:sldMasterChg>
    </pc:docChg>
  </pc:docChgLst>
  <pc:docChgLst>
    <pc:chgData name="Steve Shellhammer" userId="0e71f22d-ee3e-49c0-82ff-dbc290af8082" providerId="ADAL" clId="{D78923CA-8CCE-4993-9C51-F366D79B4C62}"/>
    <pc:docChg chg="custSel delSld modSld modMainMaster">
      <pc:chgData name="Steve Shellhammer" userId="0e71f22d-ee3e-49c0-82ff-dbc290af8082" providerId="ADAL" clId="{D78923CA-8CCE-4993-9C51-F366D79B4C62}" dt="2023-03-07T23:04:51.581" v="384" actId="20577"/>
      <pc:docMkLst>
        <pc:docMk/>
      </pc:docMkLst>
      <pc:sldChg chg="modSp mod">
        <pc:chgData name="Steve Shellhammer" userId="0e71f22d-ee3e-49c0-82ff-dbc290af8082" providerId="ADAL" clId="{D78923CA-8CCE-4993-9C51-F366D79B4C62}" dt="2023-03-07T23:04:51.581" v="384" actId="20577"/>
        <pc:sldMkLst>
          <pc:docMk/>
          <pc:sldMk cId="0" sldId="256"/>
        </pc:sldMkLst>
        <pc:spChg chg="mod">
          <ac:chgData name="Steve Shellhammer" userId="0e71f22d-ee3e-49c0-82ff-dbc290af8082" providerId="ADAL" clId="{D78923CA-8CCE-4993-9C51-F366D79B4C62}" dt="2023-03-07T22:50:39.638" v="8" actId="20577"/>
          <ac:spMkLst>
            <pc:docMk/>
            <pc:sldMk cId="0" sldId="256"/>
            <ac:spMk id="3073" creationId="{00000000-0000-0000-0000-000000000000}"/>
          </ac:spMkLst>
        </pc:spChg>
        <pc:spChg chg="mod">
          <ac:chgData name="Steve Shellhammer" userId="0e71f22d-ee3e-49c0-82ff-dbc290af8082" providerId="ADAL" clId="{D78923CA-8CCE-4993-9C51-F366D79B4C62}" dt="2023-03-07T23:04:51.581" v="384" actId="20577"/>
          <ac:spMkLst>
            <pc:docMk/>
            <pc:sldMk cId="0" sldId="256"/>
            <ac:spMk id="3074" creationId="{00000000-0000-0000-0000-000000000000}"/>
          </ac:spMkLst>
        </pc:spChg>
      </pc:sldChg>
      <pc:sldChg chg="del">
        <pc:chgData name="Steve Shellhammer" userId="0e71f22d-ee3e-49c0-82ff-dbc290af8082" providerId="ADAL" clId="{D78923CA-8CCE-4993-9C51-F366D79B4C62}" dt="2023-03-07T22:56:41.303" v="218" actId="47"/>
        <pc:sldMkLst>
          <pc:docMk/>
          <pc:sldMk cId="2073173423" sldId="298"/>
        </pc:sldMkLst>
      </pc:sldChg>
      <pc:sldChg chg="delSp modSp mod">
        <pc:chgData name="Steve Shellhammer" userId="0e71f22d-ee3e-49c0-82ff-dbc290af8082" providerId="ADAL" clId="{D78923CA-8CCE-4993-9C51-F366D79B4C62}" dt="2023-03-07T23:00:42.007" v="365" actId="1076"/>
        <pc:sldMkLst>
          <pc:docMk/>
          <pc:sldMk cId="693098657" sldId="304"/>
        </pc:sldMkLst>
        <pc:picChg chg="del">
          <ac:chgData name="Steve Shellhammer" userId="0e71f22d-ee3e-49c0-82ff-dbc290af8082" providerId="ADAL" clId="{D78923CA-8CCE-4993-9C51-F366D79B4C62}" dt="2023-03-07T22:59:14.507" v="359" actId="478"/>
          <ac:picMkLst>
            <pc:docMk/>
            <pc:sldMk cId="693098657" sldId="304"/>
            <ac:picMk id="3" creationId="{28DF1EE0-8234-42B0-8537-8C29C96EFED0}"/>
          </ac:picMkLst>
        </pc:picChg>
        <pc:picChg chg="del mod">
          <ac:chgData name="Steve Shellhammer" userId="0e71f22d-ee3e-49c0-82ff-dbc290af8082" providerId="ADAL" clId="{D78923CA-8CCE-4993-9C51-F366D79B4C62}" dt="2023-03-07T23:00:05.901" v="363" actId="478"/>
          <ac:picMkLst>
            <pc:docMk/>
            <pc:sldMk cId="693098657" sldId="304"/>
            <ac:picMk id="7" creationId="{F7349053-2FFD-C061-856C-53451743BD8F}"/>
          </ac:picMkLst>
        </pc:picChg>
        <pc:picChg chg="mod">
          <ac:chgData name="Steve Shellhammer" userId="0e71f22d-ee3e-49c0-82ff-dbc290af8082" providerId="ADAL" clId="{D78923CA-8CCE-4993-9C51-F366D79B4C62}" dt="2023-03-07T23:00:42.007" v="365" actId="1076"/>
          <ac:picMkLst>
            <pc:docMk/>
            <pc:sldMk cId="693098657" sldId="304"/>
            <ac:picMk id="8" creationId="{CBF25BC4-44B4-9542-39DC-07611504D6C1}"/>
          </ac:picMkLst>
        </pc:picChg>
      </pc:sldChg>
      <pc:sldChg chg="modSp mod">
        <pc:chgData name="Steve Shellhammer" userId="0e71f22d-ee3e-49c0-82ff-dbc290af8082" providerId="ADAL" clId="{D78923CA-8CCE-4993-9C51-F366D79B4C62}" dt="2023-03-07T22:59:06.822" v="358" actId="403"/>
        <pc:sldMkLst>
          <pc:docMk/>
          <pc:sldMk cId="4128314619" sldId="308"/>
        </pc:sldMkLst>
        <pc:spChg chg="mod">
          <ac:chgData name="Steve Shellhammer" userId="0e71f22d-ee3e-49c0-82ff-dbc290af8082" providerId="ADAL" clId="{D78923CA-8CCE-4993-9C51-F366D79B4C62}" dt="2023-03-07T22:59:06.822" v="358" actId="403"/>
          <ac:spMkLst>
            <pc:docMk/>
            <pc:sldMk cId="4128314619" sldId="308"/>
            <ac:spMk id="2" creationId="{47976F7E-5EDB-4C8F-8637-2943F13D670B}"/>
          </ac:spMkLst>
        </pc:spChg>
        <pc:spChg chg="mod">
          <ac:chgData name="Steve Shellhammer" userId="0e71f22d-ee3e-49c0-82ff-dbc290af8082" providerId="ADAL" clId="{D78923CA-8CCE-4993-9C51-F366D79B4C62}" dt="2023-03-07T22:52:22.303" v="60" actId="20577"/>
          <ac:spMkLst>
            <pc:docMk/>
            <pc:sldMk cId="4128314619" sldId="308"/>
            <ac:spMk id="3" creationId="{8BBBC4AA-EA3F-44E3-87C3-BB61A4248108}"/>
          </ac:spMkLst>
        </pc:spChg>
      </pc:sldChg>
      <pc:sldChg chg="modSp mod">
        <pc:chgData name="Steve Shellhammer" userId="0e71f22d-ee3e-49c0-82ff-dbc290af8082" providerId="ADAL" clId="{D78923CA-8CCE-4993-9C51-F366D79B4C62}" dt="2023-03-07T23:01:39.172" v="366" actId="6549"/>
        <pc:sldMkLst>
          <pc:docMk/>
          <pc:sldMk cId="2656952912" sldId="311"/>
        </pc:sldMkLst>
        <pc:spChg chg="mod">
          <ac:chgData name="Steve Shellhammer" userId="0e71f22d-ee3e-49c0-82ff-dbc290af8082" providerId="ADAL" clId="{D78923CA-8CCE-4993-9C51-F366D79B4C62}" dt="2023-03-07T22:54:34.650" v="156" actId="27107"/>
          <ac:spMkLst>
            <pc:docMk/>
            <pc:sldMk cId="2656952912" sldId="311"/>
            <ac:spMk id="2" creationId="{5FC8A5C4-9BFF-4AF4-8194-597D8E40979A}"/>
          </ac:spMkLst>
        </pc:spChg>
        <pc:spChg chg="mod">
          <ac:chgData name="Steve Shellhammer" userId="0e71f22d-ee3e-49c0-82ff-dbc290af8082" providerId="ADAL" clId="{D78923CA-8CCE-4993-9C51-F366D79B4C62}" dt="2023-03-07T23:01:39.172" v="366" actId="6549"/>
          <ac:spMkLst>
            <pc:docMk/>
            <pc:sldMk cId="2656952912" sldId="311"/>
            <ac:spMk id="3" creationId="{61F6C788-0F19-4E1C-8C02-C318B19B3F97}"/>
          </ac:spMkLst>
        </pc:spChg>
      </pc:sldChg>
      <pc:sldChg chg="modSp mod">
        <pc:chgData name="Steve Shellhammer" userId="0e71f22d-ee3e-49c0-82ff-dbc290af8082" providerId="ADAL" clId="{D78923CA-8CCE-4993-9C51-F366D79B4C62}" dt="2023-03-07T23:02:18.094" v="382" actId="6549"/>
        <pc:sldMkLst>
          <pc:docMk/>
          <pc:sldMk cId="3685603420" sldId="313"/>
        </pc:sldMkLst>
        <pc:spChg chg="mod">
          <ac:chgData name="Steve Shellhammer" userId="0e71f22d-ee3e-49c0-82ff-dbc290af8082" providerId="ADAL" clId="{D78923CA-8CCE-4993-9C51-F366D79B4C62}" dt="2023-03-07T23:02:18.094" v="382" actId="6549"/>
          <ac:spMkLst>
            <pc:docMk/>
            <pc:sldMk cId="3685603420" sldId="313"/>
            <ac:spMk id="3" creationId="{00ECBD66-7829-4FC5-A0DC-BB47AEB85123}"/>
          </ac:spMkLst>
        </pc:spChg>
      </pc:sldChg>
      <pc:sldChg chg="modSp mod">
        <pc:chgData name="Steve Shellhammer" userId="0e71f22d-ee3e-49c0-82ff-dbc290af8082" providerId="ADAL" clId="{D78923CA-8CCE-4993-9C51-F366D79B4C62}" dt="2023-03-07T22:56:26.832" v="217" actId="113"/>
        <pc:sldMkLst>
          <pc:docMk/>
          <pc:sldMk cId="1602415531" sldId="314"/>
        </pc:sldMkLst>
        <pc:spChg chg="mod">
          <ac:chgData name="Steve Shellhammer" userId="0e71f22d-ee3e-49c0-82ff-dbc290af8082" providerId="ADAL" clId="{D78923CA-8CCE-4993-9C51-F366D79B4C62}" dt="2023-03-07T22:55:18.616" v="179" actId="20577"/>
          <ac:spMkLst>
            <pc:docMk/>
            <pc:sldMk cId="1602415531" sldId="314"/>
            <ac:spMk id="2" creationId="{3350985F-0A15-4FEA-A03D-FB1813575A8D}"/>
          </ac:spMkLst>
        </pc:spChg>
        <pc:spChg chg="mod">
          <ac:chgData name="Steve Shellhammer" userId="0e71f22d-ee3e-49c0-82ff-dbc290af8082" providerId="ADAL" clId="{D78923CA-8CCE-4993-9C51-F366D79B4C62}" dt="2023-03-07T22:56:26.832" v="217" actId="113"/>
          <ac:spMkLst>
            <pc:docMk/>
            <pc:sldMk cId="1602415531" sldId="314"/>
            <ac:spMk id="3" creationId="{E0C3A0E1-CF1F-48EF-81E8-F9ED83CD6C9B}"/>
          </ac:spMkLst>
        </pc:spChg>
      </pc:sldChg>
      <pc:sldMasterChg chg="modSp mod">
        <pc:chgData name="Steve Shellhammer" userId="0e71f22d-ee3e-49c0-82ff-dbc290af8082" providerId="ADAL" clId="{D78923CA-8CCE-4993-9C51-F366D79B4C62}" dt="2023-03-07T22:51:00.088" v="16" actId="20577"/>
        <pc:sldMasterMkLst>
          <pc:docMk/>
          <pc:sldMasterMk cId="0" sldId="2147483648"/>
        </pc:sldMasterMkLst>
        <pc:spChg chg="mod">
          <ac:chgData name="Steve Shellhammer" userId="0e71f22d-ee3e-49c0-82ff-dbc290af8082" providerId="ADAL" clId="{D78923CA-8CCE-4993-9C51-F366D79B4C62}" dt="2023-03-07T22:51:00.088" v="16" actId="20577"/>
          <ac:spMkLst>
            <pc:docMk/>
            <pc:sldMasterMk cId="0" sldId="2147483648"/>
            <ac:spMk id="10" creationId="{00000000-0000-0000-0000-000000000000}"/>
          </ac:spMkLst>
        </pc:spChg>
      </pc:sldMasterChg>
    </pc:docChg>
  </pc:docChgLst>
  <pc:docChgLst>
    <pc:chgData name="Steve Shellhammer" userId="0e71f22d-ee3e-49c0-82ff-dbc290af8082" providerId="ADAL" clId="{E5C11539-C920-4D3D-BB7A-44DED7CB3F20}"/>
    <pc:docChg chg="custSel addSld modSld sldOrd modMainMaster">
      <pc:chgData name="Steve Shellhammer" userId="0e71f22d-ee3e-49c0-82ff-dbc290af8082" providerId="ADAL" clId="{E5C11539-C920-4D3D-BB7A-44DED7CB3F20}" dt="2020-01-07T17:52:23.632" v="1685" actId="20577"/>
      <pc:docMkLst>
        <pc:docMk/>
      </pc:docMkLst>
      <pc:sldChg chg="modSp">
        <pc:chgData name="Steve Shellhammer" userId="0e71f22d-ee3e-49c0-82ff-dbc290af8082" providerId="ADAL" clId="{E5C11539-C920-4D3D-BB7A-44DED7CB3F20}" dt="2020-01-07T17:47:36.289" v="1671" actId="20577"/>
        <pc:sldMkLst>
          <pc:docMk/>
          <pc:sldMk cId="0" sldId="256"/>
        </pc:sldMkLst>
        <pc:spChg chg="mod">
          <ac:chgData name="Steve Shellhammer" userId="0e71f22d-ee3e-49c0-82ff-dbc290af8082" providerId="ADAL" clId="{E5C11539-C920-4D3D-BB7A-44DED7CB3F20}" dt="2019-12-30T21:51:23.108" v="20" actId="20577"/>
          <ac:spMkLst>
            <pc:docMk/>
            <pc:sldMk cId="0" sldId="256"/>
            <ac:spMk id="3073" creationId="{00000000-0000-0000-0000-000000000000}"/>
          </ac:spMkLst>
        </pc:spChg>
        <pc:spChg chg="mod">
          <ac:chgData name="Steve Shellhammer" userId="0e71f22d-ee3e-49c0-82ff-dbc290af8082" providerId="ADAL" clId="{E5C11539-C920-4D3D-BB7A-44DED7CB3F20}" dt="2020-01-07T17:47:36.289" v="1671" actId="20577"/>
          <ac:spMkLst>
            <pc:docMk/>
            <pc:sldMk cId="0" sldId="256"/>
            <ac:spMk id="3074" creationId="{00000000-0000-0000-0000-000000000000}"/>
          </ac:spMkLst>
        </pc:spChg>
      </pc:sldChg>
      <pc:sldChg chg="delSp modSp">
        <pc:chgData name="Steve Shellhammer" userId="0e71f22d-ee3e-49c0-82ff-dbc290af8082" providerId="ADAL" clId="{E5C11539-C920-4D3D-BB7A-44DED7CB3F20}" dt="2019-12-30T22:14:17.923" v="1280" actId="14100"/>
        <pc:sldMkLst>
          <pc:docMk/>
          <pc:sldMk cId="2376408962" sldId="269"/>
        </pc:sldMkLst>
        <pc:spChg chg="mod">
          <ac:chgData name="Steve Shellhammer" userId="0e71f22d-ee3e-49c0-82ff-dbc290af8082" providerId="ADAL" clId="{E5C11539-C920-4D3D-BB7A-44DED7CB3F20}" dt="2019-12-30T22:14:17.923" v="1280" actId="14100"/>
          <ac:spMkLst>
            <pc:docMk/>
            <pc:sldMk cId="2376408962" sldId="269"/>
            <ac:spMk id="2" creationId="{00000000-0000-0000-0000-000000000000}"/>
          </ac:spMkLst>
        </pc:spChg>
        <pc:picChg chg="mod">
          <ac:chgData name="Steve Shellhammer" userId="0e71f22d-ee3e-49c0-82ff-dbc290af8082" providerId="ADAL" clId="{E5C11539-C920-4D3D-BB7A-44DED7CB3F20}" dt="2019-12-30T22:13:42.829" v="1279" actId="1036"/>
          <ac:picMkLst>
            <pc:docMk/>
            <pc:sldMk cId="2376408962" sldId="269"/>
            <ac:picMk id="3" creationId="{28BDE966-DBE1-43A4-AC00-C907FEAB240A}"/>
          </ac:picMkLst>
        </pc:picChg>
        <pc:picChg chg="del">
          <ac:chgData name="Steve Shellhammer" userId="0e71f22d-ee3e-49c0-82ff-dbc290af8082" providerId="ADAL" clId="{E5C11539-C920-4D3D-BB7A-44DED7CB3F20}" dt="2019-12-30T22:13:00.394" v="1276" actId="478"/>
          <ac:picMkLst>
            <pc:docMk/>
            <pc:sldMk cId="2376408962" sldId="269"/>
            <ac:picMk id="7" creationId="{307F8259-051D-4B29-B640-6FE565280782}"/>
          </ac:picMkLst>
        </pc:picChg>
      </pc:sldChg>
      <pc:sldChg chg="modSp">
        <pc:chgData name="Steve Shellhammer" userId="0e71f22d-ee3e-49c0-82ff-dbc290af8082" providerId="ADAL" clId="{E5C11539-C920-4D3D-BB7A-44DED7CB3F20}" dt="2020-01-07T17:47:48.840" v="1673" actId="20577"/>
        <pc:sldMkLst>
          <pc:docMk/>
          <pc:sldMk cId="1628697714" sldId="280"/>
        </pc:sldMkLst>
        <pc:spChg chg="mod">
          <ac:chgData name="Steve Shellhammer" userId="0e71f22d-ee3e-49c0-82ff-dbc290af8082" providerId="ADAL" clId="{E5C11539-C920-4D3D-BB7A-44DED7CB3F20}" dt="2020-01-07T17:47:48.840" v="1673" actId="20577"/>
          <ac:spMkLst>
            <pc:docMk/>
            <pc:sldMk cId="1628697714" sldId="280"/>
            <ac:spMk id="3" creationId="{77D41C8B-B134-4FD3-BDEE-B93E12984B67}"/>
          </ac:spMkLst>
        </pc:spChg>
      </pc:sldChg>
      <pc:sldChg chg="modSp">
        <pc:chgData name="Steve Shellhammer" userId="0e71f22d-ee3e-49c0-82ff-dbc290af8082" providerId="ADAL" clId="{E5C11539-C920-4D3D-BB7A-44DED7CB3F20}" dt="2019-12-30T22:03:05.471" v="848" actId="14100"/>
        <pc:sldMkLst>
          <pc:docMk/>
          <pc:sldMk cId="1254697515" sldId="283"/>
        </pc:sldMkLst>
        <pc:spChg chg="mod">
          <ac:chgData name="Steve Shellhammer" userId="0e71f22d-ee3e-49c0-82ff-dbc290af8082" providerId="ADAL" clId="{E5C11539-C920-4D3D-BB7A-44DED7CB3F20}" dt="2019-12-30T21:59:51.776" v="658" actId="14100"/>
          <ac:spMkLst>
            <pc:docMk/>
            <pc:sldMk cId="1254697515" sldId="283"/>
            <ac:spMk id="2" creationId="{699EB5AA-7C1E-43F4-941D-621B834F1BEC}"/>
          </ac:spMkLst>
        </pc:spChg>
        <pc:spChg chg="mod">
          <ac:chgData name="Steve Shellhammer" userId="0e71f22d-ee3e-49c0-82ff-dbc290af8082" providerId="ADAL" clId="{E5C11539-C920-4D3D-BB7A-44DED7CB3F20}" dt="2019-12-30T22:03:05.471" v="848" actId="14100"/>
          <ac:spMkLst>
            <pc:docMk/>
            <pc:sldMk cId="1254697515" sldId="283"/>
            <ac:spMk id="3" creationId="{8E638090-E680-4193-9BF0-7AEB81DB0B05}"/>
          </ac:spMkLst>
        </pc:spChg>
      </pc:sldChg>
      <pc:sldChg chg="modSp">
        <pc:chgData name="Steve Shellhammer" userId="0e71f22d-ee3e-49c0-82ff-dbc290af8082" providerId="ADAL" clId="{E5C11539-C920-4D3D-BB7A-44DED7CB3F20}" dt="2020-01-07T17:48:50.054" v="1678" actId="20577"/>
        <pc:sldMkLst>
          <pc:docMk/>
          <pc:sldMk cId="94381728" sldId="284"/>
        </pc:sldMkLst>
        <pc:spChg chg="mod">
          <ac:chgData name="Steve Shellhammer" userId="0e71f22d-ee3e-49c0-82ff-dbc290af8082" providerId="ADAL" clId="{E5C11539-C920-4D3D-BB7A-44DED7CB3F20}" dt="2019-12-30T22:04:48.875" v="878" actId="14100"/>
          <ac:spMkLst>
            <pc:docMk/>
            <pc:sldMk cId="94381728" sldId="284"/>
            <ac:spMk id="2" creationId="{B75FC05F-CB98-4253-922E-72C9FD7B87B2}"/>
          </ac:spMkLst>
        </pc:spChg>
        <pc:spChg chg="mod">
          <ac:chgData name="Steve Shellhammer" userId="0e71f22d-ee3e-49c0-82ff-dbc290af8082" providerId="ADAL" clId="{E5C11539-C920-4D3D-BB7A-44DED7CB3F20}" dt="2020-01-07T17:48:50.054" v="1678" actId="20577"/>
          <ac:spMkLst>
            <pc:docMk/>
            <pc:sldMk cId="94381728" sldId="284"/>
            <ac:spMk id="3" creationId="{7B432C69-AA6B-4845-97D2-8F02997DFB60}"/>
          </ac:spMkLst>
        </pc:spChg>
      </pc:sldChg>
      <pc:sldChg chg="modSp add ord">
        <pc:chgData name="Steve Shellhammer" userId="0e71f22d-ee3e-49c0-82ff-dbc290af8082" providerId="ADAL" clId="{E5C11539-C920-4D3D-BB7A-44DED7CB3F20}" dt="2020-01-06T22:24:52.345" v="1634" actId="20577"/>
        <pc:sldMkLst>
          <pc:docMk/>
          <pc:sldMk cId="736363517" sldId="285"/>
        </pc:sldMkLst>
        <pc:spChg chg="mod">
          <ac:chgData name="Steve Shellhammer" userId="0e71f22d-ee3e-49c0-82ff-dbc290af8082" providerId="ADAL" clId="{E5C11539-C920-4D3D-BB7A-44DED7CB3F20}" dt="2019-12-30T22:01:46.301" v="776" actId="20577"/>
          <ac:spMkLst>
            <pc:docMk/>
            <pc:sldMk cId="736363517" sldId="285"/>
            <ac:spMk id="2" creationId="{B75FC05F-CB98-4253-922E-72C9FD7B87B2}"/>
          </ac:spMkLst>
        </pc:spChg>
        <pc:spChg chg="mod">
          <ac:chgData name="Steve Shellhammer" userId="0e71f22d-ee3e-49c0-82ff-dbc290af8082" providerId="ADAL" clId="{E5C11539-C920-4D3D-BB7A-44DED7CB3F20}" dt="2020-01-06T22:24:52.345" v="1634" actId="20577"/>
          <ac:spMkLst>
            <pc:docMk/>
            <pc:sldMk cId="736363517" sldId="285"/>
            <ac:spMk id="3" creationId="{7B432C69-AA6B-4845-97D2-8F02997DFB60}"/>
          </ac:spMkLst>
        </pc:spChg>
      </pc:sldChg>
      <pc:sldChg chg="modSp add">
        <pc:chgData name="Steve Shellhammer" userId="0e71f22d-ee3e-49c0-82ff-dbc290af8082" providerId="ADAL" clId="{E5C11539-C920-4D3D-BB7A-44DED7CB3F20}" dt="2020-01-07T17:48:59.963" v="1681" actId="20577"/>
        <pc:sldMkLst>
          <pc:docMk/>
          <pc:sldMk cId="3122871031" sldId="286"/>
        </pc:sldMkLst>
        <pc:spChg chg="mod">
          <ac:chgData name="Steve Shellhammer" userId="0e71f22d-ee3e-49c0-82ff-dbc290af8082" providerId="ADAL" clId="{E5C11539-C920-4D3D-BB7A-44DED7CB3F20}" dt="2019-12-30T22:12:03.300" v="1252" actId="14100"/>
          <ac:spMkLst>
            <pc:docMk/>
            <pc:sldMk cId="3122871031" sldId="286"/>
            <ac:spMk id="2" creationId="{B75FC05F-CB98-4253-922E-72C9FD7B87B2}"/>
          </ac:spMkLst>
        </pc:spChg>
        <pc:spChg chg="mod">
          <ac:chgData name="Steve Shellhammer" userId="0e71f22d-ee3e-49c0-82ff-dbc290af8082" providerId="ADAL" clId="{E5C11539-C920-4D3D-BB7A-44DED7CB3F20}" dt="2020-01-07T17:48:59.963" v="1681" actId="20577"/>
          <ac:spMkLst>
            <pc:docMk/>
            <pc:sldMk cId="3122871031" sldId="286"/>
            <ac:spMk id="3" creationId="{7B432C69-AA6B-4845-97D2-8F02997DFB60}"/>
          </ac:spMkLst>
        </pc:spChg>
      </pc:sldChg>
      <pc:sldChg chg="modSp add">
        <pc:chgData name="Steve Shellhammer" userId="0e71f22d-ee3e-49c0-82ff-dbc290af8082" providerId="ADAL" clId="{E5C11539-C920-4D3D-BB7A-44DED7CB3F20}" dt="2019-12-31T19:18:34.334" v="1615" actId="33524"/>
        <pc:sldMkLst>
          <pc:docMk/>
          <pc:sldMk cId="2802600461" sldId="287"/>
        </pc:sldMkLst>
        <pc:spChg chg="mod">
          <ac:chgData name="Steve Shellhammer" userId="0e71f22d-ee3e-49c0-82ff-dbc290af8082" providerId="ADAL" clId="{E5C11539-C920-4D3D-BB7A-44DED7CB3F20}" dt="2019-12-31T19:17:07.275" v="1307" actId="404"/>
          <ac:spMkLst>
            <pc:docMk/>
            <pc:sldMk cId="2802600461" sldId="287"/>
            <ac:spMk id="2" creationId="{582364B6-1741-4C68-B035-0E64D98B2225}"/>
          </ac:spMkLst>
        </pc:spChg>
        <pc:spChg chg="mod">
          <ac:chgData name="Steve Shellhammer" userId="0e71f22d-ee3e-49c0-82ff-dbc290af8082" providerId="ADAL" clId="{E5C11539-C920-4D3D-BB7A-44DED7CB3F20}" dt="2019-12-31T19:18:34.334" v="1615" actId="33524"/>
          <ac:spMkLst>
            <pc:docMk/>
            <pc:sldMk cId="2802600461" sldId="287"/>
            <ac:spMk id="3" creationId="{00F6EE0A-EFE5-46FE-94B3-3BC3E2989A6E}"/>
          </ac:spMkLst>
        </pc:spChg>
      </pc:sldChg>
      <pc:sldMasterChg chg="modSp">
        <pc:chgData name="Steve Shellhammer" userId="0e71f22d-ee3e-49c0-82ff-dbc290af8082" providerId="ADAL" clId="{E5C11539-C920-4D3D-BB7A-44DED7CB3F20}" dt="2020-01-07T17:52:23.632" v="1685" actId="20577"/>
        <pc:sldMasterMkLst>
          <pc:docMk/>
          <pc:sldMasterMk cId="0" sldId="2147483648"/>
        </pc:sldMasterMkLst>
        <pc:spChg chg="mod">
          <ac:chgData name="Steve Shellhammer" userId="0e71f22d-ee3e-49c0-82ff-dbc290af8082" providerId="ADAL" clId="{E5C11539-C920-4D3D-BB7A-44DED7CB3F20}" dt="2020-01-07T17:52:23.632" v="1685" actId="20577"/>
          <ac:spMkLst>
            <pc:docMk/>
            <pc:sldMasterMk cId="0" sldId="2147483648"/>
            <ac:spMk id="10" creationId="{00000000-0000-0000-0000-000000000000}"/>
          </ac:spMkLst>
        </pc:spChg>
      </pc:sldMasterChg>
    </pc:docChg>
  </pc:docChgLst>
  <pc:docChgLst>
    <pc:chgData name="Steve Shellhammer" userId="0e71f22d-ee3e-49c0-82ff-dbc290af8082" providerId="ADAL" clId="{DEF71367-4F9B-4215-AD13-5EFBAC3FCAC5}"/>
    <pc:docChg chg="addSld modSld modMainMaster">
      <pc:chgData name="Steve Shellhammer" userId="0e71f22d-ee3e-49c0-82ff-dbc290af8082" providerId="ADAL" clId="{DEF71367-4F9B-4215-AD13-5EFBAC3FCAC5}" dt="2021-11-04T00:01:15.138" v="42" actId="14100"/>
      <pc:docMkLst>
        <pc:docMk/>
      </pc:docMkLst>
      <pc:sldChg chg="modSp mod">
        <pc:chgData name="Steve Shellhammer" userId="0e71f22d-ee3e-49c0-82ff-dbc290af8082" providerId="ADAL" clId="{DEF71367-4F9B-4215-AD13-5EFBAC3FCAC5}" dt="2021-11-03T23:57:16.689" v="5" actId="20577"/>
        <pc:sldMkLst>
          <pc:docMk/>
          <pc:sldMk cId="0" sldId="256"/>
        </pc:sldMkLst>
        <pc:spChg chg="mod">
          <ac:chgData name="Steve Shellhammer" userId="0e71f22d-ee3e-49c0-82ff-dbc290af8082" providerId="ADAL" clId="{DEF71367-4F9B-4215-AD13-5EFBAC3FCAC5}" dt="2021-11-03T23:57:16.689" v="5" actId="20577"/>
          <ac:spMkLst>
            <pc:docMk/>
            <pc:sldMk cId="0" sldId="256"/>
            <ac:spMk id="3074" creationId="{00000000-0000-0000-0000-000000000000}"/>
          </ac:spMkLst>
        </pc:spChg>
      </pc:sldChg>
      <pc:sldChg chg="modSp new mod">
        <pc:chgData name="Steve Shellhammer" userId="0e71f22d-ee3e-49c0-82ff-dbc290af8082" providerId="ADAL" clId="{DEF71367-4F9B-4215-AD13-5EFBAC3FCAC5}" dt="2021-11-04T00:01:15.138" v="42" actId="14100"/>
        <pc:sldMkLst>
          <pc:docMk/>
          <pc:sldMk cId="4128314619" sldId="308"/>
        </pc:sldMkLst>
        <pc:spChg chg="mod">
          <ac:chgData name="Steve Shellhammer" userId="0e71f22d-ee3e-49c0-82ff-dbc290af8082" providerId="ADAL" clId="{DEF71367-4F9B-4215-AD13-5EFBAC3FCAC5}" dt="2021-11-04T00:01:15.138" v="42" actId="14100"/>
          <ac:spMkLst>
            <pc:docMk/>
            <pc:sldMk cId="4128314619" sldId="308"/>
            <ac:spMk id="2" creationId="{47976F7E-5EDB-4C8F-8637-2943F13D670B}"/>
          </ac:spMkLst>
        </pc:spChg>
        <pc:spChg chg="mod">
          <ac:chgData name="Steve Shellhammer" userId="0e71f22d-ee3e-49c0-82ff-dbc290af8082" providerId="ADAL" clId="{DEF71367-4F9B-4215-AD13-5EFBAC3FCAC5}" dt="2021-11-04T00:01:11.485" v="41" actId="14100"/>
          <ac:spMkLst>
            <pc:docMk/>
            <pc:sldMk cId="4128314619" sldId="308"/>
            <ac:spMk id="3" creationId="{8BBBC4AA-EA3F-44E3-87C3-BB61A4248108}"/>
          </ac:spMkLst>
        </pc:spChg>
      </pc:sldChg>
      <pc:sldMasterChg chg="modSp mod">
        <pc:chgData name="Steve Shellhammer" userId="0e71f22d-ee3e-49c0-82ff-dbc290af8082" providerId="ADAL" clId="{DEF71367-4F9B-4215-AD13-5EFBAC3FCAC5}" dt="2021-11-03T23:59:56.292" v="31" actId="20577"/>
        <pc:sldMasterMkLst>
          <pc:docMk/>
          <pc:sldMasterMk cId="0" sldId="2147483648"/>
        </pc:sldMasterMkLst>
        <pc:spChg chg="mod">
          <ac:chgData name="Steve Shellhammer" userId="0e71f22d-ee3e-49c0-82ff-dbc290af8082" providerId="ADAL" clId="{DEF71367-4F9B-4215-AD13-5EFBAC3FCAC5}" dt="2021-11-03T23:59:56.292" v="31" actId="20577"/>
          <ac:spMkLst>
            <pc:docMk/>
            <pc:sldMasterMk cId="0" sldId="2147483648"/>
            <ac:spMk id="10" creationId="{00000000-0000-0000-0000-000000000000}"/>
          </ac:spMkLst>
        </pc:spChg>
      </pc:sldMasterChg>
    </pc:docChg>
  </pc:docChgLst>
  <pc:docChgLst>
    <pc:chgData name="Steve Shellhammer" userId="0e71f22d-ee3e-49c0-82ff-dbc290af8082" providerId="ADAL" clId="{2E040D0F-E2BF-480A-B9F4-CBD8EEB9D1CA}"/>
    <pc:docChg chg="modSld modMainMaster">
      <pc:chgData name="Steve Shellhammer" userId="0e71f22d-ee3e-49c0-82ff-dbc290af8082" providerId="ADAL" clId="{2E040D0F-E2BF-480A-B9F4-CBD8EEB9D1CA}" dt="2019-07-13T21:43:22.080" v="7" actId="20577"/>
      <pc:docMkLst>
        <pc:docMk/>
      </pc:docMkLst>
      <pc:sldChg chg="modSp">
        <pc:chgData name="Steve Shellhammer" userId="0e71f22d-ee3e-49c0-82ff-dbc290af8082" providerId="ADAL" clId="{2E040D0F-E2BF-480A-B9F4-CBD8EEB9D1CA}" dt="2019-07-13T21:42:53.616" v="3" actId="20577"/>
        <pc:sldMkLst>
          <pc:docMk/>
          <pc:sldMk cId="0" sldId="256"/>
        </pc:sldMkLst>
        <pc:spChg chg="mod">
          <ac:chgData name="Steve Shellhammer" userId="0e71f22d-ee3e-49c0-82ff-dbc290af8082" providerId="ADAL" clId="{2E040D0F-E2BF-480A-B9F4-CBD8EEB9D1CA}" dt="2019-07-13T21:42:53.616" v="3" actId="20577"/>
          <ac:spMkLst>
            <pc:docMk/>
            <pc:sldMk cId="0" sldId="256"/>
            <ac:spMk id="3074" creationId="{00000000-0000-0000-0000-000000000000}"/>
          </ac:spMkLst>
        </pc:spChg>
      </pc:sldChg>
      <pc:sldChg chg="modSp">
        <pc:chgData name="Steve Shellhammer" userId="0e71f22d-ee3e-49c0-82ff-dbc290af8082" providerId="ADAL" clId="{2E040D0F-E2BF-480A-B9F4-CBD8EEB9D1CA}" dt="2019-07-13T21:43:02.454" v="5" actId="20577"/>
        <pc:sldMkLst>
          <pc:docMk/>
          <pc:sldMk cId="3731895628" sldId="264"/>
        </pc:sldMkLst>
        <pc:spChg chg="mod">
          <ac:chgData name="Steve Shellhammer" userId="0e71f22d-ee3e-49c0-82ff-dbc290af8082" providerId="ADAL" clId="{2E040D0F-E2BF-480A-B9F4-CBD8EEB9D1CA}" dt="2019-07-13T21:43:02.454" v="5" actId="20577"/>
          <ac:spMkLst>
            <pc:docMk/>
            <pc:sldMk cId="3731895628" sldId="264"/>
            <ac:spMk id="3" creationId="{00000000-0000-0000-0000-000000000000}"/>
          </ac:spMkLst>
        </pc:spChg>
      </pc:sldChg>
      <pc:sldMasterChg chg="modSp">
        <pc:chgData name="Steve Shellhammer" userId="0e71f22d-ee3e-49c0-82ff-dbc290af8082" providerId="ADAL" clId="{2E040D0F-E2BF-480A-B9F4-CBD8EEB9D1CA}" dt="2019-07-13T21:43:22.080" v="7" actId="20577"/>
        <pc:sldMasterMkLst>
          <pc:docMk/>
          <pc:sldMasterMk cId="0" sldId="2147483648"/>
        </pc:sldMasterMkLst>
        <pc:spChg chg="mod">
          <ac:chgData name="Steve Shellhammer" userId="0e71f22d-ee3e-49c0-82ff-dbc290af8082" providerId="ADAL" clId="{2E040D0F-E2BF-480A-B9F4-CBD8EEB9D1CA}" dt="2019-07-13T21:43:22.080" v="7" actId="20577"/>
          <ac:spMkLst>
            <pc:docMk/>
            <pc:sldMasterMk cId="0" sldId="2147483648"/>
            <ac:spMk id="10" creationId="{00000000-0000-0000-0000-000000000000}"/>
          </ac:spMkLst>
        </pc:spChg>
      </pc:sldMasterChg>
    </pc:docChg>
  </pc:docChgLst>
  <pc:docChgLst>
    <pc:chgData name="Steve Shellhammer" userId="0e71f22d-ee3e-49c0-82ff-dbc290af8082" providerId="ADAL" clId="{E18C23E2-6BAD-44B4-8335-7588DBA789D1}"/>
    <pc:docChg chg="undo custSel addSld modSld modMainMaster">
      <pc:chgData name="Steve Shellhammer" userId="0e71f22d-ee3e-49c0-82ff-dbc290af8082" providerId="ADAL" clId="{E18C23E2-6BAD-44B4-8335-7588DBA789D1}" dt="2022-11-07T19:47:09.963" v="815" actId="14100"/>
      <pc:docMkLst>
        <pc:docMk/>
      </pc:docMkLst>
      <pc:sldChg chg="modSp mod">
        <pc:chgData name="Steve Shellhammer" userId="0e71f22d-ee3e-49c0-82ff-dbc290af8082" providerId="ADAL" clId="{E18C23E2-6BAD-44B4-8335-7588DBA789D1}" dt="2022-11-07T19:31:03.218" v="13" actId="20577"/>
        <pc:sldMkLst>
          <pc:docMk/>
          <pc:sldMk cId="0" sldId="256"/>
        </pc:sldMkLst>
        <pc:spChg chg="mod">
          <ac:chgData name="Steve Shellhammer" userId="0e71f22d-ee3e-49c0-82ff-dbc290af8082" providerId="ADAL" clId="{E18C23E2-6BAD-44B4-8335-7588DBA789D1}" dt="2022-11-07T19:30:54.064" v="7" actId="20577"/>
          <ac:spMkLst>
            <pc:docMk/>
            <pc:sldMk cId="0" sldId="256"/>
            <ac:spMk id="3073" creationId="{00000000-0000-0000-0000-000000000000}"/>
          </ac:spMkLst>
        </pc:spChg>
        <pc:spChg chg="mod">
          <ac:chgData name="Steve Shellhammer" userId="0e71f22d-ee3e-49c0-82ff-dbc290af8082" providerId="ADAL" clId="{E18C23E2-6BAD-44B4-8335-7588DBA789D1}" dt="2022-11-07T19:31:03.218" v="13" actId="20577"/>
          <ac:spMkLst>
            <pc:docMk/>
            <pc:sldMk cId="0" sldId="256"/>
            <ac:spMk id="3074" creationId="{00000000-0000-0000-0000-000000000000}"/>
          </ac:spMkLst>
        </pc:spChg>
      </pc:sldChg>
      <pc:sldChg chg="modSp mod">
        <pc:chgData name="Steve Shellhammer" userId="0e71f22d-ee3e-49c0-82ff-dbc290af8082" providerId="ADAL" clId="{E18C23E2-6BAD-44B4-8335-7588DBA789D1}" dt="2022-11-07T19:47:09.963" v="815" actId="14100"/>
        <pc:sldMkLst>
          <pc:docMk/>
          <pc:sldMk cId="2073173423" sldId="298"/>
        </pc:sldMkLst>
        <pc:spChg chg="mod">
          <ac:chgData name="Steve Shellhammer" userId="0e71f22d-ee3e-49c0-82ff-dbc290af8082" providerId="ADAL" clId="{E18C23E2-6BAD-44B4-8335-7588DBA789D1}" dt="2022-11-07T19:47:09.963" v="815" actId="14100"/>
          <ac:spMkLst>
            <pc:docMk/>
            <pc:sldMk cId="2073173423" sldId="298"/>
            <ac:spMk id="3" creationId="{0879F695-B16A-4FC9-BD55-E2608AFB30AD}"/>
          </ac:spMkLst>
        </pc:spChg>
      </pc:sldChg>
      <pc:sldChg chg="delSp modSp mod">
        <pc:chgData name="Steve Shellhammer" userId="0e71f22d-ee3e-49c0-82ff-dbc290af8082" providerId="ADAL" clId="{E18C23E2-6BAD-44B4-8335-7588DBA789D1}" dt="2022-11-07T19:45:11.192" v="630" actId="1076"/>
        <pc:sldMkLst>
          <pc:docMk/>
          <pc:sldMk cId="693098657" sldId="304"/>
        </pc:sldMkLst>
        <pc:picChg chg="del">
          <ac:chgData name="Steve Shellhammer" userId="0e71f22d-ee3e-49c0-82ff-dbc290af8082" providerId="ADAL" clId="{E18C23E2-6BAD-44B4-8335-7588DBA789D1}" dt="2022-11-07T19:42:16.821" v="628" actId="478"/>
          <ac:picMkLst>
            <pc:docMk/>
            <pc:sldMk cId="693098657" sldId="304"/>
            <ac:picMk id="3" creationId="{486170CF-B3B4-1FBF-3DB2-73FA22C4044D}"/>
          </ac:picMkLst>
        </pc:picChg>
        <pc:picChg chg="mod">
          <ac:chgData name="Steve Shellhammer" userId="0e71f22d-ee3e-49c0-82ff-dbc290af8082" providerId="ADAL" clId="{E18C23E2-6BAD-44B4-8335-7588DBA789D1}" dt="2022-11-07T19:45:11.192" v="630" actId="1076"/>
          <ac:picMkLst>
            <pc:docMk/>
            <pc:sldMk cId="693098657" sldId="304"/>
            <ac:picMk id="7" creationId="{C9B54A77-F186-4465-9A5E-61B5D9CA870D}"/>
          </ac:picMkLst>
        </pc:picChg>
      </pc:sldChg>
      <pc:sldChg chg="modSp mod">
        <pc:chgData name="Steve Shellhammer" userId="0e71f22d-ee3e-49c0-82ff-dbc290af8082" providerId="ADAL" clId="{E18C23E2-6BAD-44B4-8335-7588DBA789D1}" dt="2022-11-07T19:33:15.514" v="74" actId="404"/>
        <pc:sldMkLst>
          <pc:docMk/>
          <pc:sldMk cId="4128314619" sldId="308"/>
        </pc:sldMkLst>
        <pc:spChg chg="mod">
          <ac:chgData name="Steve Shellhammer" userId="0e71f22d-ee3e-49c0-82ff-dbc290af8082" providerId="ADAL" clId="{E18C23E2-6BAD-44B4-8335-7588DBA789D1}" dt="2022-11-07T19:31:44.734" v="41" actId="14100"/>
          <ac:spMkLst>
            <pc:docMk/>
            <pc:sldMk cId="4128314619" sldId="308"/>
            <ac:spMk id="2" creationId="{47976F7E-5EDB-4C8F-8637-2943F13D670B}"/>
          </ac:spMkLst>
        </pc:spChg>
        <pc:spChg chg="mod">
          <ac:chgData name="Steve Shellhammer" userId="0e71f22d-ee3e-49c0-82ff-dbc290af8082" providerId="ADAL" clId="{E18C23E2-6BAD-44B4-8335-7588DBA789D1}" dt="2022-11-07T19:33:15.514" v="74" actId="404"/>
          <ac:spMkLst>
            <pc:docMk/>
            <pc:sldMk cId="4128314619" sldId="308"/>
            <ac:spMk id="3" creationId="{8BBBC4AA-EA3F-44E3-87C3-BB61A4248108}"/>
          </ac:spMkLst>
        </pc:spChg>
      </pc:sldChg>
      <pc:sldChg chg="modSp new mod">
        <pc:chgData name="Steve Shellhammer" userId="0e71f22d-ee3e-49c0-82ff-dbc290af8082" providerId="ADAL" clId="{E18C23E2-6BAD-44B4-8335-7588DBA789D1}" dt="2022-11-07T19:40:12.200" v="604" actId="14100"/>
        <pc:sldMkLst>
          <pc:docMk/>
          <pc:sldMk cId="1845010878" sldId="309"/>
        </pc:sldMkLst>
        <pc:spChg chg="mod">
          <ac:chgData name="Steve Shellhammer" userId="0e71f22d-ee3e-49c0-82ff-dbc290af8082" providerId="ADAL" clId="{E18C23E2-6BAD-44B4-8335-7588DBA789D1}" dt="2022-11-07T19:40:12.200" v="604" actId="14100"/>
          <ac:spMkLst>
            <pc:docMk/>
            <pc:sldMk cId="1845010878" sldId="309"/>
            <ac:spMk id="2" creationId="{26B6F104-3EEB-49A3-9379-1CC0098FA801}"/>
          </ac:spMkLst>
        </pc:spChg>
        <pc:spChg chg="mod">
          <ac:chgData name="Steve Shellhammer" userId="0e71f22d-ee3e-49c0-82ff-dbc290af8082" providerId="ADAL" clId="{E18C23E2-6BAD-44B4-8335-7588DBA789D1}" dt="2022-11-07T19:39:35.926" v="533" actId="6549"/>
          <ac:spMkLst>
            <pc:docMk/>
            <pc:sldMk cId="1845010878" sldId="309"/>
            <ac:spMk id="3" creationId="{BB3C6EE0-BD1D-4620-87D7-3D58EEB211A8}"/>
          </ac:spMkLst>
        </pc:spChg>
      </pc:sldChg>
      <pc:sldChg chg="modSp add mod">
        <pc:chgData name="Steve Shellhammer" userId="0e71f22d-ee3e-49c0-82ff-dbc290af8082" providerId="ADAL" clId="{E18C23E2-6BAD-44B4-8335-7588DBA789D1}" dt="2022-11-07T19:45:37.088" v="633" actId="6549"/>
        <pc:sldMkLst>
          <pc:docMk/>
          <pc:sldMk cId="199674075" sldId="310"/>
        </pc:sldMkLst>
        <pc:spChg chg="mod">
          <ac:chgData name="Steve Shellhammer" userId="0e71f22d-ee3e-49c0-82ff-dbc290af8082" providerId="ADAL" clId="{E18C23E2-6BAD-44B4-8335-7588DBA789D1}" dt="2022-11-07T19:42:09.978" v="627" actId="20577"/>
          <ac:spMkLst>
            <pc:docMk/>
            <pc:sldMk cId="199674075" sldId="310"/>
            <ac:spMk id="2" creationId="{26B6F104-3EEB-49A3-9379-1CC0098FA801}"/>
          </ac:spMkLst>
        </pc:spChg>
        <pc:spChg chg="mod">
          <ac:chgData name="Steve Shellhammer" userId="0e71f22d-ee3e-49c0-82ff-dbc290af8082" providerId="ADAL" clId="{E18C23E2-6BAD-44B4-8335-7588DBA789D1}" dt="2022-11-07T19:45:37.088" v="633" actId="6549"/>
          <ac:spMkLst>
            <pc:docMk/>
            <pc:sldMk cId="199674075" sldId="310"/>
            <ac:spMk id="3" creationId="{BB3C6EE0-BD1D-4620-87D7-3D58EEB211A8}"/>
          </ac:spMkLst>
        </pc:spChg>
      </pc:sldChg>
      <pc:sldMasterChg chg="modSp mod">
        <pc:chgData name="Steve Shellhammer" userId="0e71f22d-ee3e-49c0-82ff-dbc290af8082" providerId="ADAL" clId="{E18C23E2-6BAD-44B4-8335-7588DBA789D1}" dt="2022-11-07T19:31:13.811" v="15" actId="20577"/>
        <pc:sldMasterMkLst>
          <pc:docMk/>
          <pc:sldMasterMk cId="0" sldId="2147483648"/>
        </pc:sldMasterMkLst>
        <pc:spChg chg="mod">
          <ac:chgData name="Steve Shellhammer" userId="0e71f22d-ee3e-49c0-82ff-dbc290af8082" providerId="ADAL" clId="{E18C23E2-6BAD-44B4-8335-7588DBA789D1}" dt="2022-11-07T19:31:13.811" v="15" actId="20577"/>
          <ac:spMkLst>
            <pc:docMk/>
            <pc:sldMasterMk cId="0" sldId="2147483648"/>
            <ac:spMk id="10" creationId="{00000000-0000-0000-0000-000000000000}"/>
          </ac:spMkLst>
        </pc:spChg>
      </pc:sldMasterChg>
    </pc:docChg>
  </pc:docChgLst>
  <pc:docChgLst>
    <pc:chgData name="Steve Shellhammer" userId="0e71f22d-ee3e-49c0-82ff-dbc290af8082" providerId="ADAL" clId="{B8552042-1AA0-4A25-AE35-BA6E2018E0F9}"/>
    <pc:docChg chg="modSld modMainMaster">
      <pc:chgData name="Steve Shellhammer" userId="0e71f22d-ee3e-49c0-82ff-dbc290af8082" providerId="ADAL" clId="{B8552042-1AA0-4A25-AE35-BA6E2018E0F9}" dt="2020-11-02T16:22:31.300" v="18" actId="1037"/>
      <pc:docMkLst>
        <pc:docMk/>
      </pc:docMkLst>
      <pc:sldChg chg="modSp mod">
        <pc:chgData name="Steve Shellhammer" userId="0e71f22d-ee3e-49c0-82ff-dbc290af8082" providerId="ADAL" clId="{B8552042-1AA0-4A25-AE35-BA6E2018E0F9}" dt="2020-11-02T15:45:47.049" v="7" actId="20577"/>
        <pc:sldMkLst>
          <pc:docMk/>
          <pc:sldMk cId="0" sldId="256"/>
        </pc:sldMkLst>
        <pc:spChg chg="mod">
          <ac:chgData name="Steve Shellhammer" userId="0e71f22d-ee3e-49c0-82ff-dbc290af8082" providerId="ADAL" clId="{B8552042-1AA0-4A25-AE35-BA6E2018E0F9}" dt="2020-11-02T15:45:47.049" v="7" actId="20577"/>
          <ac:spMkLst>
            <pc:docMk/>
            <pc:sldMk cId="0" sldId="256"/>
            <ac:spMk id="3074" creationId="{00000000-0000-0000-0000-000000000000}"/>
          </ac:spMkLst>
        </pc:spChg>
      </pc:sldChg>
      <pc:sldChg chg="modSp mod">
        <pc:chgData name="Steve Shellhammer" userId="0e71f22d-ee3e-49c0-82ff-dbc290af8082" providerId="ADAL" clId="{B8552042-1AA0-4A25-AE35-BA6E2018E0F9}" dt="2020-11-02T16:22:31.300" v="18" actId="1037"/>
        <pc:sldMkLst>
          <pc:docMk/>
          <pc:sldMk cId="2439599667" sldId="290"/>
        </pc:sldMkLst>
        <pc:spChg chg="mod">
          <ac:chgData name="Steve Shellhammer" userId="0e71f22d-ee3e-49c0-82ff-dbc290af8082" providerId="ADAL" clId="{B8552042-1AA0-4A25-AE35-BA6E2018E0F9}" dt="2020-11-02T16:22:31.300" v="18" actId="1037"/>
          <ac:spMkLst>
            <pc:docMk/>
            <pc:sldMk cId="2439599667" sldId="290"/>
            <ac:spMk id="3" creationId="{2118FBEB-869B-429D-9D5A-975287234DBD}"/>
          </ac:spMkLst>
        </pc:spChg>
      </pc:sldChg>
      <pc:sldChg chg="modSp mod">
        <pc:chgData name="Steve Shellhammer" userId="0e71f22d-ee3e-49c0-82ff-dbc290af8082" providerId="ADAL" clId="{B8552042-1AA0-4A25-AE35-BA6E2018E0F9}" dt="2020-11-02T15:46:16.099" v="13" actId="20577"/>
        <pc:sldMkLst>
          <pc:docMk/>
          <pc:sldMk cId="1762822898" sldId="293"/>
        </pc:sldMkLst>
        <pc:spChg chg="mod">
          <ac:chgData name="Steve Shellhammer" userId="0e71f22d-ee3e-49c0-82ff-dbc290af8082" providerId="ADAL" clId="{B8552042-1AA0-4A25-AE35-BA6E2018E0F9}" dt="2020-11-02T15:46:16.099" v="13" actId="20577"/>
          <ac:spMkLst>
            <pc:docMk/>
            <pc:sldMk cId="1762822898" sldId="293"/>
            <ac:spMk id="3" creationId="{A37BCEF0-6F11-463B-8039-DEDBBCA0781B}"/>
          </ac:spMkLst>
        </pc:spChg>
      </pc:sldChg>
      <pc:sldMasterChg chg="modSp mod">
        <pc:chgData name="Steve Shellhammer" userId="0e71f22d-ee3e-49c0-82ff-dbc290af8082" providerId="ADAL" clId="{B8552042-1AA0-4A25-AE35-BA6E2018E0F9}" dt="2020-11-02T15:46:01.463" v="9" actId="20577"/>
        <pc:sldMasterMkLst>
          <pc:docMk/>
          <pc:sldMasterMk cId="0" sldId="2147483648"/>
        </pc:sldMasterMkLst>
        <pc:spChg chg="mod">
          <ac:chgData name="Steve Shellhammer" userId="0e71f22d-ee3e-49c0-82ff-dbc290af8082" providerId="ADAL" clId="{B8552042-1AA0-4A25-AE35-BA6E2018E0F9}" dt="2020-11-02T15:46:01.463" v="9" actId="20577"/>
          <ac:spMkLst>
            <pc:docMk/>
            <pc:sldMasterMk cId="0" sldId="2147483648"/>
            <ac:spMk id="10" creationId="{00000000-0000-0000-0000-000000000000}"/>
          </ac:spMkLst>
        </pc:spChg>
      </pc:sldMasterChg>
    </pc:docChg>
  </pc:docChgLst>
  <pc:docChgLst>
    <pc:chgData name="Steve Shellhammer" userId="0e71f22d-ee3e-49c0-82ff-dbc290af8082" providerId="ADAL" clId="{C292AE29-02E2-4099-A057-AC0C8A24EBD1}"/>
    <pc:docChg chg="undo custSel addSld modSld modMainMaster">
      <pc:chgData name="Steve Shellhammer" userId="0e71f22d-ee3e-49c0-82ff-dbc290af8082" providerId="ADAL" clId="{C292AE29-02E2-4099-A057-AC0C8A24EBD1}" dt="2022-01-15T00:17:43.771" v="183" actId="20577"/>
      <pc:docMkLst>
        <pc:docMk/>
      </pc:docMkLst>
      <pc:sldChg chg="modSp mod">
        <pc:chgData name="Steve Shellhammer" userId="0e71f22d-ee3e-49c0-82ff-dbc290af8082" providerId="ADAL" clId="{C292AE29-02E2-4099-A057-AC0C8A24EBD1}" dt="2022-01-15T00:03:59.035" v="1" actId="20577"/>
        <pc:sldMkLst>
          <pc:docMk/>
          <pc:sldMk cId="0" sldId="256"/>
        </pc:sldMkLst>
        <pc:spChg chg="mod">
          <ac:chgData name="Steve Shellhammer" userId="0e71f22d-ee3e-49c0-82ff-dbc290af8082" providerId="ADAL" clId="{C292AE29-02E2-4099-A057-AC0C8A24EBD1}" dt="2022-01-15T00:03:59.035" v="1" actId="20577"/>
          <ac:spMkLst>
            <pc:docMk/>
            <pc:sldMk cId="0" sldId="256"/>
            <ac:spMk id="3074" creationId="{00000000-0000-0000-0000-000000000000}"/>
          </ac:spMkLst>
        </pc:spChg>
      </pc:sldChg>
      <pc:sldChg chg="modSp mod">
        <pc:chgData name="Steve Shellhammer" userId="0e71f22d-ee3e-49c0-82ff-dbc290af8082" providerId="ADAL" clId="{C292AE29-02E2-4099-A057-AC0C8A24EBD1}" dt="2022-01-15T00:16:49.838" v="181" actId="20577"/>
        <pc:sldMkLst>
          <pc:docMk/>
          <pc:sldMk cId="1997302967" sldId="307"/>
        </pc:sldMkLst>
        <pc:spChg chg="mod">
          <ac:chgData name="Steve Shellhammer" userId="0e71f22d-ee3e-49c0-82ff-dbc290af8082" providerId="ADAL" clId="{C292AE29-02E2-4099-A057-AC0C8A24EBD1}" dt="2022-01-15T00:16:32.910" v="173" actId="20577"/>
          <ac:spMkLst>
            <pc:docMk/>
            <pc:sldMk cId="1997302967" sldId="307"/>
            <ac:spMk id="2" creationId="{E4B478FD-2085-4984-AC8C-E80031C9E08D}"/>
          </ac:spMkLst>
        </pc:spChg>
        <pc:spChg chg="mod">
          <ac:chgData name="Steve Shellhammer" userId="0e71f22d-ee3e-49c0-82ff-dbc290af8082" providerId="ADAL" clId="{C292AE29-02E2-4099-A057-AC0C8A24EBD1}" dt="2022-01-15T00:16:49.838" v="181" actId="20577"/>
          <ac:spMkLst>
            <pc:docMk/>
            <pc:sldMk cId="1997302967" sldId="307"/>
            <ac:spMk id="3" creationId="{9A5276BF-EE70-4764-ADA7-712D0C09537F}"/>
          </ac:spMkLst>
        </pc:spChg>
      </pc:sldChg>
      <pc:sldChg chg="modSp new mod">
        <pc:chgData name="Steve Shellhammer" userId="0e71f22d-ee3e-49c0-82ff-dbc290af8082" providerId="ADAL" clId="{C292AE29-02E2-4099-A057-AC0C8A24EBD1}" dt="2022-01-15T00:06:01.723" v="40" actId="1036"/>
        <pc:sldMkLst>
          <pc:docMk/>
          <pc:sldMk cId="511721443" sldId="311"/>
        </pc:sldMkLst>
        <pc:spChg chg="mod">
          <ac:chgData name="Steve Shellhammer" userId="0e71f22d-ee3e-49c0-82ff-dbc290af8082" providerId="ADAL" clId="{C292AE29-02E2-4099-A057-AC0C8A24EBD1}" dt="2022-01-15T00:04:48.732" v="8" actId="404"/>
          <ac:spMkLst>
            <pc:docMk/>
            <pc:sldMk cId="511721443" sldId="311"/>
            <ac:spMk id="2" creationId="{C79CB706-8910-494B-B02B-8650C3A13131}"/>
          </ac:spMkLst>
        </pc:spChg>
        <pc:spChg chg="mod">
          <ac:chgData name="Steve Shellhammer" userId="0e71f22d-ee3e-49c0-82ff-dbc290af8082" providerId="ADAL" clId="{C292AE29-02E2-4099-A057-AC0C8A24EBD1}" dt="2022-01-15T00:06:01.723" v="40" actId="1036"/>
          <ac:spMkLst>
            <pc:docMk/>
            <pc:sldMk cId="511721443" sldId="311"/>
            <ac:spMk id="3" creationId="{02272F6F-9AF6-486C-9057-FEED7F6C5C4F}"/>
          </ac:spMkLst>
        </pc:spChg>
      </pc:sldChg>
      <pc:sldMasterChg chg="modSp mod">
        <pc:chgData name="Steve Shellhammer" userId="0e71f22d-ee3e-49c0-82ff-dbc290af8082" providerId="ADAL" clId="{C292AE29-02E2-4099-A057-AC0C8A24EBD1}" dt="2022-01-15T00:17:43.771" v="183" actId="20577"/>
        <pc:sldMasterMkLst>
          <pc:docMk/>
          <pc:sldMasterMk cId="0" sldId="2147483648"/>
        </pc:sldMasterMkLst>
        <pc:spChg chg="mod">
          <ac:chgData name="Steve Shellhammer" userId="0e71f22d-ee3e-49c0-82ff-dbc290af8082" providerId="ADAL" clId="{C292AE29-02E2-4099-A057-AC0C8A24EBD1}" dt="2022-01-15T00:17:43.771" v="183" actId="20577"/>
          <ac:spMkLst>
            <pc:docMk/>
            <pc:sldMasterMk cId="0" sldId="2147483648"/>
            <ac:spMk id="10" creationId="{00000000-0000-0000-0000-000000000000}"/>
          </ac:spMkLst>
        </pc:spChg>
      </pc:sldMasterChg>
    </pc:docChg>
  </pc:docChgLst>
  <pc:docChgLst>
    <pc:chgData name="Steve Shellhammer" userId="0e71f22d-ee3e-49c0-82ff-dbc290af8082" providerId="ADAL" clId="{8DDF68D0-38CF-4F3D-BF90-7CA29B1E02B1}"/>
    <pc:docChg chg="modSld modMainMaster">
      <pc:chgData name="Steve Shellhammer" userId="0e71f22d-ee3e-49c0-82ff-dbc290af8082" providerId="ADAL" clId="{8DDF68D0-38CF-4F3D-BF90-7CA29B1E02B1}" dt="2021-07-06T22:55:48.537" v="3" actId="20577"/>
      <pc:docMkLst>
        <pc:docMk/>
      </pc:docMkLst>
      <pc:sldChg chg="modSp mod">
        <pc:chgData name="Steve Shellhammer" userId="0e71f22d-ee3e-49c0-82ff-dbc290af8082" providerId="ADAL" clId="{8DDF68D0-38CF-4F3D-BF90-7CA29B1E02B1}" dt="2021-07-06T22:55:29.770" v="1" actId="20577"/>
        <pc:sldMkLst>
          <pc:docMk/>
          <pc:sldMk cId="0" sldId="256"/>
        </pc:sldMkLst>
        <pc:spChg chg="mod">
          <ac:chgData name="Steve Shellhammer" userId="0e71f22d-ee3e-49c0-82ff-dbc290af8082" providerId="ADAL" clId="{8DDF68D0-38CF-4F3D-BF90-7CA29B1E02B1}" dt="2021-07-06T22:55:29.770" v="1" actId="20577"/>
          <ac:spMkLst>
            <pc:docMk/>
            <pc:sldMk cId="0" sldId="256"/>
            <ac:spMk id="3074" creationId="{00000000-0000-0000-0000-000000000000}"/>
          </ac:spMkLst>
        </pc:spChg>
      </pc:sldChg>
      <pc:sldMasterChg chg="modSp mod">
        <pc:chgData name="Steve Shellhammer" userId="0e71f22d-ee3e-49c0-82ff-dbc290af8082" providerId="ADAL" clId="{8DDF68D0-38CF-4F3D-BF90-7CA29B1E02B1}" dt="2021-07-06T22:55:48.537" v="3" actId="20577"/>
        <pc:sldMasterMkLst>
          <pc:docMk/>
          <pc:sldMasterMk cId="0" sldId="2147483648"/>
        </pc:sldMasterMkLst>
        <pc:spChg chg="mod">
          <ac:chgData name="Steve Shellhammer" userId="0e71f22d-ee3e-49c0-82ff-dbc290af8082" providerId="ADAL" clId="{8DDF68D0-38CF-4F3D-BF90-7CA29B1E02B1}" dt="2021-07-06T22:55:48.537" v="3" actId="20577"/>
          <ac:spMkLst>
            <pc:docMk/>
            <pc:sldMasterMk cId="0" sldId="2147483648"/>
            <ac:spMk id="10" creationId="{00000000-0000-0000-0000-000000000000}"/>
          </ac:spMkLst>
        </pc:spChg>
      </pc:sldMasterChg>
    </pc:docChg>
  </pc:docChgLst>
  <pc:docChgLst>
    <pc:chgData name="Steve Shellhammer" userId="0e71f22d-ee3e-49c0-82ff-dbc290af8082" providerId="ADAL" clId="{EF7CF132-81E7-4177-8D2D-C0693188CF3A}"/>
    <pc:docChg chg="custSel addSld delSld modSld modMainMaster">
      <pc:chgData name="Steve Shellhammer" userId="0e71f22d-ee3e-49c0-82ff-dbc290af8082" providerId="ADAL" clId="{EF7CF132-81E7-4177-8D2D-C0693188CF3A}" dt="2022-01-12T17:07:38.365" v="1693" actId="20577"/>
      <pc:docMkLst>
        <pc:docMk/>
      </pc:docMkLst>
      <pc:sldChg chg="addSp delSp modSp mod">
        <pc:chgData name="Steve Shellhammer" userId="0e71f22d-ee3e-49c0-82ff-dbc290af8082" providerId="ADAL" clId="{EF7CF132-81E7-4177-8D2D-C0693188CF3A}" dt="2022-01-12T17:07:22.860" v="1689" actId="20577"/>
        <pc:sldMkLst>
          <pc:docMk/>
          <pc:sldMk cId="0" sldId="256"/>
        </pc:sldMkLst>
        <pc:spChg chg="add mod">
          <ac:chgData name="Steve Shellhammer" userId="0e71f22d-ee3e-49c0-82ff-dbc290af8082" providerId="ADAL" clId="{EF7CF132-81E7-4177-8D2D-C0693188CF3A}" dt="2022-01-06T21:56:25.985" v="1"/>
          <ac:spMkLst>
            <pc:docMk/>
            <pc:sldMk cId="0" sldId="256"/>
            <ac:spMk id="13" creationId="{11DA9CE0-040E-4838-A418-077971D49C84}"/>
          </ac:spMkLst>
        </pc:spChg>
        <pc:spChg chg="mod">
          <ac:chgData name="Steve Shellhammer" userId="0e71f22d-ee3e-49c0-82ff-dbc290af8082" providerId="ADAL" clId="{EF7CF132-81E7-4177-8D2D-C0693188CF3A}" dt="2022-01-06T21:57:01.827" v="12" actId="20577"/>
          <ac:spMkLst>
            <pc:docMk/>
            <pc:sldMk cId="0" sldId="256"/>
            <ac:spMk id="3073" creationId="{00000000-0000-0000-0000-000000000000}"/>
          </ac:spMkLst>
        </pc:spChg>
        <pc:spChg chg="mod">
          <ac:chgData name="Steve Shellhammer" userId="0e71f22d-ee3e-49c0-82ff-dbc290af8082" providerId="ADAL" clId="{EF7CF132-81E7-4177-8D2D-C0693188CF3A}" dt="2022-01-12T17:07:22.860" v="1689" actId="20577"/>
          <ac:spMkLst>
            <pc:docMk/>
            <pc:sldMk cId="0" sldId="256"/>
            <ac:spMk id="3074" creationId="{00000000-0000-0000-0000-000000000000}"/>
          </ac:spMkLst>
        </pc:spChg>
        <pc:spChg chg="del">
          <ac:chgData name="Steve Shellhammer" userId="0e71f22d-ee3e-49c0-82ff-dbc290af8082" providerId="ADAL" clId="{EF7CF132-81E7-4177-8D2D-C0693188CF3A}" dt="2022-01-06T21:56:05.472" v="0" actId="478"/>
          <ac:spMkLst>
            <pc:docMk/>
            <pc:sldMk cId="0" sldId="256"/>
            <ac:spMk id="3076" creationId="{00000000-0000-0000-0000-000000000000}"/>
          </ac:spMkLst>
        </pc:spChg>
        <pc:graphicFrameChg chg="add mod modGraphic">
          <ac:chgData name="Steve Shellhammer" userId="0e71f22d-ee3e-49c0-82ff-dbc290af8082" providerId="ADAL" clId="{EF7CF132-81E7-4177-8D2D-C0693188CF3A}" dt="2022-01-06T21:56:32.095" v="3" actId="20577"/>
          <ac:graphicFrameMkLst>
            <pc:docMk/>
            <pc:sldMk cId="0" sldId="256"/>
            <ac:graphicFrameMk id="14" creationId="{EA28245D-D5A1-4C4C-87E9-81BA55C2B95A}"/>
          </ac:graphicFrameMkLst>
        </pc:graphicFrameChg>
        <pc:graphicFrameChg chg="del">
          <ac:chgData name="Steve Shellhammer" userId="0e71f22d-ee3e-49c0-82ff-dbc290af8082" providerId="ADAL" clId="{EF7CF132-81E7-4177-8D2D-C0693188CF3A}" dt="2022-01-06T21:56:05.472" v="0" actId="478"/>
          <ac:graphicFrameMkLst>
            <pc:docMk/>
            <pc:sldMk cId="0" sldId="256"/>
            <ac:graphicFrameMk id="3075" creationId="{00000000-0000-0000-0000-000000000000}"/>
          </ac:graphicFrameMkLst>
        </pc:graphicFrameChg>
      </pc:sldChg>
      <pc:sldChg chg="modSp mod">
        <pc:chgData name="Steve Shellhammer" userId="0e71f22d-ee3e-49c0-82ff-dbc290af8082" providerId="ADAL" clId="{EF7CF132-81E7-4177-8D2D-C0693188CF3A}" dt="2022-01-06T21:59:47.378" v="32" actId="20577"/>
        <pc:sldMkLst>
          <pc:docMk/>
          <pc:sldMk cId="3731895628" sldId="264"/>
        </pc:sldMkLst>
        <pc:spChg chg="mod">
          <ac:chgData name="Steve Shellhammer" userId="0e71f22d-ee3e-49c0-82ff-dbc290af8082" providerId="ADAL" clId="{EF7CF132-81E7-4177-8D2D-C0693188CF3A}" dt="2022-01-06T21:59:47.378" v="32" actId="20577"/>
          <ac:spMkLst>
            <pc:docMk/>
            <pc:sldMk cId="3731895628" sldId="264"/>
            <ac:spMk id="3" creationId="{00000000-0000-0000-0000-000000000000}"/>
          </ac:spMkLst>
        </pc:spChg>
      </pc:sldChg>
      <pc:sldChg chg="modSp mod">
        <pc:chgData name="Steve Shellhammer" userId="0e71f22d-ee3e-49c0-82ff-dbc290af8082" providerId="ADAL" clId="{EF7CF132-81E7-4177-8D2D-C0693188CF3A}" dt="2022-01-12T17:07:38.365" v="1693" actId="20577"/>
        <pc:sldMkLst>
          <pc:docMk/>
          <pc:sldMk cId="2073173423" sldId="298"/>
        </pc:sldMkLst>
        <pc:spChg chg="mod">
          <ac:chgData name="Steve Shellhammer" userId="0e71f22d-ee3e-49c0-82ff-dbc290af8082" providerId="ADAL" clId="{EF7CF132-81E7-4177-8D2D-C0693188CF3A}" dt="2022-01-06T22:22:34.881" v="1628" actId="404"/>
          <ac:spMkLst>
            <pc:docMk/>
            <pc:sldMk cId="2073173423" sldId="298"/>
            <ac:spMk id="2" creationId="{6BDE5E84-55F9-4669-95B1-3F9646890394}"/>
          </ac:spMkLst>
        </pc:spChg>
        <pc:spChg chg="mod">
          <ac:chgData name="Steve Shellhammer" userId="0e71f22d-ee3e-49c0-82ff-dbc290af8082" providerId="ADAL" clId="{EF7CF132-81E7-4177-8D2D-C0693188CF3A}" dt="2022-01-12T17:07:38.365" v="1693" actId="20577"/>
          <ac:spMkLst>
            <pc:docMk/>
            <pc:sldMk cId="2073173423" sldId="298"/>
            <ac:spMk id="3" creationId="{0879F695-B16A-4FC9-BD55-E2608AFB30AD}"/>
          </ac:spMkLst>
        </pc:spChg>
      </pc:sldChg>
      <pc:sldChg chg="delSp modSp mod">
        <pc:chgData name="Steve Shellhammer" userId="0e71f22d-ee3e-49c0-82ff-dbc290af8082" providerId="ADAL" clId="{EF7CF132-81E7-4177-8D2D-C0693188CF3A}" dt="2022-01-06T22:26:11.962" v="1640" actId="1076"/>
        <pc:sldMkLst>
          <pc:docMk/>
          <pc:sldMk cId="693098657" sldId="304"/>
        </pc:sldMkLst>
        <pc:picChg chg="mod">
          <ac:chgData name="Steve Shellhammer" userId="0e71f22d-ee3e-49c0-82ff-dbc290af8082" providerId="ADAL" clId="{EF7CF132-81E7-4177-8D2D-C0693188CF3A}" dt="2022-01-06T22:26:11.962" v="1640" actId="1076"/>
          <ac:picMkLst>
            <pc:docMk/>
            <pc:sldMk cId="693098657" sldId="304"/>
            <ac:picMk id="3" creationId="{44AF81FC-5CBB-4EC0-BF2A-70D3E899008C}"/>
          </ac:picMkLst>
        </pc:picChg>
        <pc:picChg chg="del">
          <ac:chgData name="Steve Shellhammer" userId="0e71f22d-ee3e-49c0-82ff-dbc290af8082" providerId="ADAL" clId="{EF7CF132-81E7-4177-8D2D-C0693188CF3A}" dt="2022-01-06T22:25:32.724" v="1637" actId="478"/>
          <ac:picMkLst>
            <pc:docMk/>
            <pc:sldMk cId="693098657" sldId="304"/>
            <ac:picMk id="7" creationId="{6663D083-862A-4B55-99AB-DA1B0B5D9D35}"/>
          </ac:picMkLst>
        </pc:picChg>
      </pc:sldChg>
      <pc:sldChg chg="modSp mod">
        <pc:chgData name="Steve Shellhammer" userId="0e71f22d-ee3e-49c0-82ff-dbc290af8082" providerId="ADAL" clId="{EF7CF132-81E7-4177-8D2D-C0693188CF3A}" dt="2022-01-06T22:11:42.063" v="1215" actId="115"/>
        <pc:sldMkLst>
          <pc:docMk/>
          <pc:sldMk cId="2684011041" sldId="305"/>
        </pc:sldMkLst>
        <pc:spChg chg="mod">
          <ac:chgData name="Steve Shellhammer" userId="0e71f22d-ee3e-49c0-82ff-dbc290af8082" providerId="ADAL" clId="{EF7CF132-81E7-4177-8D2D-C0693188CF3A}" dt="2022-01-06T22:11:15.956" v="1211" actId="403"/>
          <ac:spMkLst>
            <pc:docMk/>
            <pc:sldMk cId="2684011041" sldId="305"/>
            <ac:spMk id="2" creationId="{460FC835-B316-4211-B639-18D8C35BC0DB}"/>
          </ac:spMkLst>
        </pc:spChg>
        <pc:spChg chg="mod">
          <ac:chgData name="Steve Shellhammer" userId="0e71f22d-ee3e-49c0-82ff-dbc290af8082" providerId="ADAL" clId="{EF7CF132-81E7-4177-8D2D-C0693188CF3A}" dt="2022-01-06T22:11:42.063" v="1215" actId="115"/>
          <ac:spMkLst>
            <pc:docMk/>
            <pc:sldMk cId="2684011041" sldId="305"/>
            <ac:spMk id="3" creationId="{CD03C6C8-DD82-41FD-813E-9E11425B6458}"/>
          </ac:spMkLst>
        </pc:spChg>
      </pc:sldChg>
      <pc:sldChg chg="modSp mod">
        <pc:chgData name="Steve Shellhammer" userId="0e71f22d-ee3e-49c0-82ff-dbc290af8082" providerId="ADAL" clId="{EF7CF132-81E7-4177-8D2D-C0693188CF3A}" dt="2022-01-11T14:35:09.732" v="1671" actId="20577"/>
        <pc:sldMkLst>
          <pc:docMk/>
          <pc:sldMk cId="622474959" sldId="306"/>
        </pc:sldMkLst>
        <pc:spChg chg="mod">
          <ac:chgData name="Steve Shellhammer" userId="0e71f22d-ee3e-49c0-82ff-dbc290af8082" providerId="ADAL" clId="{EF7CF132-81E7-4177-8D2D-C0693188CF3A}" dt="2022-01-11T14:35:09.732" v="1671" actId="20577"/>
          <ac:spMkLst>
            <pc:docMk/>
            <pc:sldMk cId="622474959" sldId="306"/>
            <ac:spMk id="3" creationId="{9734A8BB-8C9F-4189-B589-57037E786FAA}"/>
          </ac:spMkLst>
        </pc:spChg>
      </pc:sldChg>
      <pc:sldChg chg="modSp mod">
        <pc:chgData name="Steve Shellhammer" userId="0e71f22d-ee3e-49c0-82ff-dbc290af8082" providerId="ADAL" clId="{EF7CF132-81E7-4177-8D2D-C0693188CF3A}" dt="2022-01-11T14:35:32.647" v="1687" actId="20577"/>
        <pc:sldMkLst>
          <pc:docMk/>
          <pc:sldMk cId="1997302967" sldId="307"/>
        </pc:sldMkLst>
        <pc:spChg chg="mod">
          <ac:chgData name="Steve Shellhammer" userId="0e71f22d-ee3e-49c0-82ff-dbc290af8082" providerId="ADAL" clId="{EF7CF132-81E7-4177-8D2D-C0693188CF3A}" dt="2022-01-06T22:18:26.127" v="1267" actId="20577"/>
          <ac:spMkLst>
            <pc:docMk/>
            <pc:sldMk cId="1997302967" sldId="307"/>
            <ac:spMk id="2" creationId="{E4B478FD-2085-4984-AC8C-E80031C9E08D}"/>
          </ac:spMkLst>
        </pc:spChg>
        <pc:spChg chg="mod">
          <ac:chgData name="Steve Shellhammer" userId="0e71f22d-ee3e-49c0-82ff-dbc290af8082" providerId="ADAL" clId="{EF7CF132-81E7-4177-8D2D-C0693188CF3A}" dt="2022-01-11T14:35:32.647" v="1687" actId="20577"/>
          <ac:spMkLst>
            <pc:docMk/>
            <pc:sldMk cId="1997302967" sldId="307"/>
            <ac:spMk id="3" creationId="{9A5276BF-EE70-4764-ADA7-712D0C09537F}"/>
          </ac:spMkLst>
        </pc:spChg>
      </pc:sldChg>
      <pc:sldChg chg="modSp mod">
        <pc:chgData name="Steve Shellhammer" userId="0e71f22d-ee3e-49c0-82ff-dbc290af8082" providerId="ADAL" clId="{EF7CF132-81E7-4177-8D2D-C0693188CF3A}" dt="2022-01-06T22:03:57.238" v="269" actId="1076"/>
        <pc:sldMkLst>
          <pc:docMk/>
          <pc:sldMk cId="4128314619" sldId="308"/>
        </pc:sldMkLst>
        <pc:spChg chg="mod">
          <ac:chgData name="Steve Shellhammer" userId="0e71f22d-ee3e-49c0-82ff-dbc290af8082" providerId="ADAL" clId="{EF7CF132-81E7-4177-8D2D-C0693188CF3A}" dt="2022-01-06T22:03:57.238" v="269" actId="1076"/>
          <ac:spMkLst>
            <pc:docMk/>
            <pc:sldMk cId="4128314619" sldId="308"/>
            <ac:spMk id="2" creationId="{47976F7E-5EDB-4C8F-8637-2943F13D670B}"/>
          </ac:spMkLst>
        </pc:spChg>
        <pc:spChg chg="mod">
          <ac:chgData name="Steve Shellhammer" userId="0e71f22d-ee3e-49c0-82ff-dbc290af8082" providerId="ADAL" clId="{EF7CF132-81E7-4177-8D2D-C0693188CF3A}" dt="2022-01-06T22:03:43.311" v="268" actId="20577"/>
          <ac:spMkLst>
            <pc:docMk/>
            <pc:sldMk cId="4128314619" sldId="308"/>
            <ac:spMk id="3" creationId="{8BBBC4AA-EA3F-44E3-87C3-BB61A4248108}"/>
          </ac:spMkLst>
        </pc:spChg>
      </pc:sldChg>
      <pc:sldChg chg="del">
        <pc:chgData name="Steve Shellhammer" userId="0e71f22d-ee3e-49c0-82ff-dbc290af8082" providerId="ADAL" clId="{EF7CF132-81E7-4177-8D2D-C0693188CF3A}" dt="2022-01-06T22:21:44.439" v="1524" actId="47"/>
        <pc:sldMkLst>
          <pc:docMk/>
          <pc:sldMk cId="3927078182" sldId="309"/>
        </pc:sldMkLst>
      </pc:sldChg>
      <pc:sldChg chg="modSp new mod">
        <pc:chgData name="Steve Shellhammer" userId="0e71f22d-ee3e-49c0-82ff-dbc290af8082" providerId="ADAL" clId="{EF7CF132-81E7-4177-8D2D-C0693188CF3A}" dt="2022-01-06T22:21:07.398" v="1519" actId="20577"/>
        <pc:sldMkLst>
          <pc:docMk/>
          <pc:sldMk cId="616439545" sldId="310"/>
        </pc:sldMkLst>
        <pc:spChg chg="mod">
          <ac:chgData name="Steve Shellhammer" userId="0e71f22d-ee3e-49c0-82ff-dbc290af8082" providerId="ADAL" clId="{EF7CF132-81E7-4177-8D2D-C0693188CF3A}" dt="2022-01-06T22:11:07.473" v="1210" actId="404"/>
          <ac:spMkLst>
            <pc:docMk/>
            <pc:sldMk cId="616439545" sldId="310"/>
            <ac:spMk id="2" creationId="{F33EDC30-B637-4E92-B383-3B44E1B4F929}"/>
          </ac:spMkLst>
        </pc:spChg>
        <pc:spChg chg="mod">
          <ac:chgData name="Steve Shellhammer" userId="0e71f22d-ee3e-49c0-82ff-dbc290af8082" providerId="ADAL" clId="{EF7CF132-81E7-4177-8D2D-C0693188CF3A}" dt="2022-01-06T22:21:07.398" v="1519" actId="20577"/>
          <ac:spMkLst>
            <pc:docMk/>
            <pc:sldMk cId="616439545" sldId="310"/>
            <ac:spMk id="3" creationId="{B3613093-EE31-47E3-BB25-262698C02D08}"/>
          </ac:spMkLst>
        </pc:spChg>
      </pc:sldChg>
      <pc:sldMasterChg chg="modSp mod">
        <pc:chgData name="Steve Shellhammer" userId="0e71f22d-ee3e-49c0-82ff-dbc290af8082" providerId="ADAL" clId="{EF7CF132-81E7-4177-8D2D-C0693188CF3A}" dt="2022-01-06T21:57:40.912" v="30" actId="20577"/>
        <pc:sldMasterMkLst>
          <pc:docMk/>
          <pc:sldMasterMk cId="0" sldId="2147483648"/>
        </pc:sldMasterMkLst>
        <pc:spChg chg="mod">
          <ac:chgData name="Steve Shellhammer" userId="0e71f22d-ee3e-49c0-82ff-dbc290af8082" providerId="ADAL" clId="{EF7CF132-81E7-4177-8D2D-C0693188CF3A}" dt="2022-01-06T21:57:40.912" v="30" actId="20577"/>
          <ac:spMkLst>
            <pc:docMk/>
            <pc:sldMasterMk cId="0" sldId="2147483648"/>
            <ac:spMk id="10" creationId="{00000000-0000-0000-0000-000000000000}"/>
          </ac:spMkLst>
        </pc:spChg>
      </pc:sldMasterChg>
    </pc:docChg>
  </pc:docChgLst>
  <pc:docChgLst>
    <pc:chgData name="Steve Shellhammer" userId="0e71f22d-ee3e-49c0-82ff-dbc290af8082" providerId="ADAL" clId="{ACBE5978-2E9B-4B12-A7B8-98E0A81AF203}"/>
    <pc:docChg chg="custSel modSld modMainMaster">
      <pc:chgData name="Steve Shellhammer" userId="0e71f22d-ee3e-49c0-82ff-dbc290af8082" providerId="ADAL" clId="{ACBE5978-2E9B-4B12-A7B8-98E0A81AF203}" dt="2024-01-14T21:37:50.836" v="46" actId="404"/>
      <pc:docMkLst>
        <pc:docMk/>
      </pc:docMkLst>
      <pc:sldChg chg="modSp mod">
        <pc:chgData name="Steve Shellhammer" userId="0e71f22d-ee3e-49c0-82ff-dbc290af8082" providerId="ADAL" clId="{ACBE5978-2E9B-4B12-A7B8-98E0A81AF203}" dt="2024-01-14T21:34:01.305" v="3" actId="20577"/>
        <pc:sldMkLst>
          <pc:docMk/>
          <pc:sldMk cId="0" sldId="256"/>
        </pc:sldMkLst>
        <pc:spChg chg="mod">
          <ac:chgData name="Steve Shellhammer" userId="0e71f22d-ee3e-49c0-82ff-dbc290af8082" providerId="ADAL" clId="{ACBE5978-2E9B-4B12-A7B8-98E0A81AF203}" dt="2024-01-14T21:34:01.305" v="3" actId="20577"/>
          <ac:spMkLst>
            <pc:docMk/>
            <pc:sldMk cId="0" sldId="256"/>
            <ac:spMk id="3074" creationId="{00000000-0000-0000-0000-000000000000}"/>
          </ac:spMkLst>
        </pc:spChg>
      </pc:sldChg>
      <pc:sldChg chg="modSp mod">
        <pc:chgData name="Steve Shellhammer" userId="0e71f22d-ee3e-49c0-82ff-dbc290af8082" providerId="ADAL" clId="{ACBE5978-2E9B-4B12-A7B8-98E0A81AF203}" dt="2024-01-14T21:37:31.773" v="44" actId="20577"/>
        <pc:sldMkLst>
          <pc:docMk/>
          <pc:sldMk cId="3685603420" sldId="313"/>
        </pc:sldMkLst>
        <pc:spChg chg="mod">
          <ac:chgData name="Steve Shellhammer" userId="0e71f22d-ee3e-49c0-82ff-dbc290af8082" providerId="ADAL" clId="{ACBE5978-2E9B-4B12-A7B8-98E0A81AF203}" dt="2024-01-14T21:37:31.773" v="44" actId="20577"/>
          <ac:spMkLst>
            <pc:docMk/>
            <pc:sldMk cId="3685603420" sldId="313"/>
            <ac:spMk id="3" creationId="{00ECBD66-7829-4FC5-A0DC-BB47AEB85123}"/>
          </ac:spMkLst>
        </pc:spChg>
      </pc:sldChg>
      <pc:sldChg chg="modSp mod">
        <pc:chgData name="Steve Shellhammer" userId="0e71f22d-ee3e-49c0-82ff-dbc290af8082" providerId="ADAL" clId="{ACBE5978-2E9B-4B12-A7B8-98E0A81AF203}" dt="2024-01-14T21:35:30.415" v="40" actId="255"/>
        <pc:sldMkLst>
          <pc:docMk/>
          <pc:sldMk cId="2413815434" sldId="315"/>
        </pc:sldMkLst>
        <pc:spChg chg="mod">
          <ac:chgData name="Steve Shellhammer" userId="0e71f22d-ee3e-49c0-82ff-dbc290af8082" providerId="ADAL" clId="{ACBE5978-2E9B-4B12-A7B8-98E0A81AF203}" dt="2024-01-14T21:35:30.415" v="40" actId="255"/>
          <ac:spMkLst>
            <pc:docMk/>
            <pc:sldMk cId="2413815434" sldId="315"/>
            <ac:spMk id="3" creationId="{B94B127E-ADAA-8BA8-1F79-B398D26D464A}"/>
          </ac:spMkLst>
        </pc:spChg>
      </pc:sldChg>
      <pc:sldChg chg="modSp mod">
        <pc:chgData name="Steve Shellhammer" userId="0e71f22d-ee3e-49c0-82ff-dbc290af8082" providerId="ADAL" clId="{ACBE5978-2E9B-4B12-A7B8-98E0A81AF203}" dt="2024-01-14T21:37:41.079" v="45" actId="404"/>
        <pc:sldMkLst>
          <pc:docMk/>
          <pc:sldMk cId="188031885" sldId="316"/>
        </pc:sldMkLst>
        <pc:spChg chg="mod">
          <ac:chgData name="Steve Shellhammer" userId="0e71f22d-ee3e-49c0-82ff-dbc290af8082" providerId="ADAL" clId="{ACBE5978-2E9B-4B12-A7B8-98E0A81AF203}" dt="2024-01-14T21:37:41.079" v="45" actId="404"/>
          <ac:spMkLst>
            <pc:docMk/>
            <pc:sldMk cId="188031885" sldId="316"/>
            <ac:spMk id="3" creationId="{DF95C1EA-954D-208B-E139-13379EABE68A}"/>
          </ac:spMkLst>
        </pc:spChg>
      </pc:sldChg>
      <pc:sldChg chg="modSp mod">
        <pc:chgData name="Steve Shellhammer" userId="0e71f22d-ee3e-49c0-82ff-dbc290af8082" providerId="ADAL" clId="{ACBE5978-2E9B-4B12-A7B8-98E0A81AF203}" dt="2024-01-14T21:37:50.836" v="46" actId="404"/>
        <pc:sldMkLst>
          <pc:docMk/>
          <pc:sldMk cId="1267447614" sldId="317"/>
        </pc:sldMkLst>
        <pc:spChg chg="mod">
          <ac:chgData name="Steve Shellhammer" userId="0e71f22d-ee3e-49c0-82ff-dbc290af8082" providerId="ADAL" clId="{ACBE5978-2E9B-4B12-A7B8-98E0A81AF203}" dt="2024-01-14T21:37:50.836" v="46" actId="404"/>
          <ac:spMkLst>
            <pc:docMk/>
            <pc:sldMk cId="1267447614" sldId="317"/>
            <ac:spMk id="3" creationId="{E09D1C40-6751-79CB-8E4B-99F1BAFA2DCD}"/>
          </ac:spMkLst>
        </pc:spChg>
      </pc:sldChg>
      <pc:sldMasterChg chg="modSp mod">
        <pc:chgData name="Steve Shellhammer" userId="0e71f22d-ee3e-49c0-82ff-dbc290af8082" providerId="ADAL" clId="{ACBE5978-2E9B-4B12-A7B8-98E0A81AF203}" dt="2024-01-14T21:36:41.354" v="42" actId="6549"/>
        <pc:sldMasterMkLst>
          <pc:docMk/>
          <pc:sldMasterMk cId="0" sldId="2147483648"/>
        </pc:sldMasterMkLst>
        <pc:spChg chg="mod">
          <ac:chgData name="Steve Shellhammer" userId="0e71f22d-ee3e-49c0-82ff-dbc290af8082" providerId="ADAL" clId="{ACBE5978-2E9B-4B12-A7B8-98E0A81AF203}" dt="2024-01-14T21:36:41.354" v="42" actId="6549"/>
          <ac:spMkLst>
            <pc:docMk/>
            <pc:sldMasterMk cId="0" sldId="2147483648"/>
            <ac:spMk id="10" creationId="{00000000-0000-0000-0000-000000000000}"/>
          </ac:spMkLst>
        </pc:spChg>
      </pc:sldMasterChg>
    </pc:docChg>
  </pc:docChgLst>
  <pc:docChgLst>
    <pc:chgData name="Steve Shellhammer" userId="0e71f22d-ee3e-49c0-82ff-dbc290af8082" providerId="ADAL" clId="{84A98198-397F-41FB-80D6-06309DA60086}"/>
    <pc:docChg chg="undo custSel addSld modSld modMainMaster">
      <pc:chgData name="Steve Shellhammer" userId="0e71f22d-ee3e-49c0-82ff-dbc290af8082" providerId="ADAL" clId="{84A98198-397F-41FB-80D6-06309DA60086}" dt="2021-11-08T17:05:28.297" v="40" actId="20577"/>
      <pc:docMkLst>
        <pc:docMk/>
      </pc:docMkLst>
      <pc:sldChg chg="modSp mod">
        <pc:chgData name="Steve Shellhammer" userId="0e71f22d-ee3e-49c0-82ff-dbc290af8082" providerId="ADAL" clId="{84A98198-397F-41FB-80D6-06309DA60086}" dt="2021-11-08T17:03:04.134" v="1" actId="20577"/>
        <pc:sldMkLst>
          <pc:docMk/>
          <pc:sldMk cId="0" sldId="256"/>
        </pc:sldMkLst>
        <pc:spChg chg="mod">
          <ac:chgData name="Steve Shellhammer" userId="0e71f22d-ee3e-49c0-82ff-dbc290af8082" providerId="ADAL" clId="{84A98198-397F-41FB-80D6-06309DA60086}" dt="2021-11-08T17:03:04.134" v="1" actId="20577"/>
          <ac:spMkLst>
            <pc:docMk/>
            <pc:sldMk cId="0" sldId="256"/>
            <ac:spMk id="3074" creationId="{00000000-0000-0000-0000-000000000000}"/>
          </ac:spMkLst>
        </pc:spChg>
      </pc:sldChg>
      <pc:sldChg chg="modSp mod">
        <pc:chgData name="Steve Shellhammer" userId="0e71f22d-ee3e-49c0-82ff-dbc290af8082" providerId="ADAL" clId="{84A98198-397F-41FB-80D6-06309DA60086}" dt="2021-11-08T17:03:32.896" v="11" actId="6549"/>
        <pc:sldMkLst>
          <pc:docMk/>
          <pc:sldMk cId="1997302967" sldId="307"/>
        </pc:sldMkLst>
        <pc:spChg chg="mod">
          <ac:chgData name="Steve Shellhammer" userId="0e71f22d-ee3e-49c0-82ff-dbc290af8082" providerId="ADAL" clId="{84A98198-397F-41FB-80D6-06309DA60086}" dt="2021-11-08T17:03:32.896" v="11" actId="6549"/>
          <ac:spMkLst>
            <pc:docMk/>
            <pc:sldMk cId="1997302967" sldId="307"/>
            <ac:spMk id="2" creationId="{E4B478FD-2085-4984-AC8C-E80031C9E08D}"/>
          </ac:spMkLst>
        </pc:spChg>
      </pc:sldChg>
      <pc:sldChg chg="modSp new mod">
        <pc:chgData name="Steve Shellhammer" userId="0e71f22d-ee3e-49c0-82ff-dbc290af8082" providerId="ADAL" clId="{84A98198-397F-41FB-80D6-06309DA60086}" dt="2021-11-08T17:04:50.271" v="38" actId="113"/>
        <pc:sldMkLst>
          <pc:docMk/>
          <pc:sldMk cId="3927078182" sldId="309"/>
        </pc:sldMkLst>
        <pc:spChg chg="mod">
          <ac:chgData name="Steve Shellhammer" userId="0e71f22d-ee3e-49c0-82ff-dbc290af8082" providerId="ADAL" clId="{84A98198-397F-41FB-80D6-06309DA60086}" dt="2021-11-08T17:03:51.308" v="31" actId="313"/>
          <ac:spMkLst>
            <pc:docMk/>
            <pc:sldMk cId="3927078182" sldId="309"/>
            <ac:spMk id="2" creationId="{C7BCBE80-AE67-47E4-A45E-81C01B61AD22}"/>
          </ac:spMkLst>
        </pc:spChg>
        <pc:spChg chg="mod">
          <ac:chgData name="Steve Shellhammer" userId="0e71f22d-ee3e-49c0-82ff-dbc290af8082" providerId="ADAL" clId="{84A98198-397F-41FB-80D6-06309DA60086}" dt="2021-11-08T17:04:50.271" v="38" actId="113"/>
          <ac:spMkLst>
            <pc:docMk/>
            <pc:sldMk cId="3927078182" sldId="309"/>
            <ac:spMk id="3" creationId="{05A00E71-6EED-4489-B0B6-21C28673D82D}"/>
          </ac:spMkLst>
        </pc:spChg>
      </pc:sldChg>
      <pc:sldMasterChg chg="modSp mod">
        <pc:chgData name="Steve Shellhammer" userId="0e71f22d-ee3e-49c0-82ff-dbc290af8082" providerId="ADAL" clId="{84A98198-397F-41FB-80D6-06309DA60086}" dt="2021-11-08T17:05:28.297" v="40" actId="20577"/>
        <pc:sldMasterMkLst>
          <pc:docMk/>
          <pc:sldMasterMk cId="0" sldId="2147483648"/>
        </pc:sldMasterMkLst>
        <pc:spChg chg="mod">
          <ac:chgData name="Steve Shellhammer" userId="0e71f22d-ee3e-49c0-82ff-dbc290af8082" providerId="ADAL" clId="{84A98198-397F-41FB-80D6-06309DA60086}" dt="2021-11-08T17:05:28.297" v="40" actId="20577"/>
          <ac:spMkLst>
            <pc:docMk/>
            <pc:sldMasterMk cId="0" sldId="2147483648"/>
            <ac:spMk id="10" creationId="{00000000-0000-0000-0000-000000000000}"/>
          </ac:spMkLst>
        </pc:spChg>
      </pc:sldMasterChg>
    </pc:docChg>
  </pc:docChgLst>
  <pc:docChgLst>
    <pc:chgData name="Steve Shellhammer" userId="0e71f22d-ee3e-49c0-82ff-dbc290af8082" providerId="ADAL" clId="{F601F7C3-53B6-4E25-A950-59863522E75F}"/>
    <pc:docChg chg="undo custSel addSld modSld modMainMaster">
      <pc:chgData name="Steve Shellhammer" userId="0e71f22d-ee3e-49c0-82ff-dbc290af8082" providerId="ADAL" clId="{F601F7C3-53B6-4E25-A950-59863522E75F}" dt="2022-11-14T04:07:06.997" v="157" actId="20577"/>
      <pc:docMkLst>
        <pc:docMk/>
      </pc:docMkLst>
      <pc:sldChg chg="modSp mod">
        <pc:chgData name="Steve Shellhammer" userId="0e71f22d-ee3e-49c0-82ff-dbc290af8082" providerId="ADAL" clId="{F601F7C3-53B6-4E25-A950-59863522E75F}" dt="2022-11-14T04:07:06.997" v="157" actId="20577"/>
        <pc:sldMkLst>
          <pc:docMk/>
          <pc:sldMk cId="0" sldId="256"/>
        </pc:sldMkLst>
        <pc:spChg chg="mod">
          <ac:chgData name="Steve Shellhammer" userId="0e71f22d-ee3e-49c0-82ff-dbc290af8082" providerId="ADAL" clId="{F601F7C3-53B6-4E25-A950-59863522E75F}" dt="2022-11-14T04:07:06.997" v="157" actId="20577"/>
          <ac:spMkLst>
            <pc:docMk/>
            <pc:sldMk cId="0" sldId="256"/>
            <ac:spMk id="3074" creationId="{00000000-0000-0000-0000-000000000000}"/>
          </ac:spMkLst>
        </pc:spChg>
      </pc:sldChg>
      <pc:sldChg chg="modSp new mod">
        <pc:chgData name="Steve Shellhammer" userId="0e71f22d-ee3e-49c0-82ff-dbc290af8082" providerId="ADAL" clId="{F601F7C3-53B6-4E25-A950-59863522E75F}" dt="2022-11-14T04:06:40.150" v="151" actId="12"/>
        <pc:sldMkLst>
          <pc:docMk/>
          <pc:sldMk cId="2656952912" sldId="311"/>
        </pc:sldMkLst>
        <pc:spChg chg="mod">
          <ac:chgData name="Steve Shellhammer" userId="0e71f22d-ee3e-49c0-82ff-dbc290af8082" providerId="ADAL" clId="{F601F7C3-53B6-4E25-A950-59863522E75F}" dt="2022-11-14T04:04:22.055" v="90" actId="14100"/>
          <ac:spMkLst>
            <pc:docMk/>
            <pc:sldMk cId="2656952912" sldId="311"/>
            <ac:spMk id="2" creationId="{5FC8A5C4-9BFF-4AF4-8194-597D8E40979A}"/>
          </ac:spMkLst>
        </pc:spChg>
        <pc:spChg chg="mod">
          <ac:chgData name="Steve Shellhammer" userId="0e71f22d-ee3e-49c0-82ff-dbc290af8082" providerId="ADAL" clId="{F601F7C3-53B6-4E25-A950-59863522E75F}" dt="2022-11-14T04:06:40.150" v="151" actId="12"/>
          <ac:spMkLst>
            <pc:docMk/>
            <pc:sldMk cId="2656952912" sldId="311"/>
            <ac:spMk id="3" creationId="{61F6C788-0F19-4E1C-8C02-C318B19B3F97}"/>
          </ac:spMkLst>
        </pc:spChg>
      </pc:sldChg>
      <pc:sldMasterChg chg="modSp mod">
        <pc:chgData name="Steve Shellhammer" userId="0e71f22d-ee3e-49c0-82ff-dbc290af8082" providerId="ADAL" clId="{F601F7C3-53B6-4E25-A950-59863522E75F}" dt="2022-11-14T04:01:23.766" v="1" actId="20577"/>
        <pc:sldMasterMkLst>
          <pc:docMk/>
          <pc:sldMasterMk cId="0" sldId="2147483648"/>
        </pc:sldMasterMkLst>
        <pc:spChg chg="mod">
          <ac:chgData name="Steve Shellhammer" userId="0e71f22d-ee3e-49c0-82ff-dbc290af8082" providerId="ADAL" clId="{F601F7C3-53B6-4E25-A950-59863522E75F}" dt="2022-11-14T04:01:23.766" v="1" actId="20577"/>
          <ac:spMkLst>
            <pc:docMk/>
            <pc:sldMasterMk cId="0" sldId="2147483648"/>
            <ac:spMk id="10" creationId="{00000000-0000-0000-0000-000000000000}"/>
          </ac:spMkLst>
        </pc:spChg>
      </pc:sldMasterChg>
    </pc:docChg>
  </pc:docChgLst>
  <pc:docChgLst>
    <pc:chgData name="Steve Shellhammer" userId="0e71f22d-ee3e-49c0-82ff-dbc290af8082" providerId="ADAL" clId="{33A9FF23-26C0-4D01-83A7-E86BC0558B8D}"/>
    <pc:docChg chg="custSel addSld modSld sldOrd modMainMaster">
      <pc:chgData name="Steve Shellhammer" userId="0e71f22d-ee3e-49c0-82ff-dbc290af8082" providerId="ADAL" clId="{33A9FF23-26C0-4D01-83A7-E86BC0558B8D}" dt="2023-05-02T15:35:28.544" v="513" actId="20577"/>
      <pc:docMkLst>
        <pc:docMk/>
      </pc:docMkLst>
      <pc:sldChg chg="modSp mod">
        <pc:chgData name="Steve Shellhammer" userId="0e71f22d-ee3e-49c0-82ff-dbc290af8082" providerId="ADAL" clId="{33A9FF23-26C0-4D01-83A7-E86BC0558B8D}" dt="2023-05-02T15:12:13.368" v="7" actId="20577"/>
        <pc:sldMkLst>
          <pc:docMk/>
          <pc:sldMk cId="0" sldId="256"/>
        </pc:sldMkLst>
        <pc:spChg chg="mod">
          <ac:chgData name="Steve Shellhammer" userId="0e71f22d-ee3e-49c0-82ff-dbc290af8082" providerId="ADAL" clId="{33A9FF23-26C0-4D01-83A7-E86BC0558B8D}" dt="2023-05-02T15:12:05.399" v="3" actId="20577"/>
          <ac:spMkLst>
            <pc:docMk/>
            <pc:sldMk cId="0" sldId="256"/>
            <ac:spMk id="3073" creationId="{00000000-0000-0000-0000-000000000000}"/>
          </ac:spMkLst>
        </pc:spChg>
        <pc:spChg chg="mod">
          <ac:chgData name="Steve Shellhammer" userId="0e71f22d-ee3e-49c0-82ff-dbc290af8082" providerId="ADAL" clId="{33A9FF23-26C0-4D01-83A7-E86BC0558B8D}" dt="2023-05-02T15:12:13.368" v="7" actId="20577"/>
          <ac:spMkLst>
            <pc:docMk/>
            <pc:sldMk cId="0" sldId="256"/>
            <ac:spMk id="3074" creationId="{00000000-0000-0000-0000-000000000000}"/>
          </ac:spMkLst>
        </pc:spChg>
      </pc:sldChg>
      <pc:sldChg chg="modSp mod">
        <pc:chgData name="Steve Shellhammer" userId="0e71f22d-ee3e-49c0-82ff-dbc290af8082" providerId="ADAL" clId="{33A9FF23-26C0-4D01-83A7-E86BC0558B8D}" dt="2023-05-02T15:14:11.625" v="11" actId="6549"/>
        <pc:sldMkLst>
          <pc:docMk/>
          <pc:sldMk cId="3731895628" sldId="264"/>
        </pc:sldMkLst>
        <pc:spChg chg="mod">
          <ac:chgData name="Steve Shellhammer" userId="0e71f22d-ee3e-49c0-82ff-dbc290af8082" providerId="ADAL" clId="{33A9FF23-26C0-4D01-83A7-E86BC0558B8D}" dt="2023-05-02T15:14:11.625" v="11" actId="6549"/>
          <ac:spMkLst>
            <pc:docMk/>
            <pc:sldMk cId="3731895628" sldId="264"/>
            <ac:spMk id="3" creationId="{00000000-0000-0000-0000-000000000000}"/>
          </ac:spMkLst>
        </pc:spChg>
      </pc:sldChg>
      <pc:sldChg chg="delSp modSp mod">
        <pc:chgData name="Steve Shellhammer" userId="0e71f22d-ee3e-49c0-82ff-dbc290af8082" providerId="ADAL" clId="{33A9FF23-26C0-4D01-83A7-E86BC0558B8D}" dt="2023-05-02T15:20:23.193" v="193" actId="1076"/>
        <pc:sldMkLst>
          <pc:docMk/>
          <pc:sldMk cId="693098657" sldId="304"/>
        </pc:sldMkLst>
        <pc:picChg chg="mod">
          <ac:chgData name="Steve Shellhammer" userId="0e71f22d-ee3e-49c0-82ff-dbc290af8082" providerId="ADAL" clId="{33A9FF23-26C0-4D01-83A7-E86BC0558B8D}" dt="2023-05-02T15:20:23.193" v="193" actId="1076"/>
          <ac:picMkLst>
            <pc:docMk/>
            <pc:sldMk cId="693098657" sldId="304"/>
            <ac:picMk id="3" creationId="{5AF89CAD-55B1-C6EF-3909-300DD31B77C3}"/>
          </ac:picMkLst>
        </pc:picChg>
        <pc:picChg chg="del">
          <ac:chgData name="Steve Shellhammer" userId="0e71f22d-ee3e-49c0-82ff-dbc290af8082" providerId="ADAL" clId="{33A9FF23-26C0-4D01-83A7-E86BC0558B8D}" dt="2023-05-02T15:19:41.118" v="188" actId="478"/>
          <ac:picMkLst>
            <pc:docMk/>
            <pc:sldMk cId="693098657" sldId="304"/>
            <ac:picMk id="8" creationId="{CBF25BC4-44B4-9542-39DC-07611504D6C1}"/>
          </ac:picMkLst>
        </pc:picChg>
      </pc:sldChg>
      <pc:sldChg chg="modSp mod">
        <pc:chgData name="Steve Shellhammer" userId="0e71f22d-ee3e-49c0-82ff-dbc290af8082" providerId="ADAL" clId="{33A9FF23-26C0-4D01-83A7-E86BC0558B8D}" dt="2023-05-02T15:15:40.974" v="62" actId="20577"/>
        <pc:sldMkLst>
          <pc:docMk/>
          <pc:sldMk cId="4128314619" sldId="308"/>
        </pc:sldMkLst>
        <pc:spChg chg="mod">
          <ac:chgData name="Steve Shellhammer" userId="0e71f22d-ee3e-49c0-82ff-dbc290af8082" providerId="ADAL" clId="{33A9FF23-26C0-4D01-83A7-E86BC0558B8D}" dt="2023-05-02T15:14:39.602" v="32" actId="404"/>
          <ac:spMkLst>
            <pc:docMk/>
            <pc:sldMk cId="4128314619" sldId="308"/>
            <ac:spMk id="2" creationId="{47976F7E-5EDB-4C8F-8637-2943F13D670B}"/>
          </ac:spMkLst>
        </pc:spChg>
        <pc:spChg chg="mod">
          <ac:chgData name="Steve Shellhammer" userId="0e71f22d-ee3e-49c0-82ff-dbc290af8082" providerId="ADAL" clId="{33A9FF23-26C0-4D01-83A7-E86BC0558B8D}" dt="2023-05-02T15:15:40.974" v="62" actId="20577"/>
          <ac:spMkLst>
            <pc:docMk/>
            <pc:sldMk cId="4128314619" sldId="308"/>
            <ac:spMk id="3" creationId="{8BBBC4AA-EA3F-44E3-87C3-BB61A4248108}"/>
          </ac:spMkLst>
        </pc:spChg>
      </pc:sldChg>
      <pc:sldChg chg="modSp mod ord">
        <pc:chgData name="Steve Shellhammer" userId="0e71f22d-ee3e-49c0-82ff-dbc290af8082" providerId="ADAL" clId="{33A9FF23-26C0-4D01-83A7-E86BC0558B8D}" dt="2023-05-02T15:18:28.862" v="99" actId="20577"/>
        <pc:sldMkLst>
          <pc:docMk/>
          <pc:sldMk cId="2656952912" sldId="311"/>
        </pc:sldMkLst>
        <pc:spChg chg="mod">
          <ac:chgData name="Steve Shellhammer" userId="0e71f22d-ee3e-49c0-82ff-dbc290af8082" providerId="ADAL" clId="{33A9FF23-26C0-4D01-83A7-E86BC0558B8D}" dt="2023-05-02T15:17:33.999" v="85" actId="14100"/>
          <ac:spMkLst>
            <pc:docMk/>
            <pc:sldMk cId="2656952912" sldId="311"/>
            <ac:spMk id="2" creationId="{5FC8A5C4-9BFF-4AF4-8194-597D8E40979A}"/>
          </ac:spMkLst>
        </pc:spChg>
        <pc:spChg chg="mod">
          <ac:chgData name="Steve Shellhammer" userId="0e71f22d-ee3e-49c0-82ff-dbc290af8082" providerId="ADAL" clId="{33A9FF23-26C0-4D01-83A7-E86BC0558B8D}" dt="2023-05-02T15:18:28.862" v="99" actId="20577"/>
          <ac:spMkLst>
            <pc:docMk/>
            <pc:sldMk cId="2656952912" sldId="311"/>
            <ac:spMk id="3" creationId="{61F6C788-0F19-4E1C-8C02-C318B19B3F97}"/>
          </ac:spMkLst>
        </pc:spChg>
      </pc:sldChg>
      <pc:sldChg chg="modSp mod">
        <pc:chgData name="Steve Shellhammer" userId="0e71f22d-ee3e-49c0-82ff-dbc290af8082" providerId="ADAL" clId="{33A9FF23-26C0-4D01-83A7-E86BC0558B8D}" dt="2023-05-02T15:19:35.609" v="187" actId="20577"/>
        <pc:sldMkLst>
          <pc:docMk/>
          <pc:sldMk cId="3685603420" sldId="313"/>
        </pc:sldMkLst>
        <pc:spChg chg="mod">
          <ac:chgData name="Steve Shellhammer" userId="0e71f22d-ee3e-49c0-82ff-dbc290af8082" providerId="ADAL" clId="{33A9FF23-26C0-4D01-83A7-E86BC0558B8D}" dt="2023-05-02T15:19:35.609" v="187" actId="20577"/>
          <ac:spMkLst>
            <pc:docMk/>
            <pc:sldMk cId="3685603420" sldId="313"/>
            <ac:spMk id="3" creationId="{00ECBD66-7829-4FC5-A0DC-BB47AEB85123}"/>
          </ac:spMkLst>
        </pc:spChg>
      </pc:sldChg>
      <pc:sldChg chg="modSp mod">
        <pc:chgData name="Steve Shellhammer" userId="0e71f22d-ee3e-49c0-82ff-dbc290af8082" providerId="ADAL" clId="{33A9FF23-26C0-4D01-83A7-E86BC0558B8D}" dt="2023-05-02T15:16:56.644" v="69" actId="11"/>
        <pc:sldMkLst>
          <pc:docMk/>
          <pc:sldMk cId="1602415531" sldId="314"/>
        </pc:sldMkLst>
        <pc:spChg chg="mod">
          <ac:chgData name="Steve Shellhammer" userId="0e71f22d-ee3e-49c0-82ff-dbc290af8082" providerId="ADAL" clId="{33A9FF23-26C0-4D01-83A7-E86BC0558B8D}" dt="2023-05-02T15:16:56.644" v="69" actId="11"/>
          <ac:spMkLst>
            <pc:docMk/>
            <pc:sldMk cId="1602415531" sldId="314"/>
            <ac:spMk id="3" creationId="{E0C3A0E1-CF1F-48EF-81E8-F9ED83CD6C9B}"/>
          </ac:spMkLst>
        </pc:spChg>
      </pc:sldChg>
      <pc:sldChg chg="modSp new mod">
        <pc:chgData name="Steve Shellhammer" userId="0e71f22d-ee3e-49c0-82ff-dbc290af8082" providerId="ADAL" clId="{33A9FF23-26C0-4D01-83A7-E86BC0558B8D}" dt="2023-05-02T15:22:21.128" v="511" actId="20577"/>
        <pc:sldMkLst>
          <pc:docMk/>
          <pc:sldMk cId="2413815434" sldId="315"/>
        </pc:sldMkLst>
        <pc:spChg chg="mod">
          <ac:chgData name="Steve Shellhammer" userId="0e71f22d-ee3e-49c0-82ff-dbc290af8082" providerId="ADAL" clId="{33A9FF23-26C0-4D01-83A7-E86BC0558B8D}" dt="2023-05-02T15:20:33.102" v="219" actId="20577"/>
          <ac:spMkLst>
            <pc:docMk/>
            <pc:sldMk cId="2413815434" sldId="315"/>
            <ac:spMk id="2" creationId="{1485E43D-F4B2-7DC8-477A-6488912A7EE7}"/>
          </ac:spMkLst>
        </pc:spChg>
        <pc:spChg chg="mod">
          <ac:chgData name="Steve Shellhammer" userId="0e71f22d-ee3e-49c0-82ff-dbc290af8082" providerId="ADAL" clId="{33A9FF23-26C0-4D01-83A7-E86BC0558B8D}" dt="2023-05-02T15:22:21.128" v="511" actId="20577"/>
          <ac:spMkLst>
            <pc:docMk/>
            <pc:sldMk cId="2413815434" sldId="315"/>
            <ac:spMk id="3" creationId="{B94B127E-ADAA-8BA8-1F79-B398D26D464A}"/>
          </ac:spMkLst>
        </pc:spChg>
      </pc:sldChg>
      <pc:sldMasterChg chg="modSp mod">
        <pc:chgData name="Steve Shellhammer" userId="0e71f22d-ee3e-49c0-82ff-dbc290af8082" providerId="ADAL" clId="{33A9FF23-26C0-4D01-83A7-E86BC0558B8D}" dt="2023-05-02T15:35:28.544" v="513" actId="20577"/>
        <pc:sldMasterMkLst>
          <pc:docMk/>
          <pc:sldMasterMk cId="0" sldId="2147483648"/>
        </pc:sldMasterMkLst>
        <pc:spChg chg="mod">
          <ac:chgData name="Steve Shellhammer" userId="0e71f22d-ee3e-49c0-82ff-dbc290af8082" providerId="ADAL" clId="{33A9FF23-26C0-4D01-83A7-E86BC0558B8D}" dt="2023-05-02T15:35:28.544" v="513" actId="20577"/>
          <ac:spMkLst>
            <pc:docMk/>
            <pc:sldMasterMk cId="0" sldId="2147483648"/>
            <ac:spMk id="10" creationId="{00000000-0000-0000-0000-000000000000}"/>
          </ac:spMkLst>
        </pc:spChg>
      </pc:sldMasterChg>
    </pc:docChg>
  </pc:docChgLst>
  <pc:docChgLst>
    <pc:chgData name="Steve Shellhammer" userId="0e71f22d-ee3e-49c0-82ff-dbc290af8082" providerId="ADAL" clId="{CA9350BF-1A34-4C71-AFBC-56F91FCD8441}"/>
    <pc:docChg chg="custSel addSld modSld modMainMaster">
      <pc:chgData name="Steve Shellhammer" userId="0e71f22d-ee3e-49c0-82ff-dbc290af8082" providerId="ADAL" clId="{CA9350BF-1A34-4C71-AFBC-56F91FCD8441}" dt="2021-03-05T19:39:23.842" v="1288" actId="404"/>
      <pc:docMkLst>
        <pc:docMk/>
      </pc:docMkLst>
      <pc:sldChg chg="modSp mod">
        <pc:chgData name="Steve Shellhammer" userId="0e71f22d-ee3e-49c0-82ff-dbc290af8082" providerId="ADAL" clId="{CA9350BF-1A34-4C71-AFBC-56F91FCD8441}" dt="2021-03-05T16:52:52.922" v="1" actId="20577"/>
        <pc:sldMkLst>
          <pc:docMk/>
          <pc:sldMk cId="0" sldId="256"/>
        </pc:sldMkLst>
        <pc:spChg chg="mod">
          <ac:chgData name="Steve Shellhammer" userId="0e71f22d-ee3e-49c0-82ff-dbc290af8082" providerId="ADAL" clId="{CA9350BF-1A34-4C71-AFBC-56F91FCD8441}" dt="2021-03-05T16:52:52.922" v="1" actId="20577"/>
          <ac:spMkLst>
            <pc:docMk/>
            <pc:sldMk cId="0" sldId="256"/>
            <ac:spMk id="3074" creationId="{00000000-0000-0000-0000-000000000000}"/>
          </ac:spMkLst>
        </pc:spChg>
      </pc:sldChg>
      <pc:sldChg chg="modSp mod">
        <pc:chgData name="Steve Shellhammer" userId="0e71f22d-ee3e-49c0-82ff-dbc290af8082" providerId="ADAL" clId="{CA9350BF-1A34-4C71-AFBC-56F91FCD8441}" dt="2021-03-05T19:38:25.596" v="1285" actId="403"/>
        <pc:sldMkLst>
          <pc:docMk/>
          <pc:sldMk cId="1254697515" sldId="283"/>
        </pc:sldMkLst>
        <pc:spChg chg="mod">
          <ac:chgData name="Steve Shellhammer" userId="0e71f22d-ee3e-49c0-82ff-dbc290af8082" providerId="ADAL" clId="{CA9350BF-1A34-4C71-AFBC-56F91FCD8441}" dt="2021-03-05T19:38:25.596" v="1285" actId="403"/>
          <ac:spMkLst>
            <pc:docMk/>
            <pc:sldMk cId="1254697515" sldId="283"/>
            <ac:spMk id="2" creationId="{699EB5AA-7C1E-43F4-941D-621B834F1BEC}"/>
          </ac:spMkLst>
        </pc:spChg>
      </pc:sldChg>
      <pc:sldChg chg="modSp mod">
        <pc:chgData name="Steve Shellhammer" userId="0e71f22d-ee3e-49c0-82ff-dbc290af8082" providerId="ADAL" clId="{CA9350BF-1A34-4C71-AFBC-56F91FCD8441}" dt="2021-03-05T19:38:34.560" v="1286" actId="403"/>
        <pc:sldMkLst>
          <pc:docMk/>
          <pc:sldMk cId="4090638326" sldId="296"/>
        </pc:sldMkLst>
        <pc:spChg chg="mod">
          <ac:chgData name="Steve Shellhammer" userId="0e71f22d-ee3e-49c0-82ff-dbc290af8082" providerId="ADAL" clId="{CA9350BF-1A34-4C71-AFBC-56F91FCD8441}" dt="2021-03-05T19:38:34.560" v="1286" actId="403"/>
          <ac:spMkLst>
            <pc:docMk/>
            <pc:sldMk cId="4090638326" sldId="296"/>
            <ac:spMk id="2" creationId="{27615141-828D-4897-9E49-77BF44EA5748}"/>
          </ac:spMkLst>
        </pc:spChg>
      </pc:sldChg>
      <pc:sldChg chg="modSp new mod">
        <pc:chgData name="Steve Shellhammer" userId="0e71f22d-ee3e-49c0-82ff-dbc290af8082" providerId="ADAL" clId="{CA9350BF-1A34-4C71-AFBC-56F91FCD8441}" dt="2021-03-05T19:39:23.842" v="1288" actId="404"/>
        <pc:sldMkLst>
          <pc:docMk/>
          <pc:sldMk cId="2073173423" sldId="298"/>
        </pc:sldMkLst>
        <pc:spChg chg="mod">
          <ac:chgData name="Steve Shellhammer" userId="0e71f22d-ee3e-49c0-82ff-dbc290af8082" providerId="ADAL" clId="{CA9350BF-1A34-4C71-AFBC-56F91FCD8441}" dt="2021-03-05T19:34:19.449" v="800" actId="20577"/>
          <ac:spMkLst>
            <pc:docMk/>
            <pc:sldMk cId="2073173423" sldId="298"/>
            <ac:spMk id="2" creationId="{6BDE5E84-55F9-4669-95B1-3F9646890394}"/>
          </ac:spMkLst>
        </pc:spChg>
        <pc:spChg chg="mod">
          <ac:chgData name="Steve Shellhammer" userId="0e71f22d-ee3e-49c0-82ff-dbc290af8082" providerId="ADAL" clId="{CA9350BF-1A34-4C71-AFBC-56F91FCD8441}" dt="2021-03-05T19:39:23.842" v="1288" actId="404"/>
          <ac:spMkLst>
            <pc:docMk/>
            <pc:sldMk cId="2073173423" sldId="298"/>
            <ac:spMk id="3" creationId="{0879F695-B16A-4FC9-BD55-E2608AFB30AD}"/>
          </ac:spMkLst>
        </pc:spChg>
      </pc:sldChg>
      <pc:sldChg chg="modSp new mod">
        <pc:chgData name="Steve Shellhammer" userId="0e71f22d-ee3e-49c0-82ff-dbc290af8082" providerId="ADAL" clId="{CA9350BF-1A34-4C71-AFBC-56F91FCD8441}" dt="2021-03-05T19:38:10.576" v="1284" actId="14100"/>
        <pc:sldMkLst>
          <pc:docMk/>
          <pc:sldMk cId="1651079413" sldId="299"/>
        </pc:sldMkLst>
        <pc:spChg chg="mod">
          <ac:chgData name="Steve Shellhammer" userId="0e71f22d-ee3e-49c0-82ff-dbc290af8082" providerId="ADAL" clId="{CA9350BF-1A34-4C71-AFBC-56F91FCD8441}" dt="2021-03-05T19:37:58.252" v="1281" actId="14100"/>
          <ac:spMkLst>
            <pc:docMk/>
            <pc:sldMk cId="1651079413" sldId="299"/>
            <ac:spMk id="2" creationId="{D043A62A-5C26-42F8-A009-19950EAF9F5A}"/>
          </ac:spMkLst>
        </pc:spChg>
        <pc:spChg chg="mod">
          <ac:chgData name="Steve Shellhammer" userId="0e71f22d-ee3e-49c0-82ff-dbc290af8082" providerId="ADAL" clId="{CA9350BF-1A34-4C71-AFBC-56F91FCD8441}" dt="2021-03-05T19:38:10.576" v="1284" actId="14100"/>
          <ac:spMkLst>
            <pc:docMk/>
            <pc:sldMk cId="1651079413" sldId="299"/>
            <ac:spMk id="3" creationId="{7F33153D-34C6-4592-A013-D8CAAB848285}"/>
          </ac:spMkLst>
        </pc:spChg>
      </pc:sldChg>
      <pc:sldMasterChg chg="modSp mod">
        <pc:chgData name="Steve Shellhammer" userId="0e71f22d-ee3e-49c0-82ff-dbc290af8082" providerId="ADAL" clId="{CA9350BF-1A34-4C71-AFBC-56F91FCD8441}" dt="2021-03-05T16:53:02.295" v="3" actId="20577"/>
        <pc:sldMasterMkLst>
          <pc:docMk/>
          <pc:sldMasterMk cId="0" sldId="2147483648"/>
        </pc:sldMasterMkLst>
        <pc:spChg chg="mod">
          <ac:chgData name="Steve Shellhammer" userId="0e71f22d-ee3e-49c0-82ff-dbc290af8082" providerId="ADAL" clId="{CA9350BF-1A34-4C71-AFBC-56F91FCD8441}" dt="2021-03-05T16:53:02.295" v="3" actId="20577"/>
          <ac:spMkLst>
            <pc:docMk/>
            <pc:sldMasterMk cId="0" sldId="2147483648"/>
            <ac:spMk id="10" creationId="{00000000-0000-0000-0000-000000000000}"/>
          </ac:spMkLst>
        </pc:spChg>
      </pc:sldMasterChg>
    </pc:docChg>
  </pc:docChgLst>
  <pc:docChgLst>
    <pc:chgData name="Steve Shellhammer" userId="0e71f22d-ee3e-49c0-82ff-dbc290af8082" providerId="ADAL" clId="{845C988C-AB96-4B16-BFD6-DE82FD802519}"/>
    <pc:docChg chg="undo custSel delSld modSld modMainMaster">
      <pc:chgData name="Steve Shellhammer" userId="0e71f22d-ee3e-49c0-82ff-dbc290af8082" providerId="ADAL" clId="{845C988C-AB96-4B16-BFD6-DE82FD802519}" dt="2022-02-24T17:58:02.428" v="737" actId="20577"/>
      <pc:docMkLst>
        <pc:docMk/>
      </pc:docMkLst>
      <pc:sldChg chg="modSp mod">
        <pc:chgData name="Steve Shellhammer" userId="0e71f22d-ee3e-49c0-82ff-dbc290af8082" providerId="ADAL" clId="{845C988C-AB96-4B16-BFD6-DE82FD802519}" dt="2022-02-24T17:55:03.564" v="722" actId="20577"/>
        <pc:sldMkLst>
          <pc:docMk/>
          <pc:sldMk cId="0" sldId="256"/>
        </pc:sldMkLst>
        <pc:spChg chg="mod">
          <ac:chgData name="Steve Shellhammer" userId="0e71f22d-ee3e-49c0-82ff-dbc290af8082" providerId="ADAL" clId="{845C988C-AB96-4B16-BFD6-DE82FD802519}" dt="2022-02-23T17:19:08.992" v="10" actId="20577"/>
          <ac:spMkLst>
            <pc:docMk/>
            <pc:sldMk cId="0" sldId="256"/>
            <ac:spMk id="3073" creationId="{00000000-0000-0000-0000-000000000000}"/>
          </ac:spMkLst>
        </pc:spChg>
        <pc:spChg chg="mod">
          <ac:chgData name="Steve Shellhammer" userId="0e71f22d-ee3e-49c0-82ff-dbc290af8082" providerId="ADAL" clId="{845C988C-AB96-4B16-BFD6-DE82FD802519}" dt="2022-02-24T17:55:03.564" v="722" actId="20577"/>
          <ac:spMkLst>
            <pc:docMk/>
            <pc:sldMk cId="0" sldId="256"/>
            <ac:spMk id="3074" creationId="{00000000-0000-0000-0000-000000000000}"/>
          </ac:spMkLst>
        </pc:spChg>
      </pc:sldChg>
      <pc:sldChg chg="modSp mod">
        <pc:chgData name="Steve Shellhammer" userId="0e71f22d-ee3e-49c0-82ff-dbc290af8082" providerId="ADAL" clId="{845C988C-AB96-4B16-BFD6-DE82FD802519}" dt="2022-02-24T17:57:06.558" v="733" actId="255"/>
        <pc:sldMkLst>
          <pc:docMk/>
          <pc:sldMk cId="2073173423" sldId="298"/>
        </pc:sldMkLst>
        <pc:spChg chg="mod">
          <ac:chgData name="Steve Shellhammer" userId="0e71f22d-ee3e-49c0-82ff-dbc290af8082" providerId="ADAL" clId="{845C988C-AB96-4B16-BFD6-DE82FD802519}" dt="2022-02-24T17:57:06.558" v="733" actId="255"/>
          <ac:spMkLst>
            <pc:docMk/>
            <pc:sldMk cId="2073173423" sldId="298"/>
            <ac:spMk id="2" creationId="{6BDE5E84-55F9-4669-95B1-3F9646890394}"/>
          </ac:spMkLst>
        </pc:spChg>
        <pc:spChg chg="mod">
          <ac:chgData name="Steve Shellhammer" userId="0e71f22d-ee3e-49c0-82ff-dbc290af8082" providerId="ADAL" clId="{845C988C-AB96-4B16-BFD6-DE82FD802519}" dt="2022-02-23T17:33:53.549" v="706" actId="14100"/>
          <ac:spMkLst>
            <pc:docMk/>
            <pc:sldMk cId="2073173423" sldId="298"/>
            <ac:spMk id="3" creationId="{0879F695-B16A-4FC9-BD55-E2608AFB30AD}"/>
          </ac:spMkLst>
        </pc:spChg>
      </pc:sldChg>
      <pc:sldChg chg="addSp delSp modSp mod">
        <pc:chgData name="Steve Shellhammer" userId="0e71f22d-ee3e-49c0-82ff-dbc290af8082" providerId="ADAL" clId="{845C988C-AB96-4B16-BFD6-DE82FD802519}" dt="2022-02-23T17:35:14.746" v="714" actId="1076"/>
        <pc:sldMkLst>
          <pc:docMk/>
          <pc:sldMk cId="693098657" sldId="304"/>
        </pc:sldMkLst>
        <pc:spChg chg="add del">
          <ac:chgData name="Steve Shellhammer" userId="0e71f22d-ee3e-49c0-82ff-dbc290af8082" providerId="ADAL" clId="{845C988C-AB96-4B16-BFD6-DE82FD802519}" dt="2022-02-23T17:34:26.982" v="709" actId="22"/>
          <ac:spMkLst>
            <pc:docMk/>
            <pc:sldMk cId="693098657" sldId="304"/>
            <ac:spMk id="8" creationId="{C8179E09-5BE3-466C-BDD8-F2681FE1F367}"/>
          </ac:spMkLst>
        </pc:spChg>
        <pc:picChg chg="del">
          <ac:chgData name="Steve Shellhammer" userId="0e71f22d-ee3e-49c0-82ff-dbc290af8082" providerId="ADAL" clId="{845C988C-AB96-4B16-BFD6-DE82FD802519}" dt="2022-02-23T17:34:05.246" v="707" actId="478"/>
          <ac:picMkLst>
            <pc:docMk/>
            <pc:sldMk cId="693098657" sldId="304"/>
            <ac:picMk id="3" creationId="{44AF81FC-5CBB-4EC0-BF2A-70D3E899008C}"/>
          </ac:picMkLst>
        </pc:picChg>
        <pc:picChg chg="del">
          <ac:chgData name="Steve Shellhammer" userId="0e71f22d-ee3e-49c0-82ff-dbc290af8082" providerId="ADAL" clId="{845C988C-AB96-4B16-BFD6-DE82FD802519}" dt="2022-02-23T17:34:39.146" v="710"/>
          <ac:picMkLst>
            <pc:docMk/>
            <pc:sldMk cId="693098657" sldId="304"/>
            <ac:picMk id="9" creationId="{2BFB3556-7F08-4C11-A6D9-69BBB1557F35}"/>
          </ac:picMkLst>
        </pc:picChg>
        <pc:picChg chg="mod">
          <ac:chgData name="Steve Shellhammer" userId="0e71f22d-ee3e-49c0-82ff-dbc290af8082" providerId="ADAL" clId="{845C988C-AB96-4B16-BFD6-DE82FD802519}" dt="2022-02-23T17:35:14.746" v="714" actId="1076"/>
          <ac:picMkLst>
            <pc:docMk/>
            <pc:sldMk cId="693098657" sldId="304"/>
            <ac:picMk id="10" creationId="{987C2535-A95B-4B5B-8275-C0570247CCF9}"/>
          </ac:picMkLst>
        </pc:picChg>
      </pc:sldChg>
      <pc:sldChg chg="del">
        <pc:chgData name="Steve Shellhammer" userId="0e71f22d-ee3e-49c0-82ff-dbc290af8082" providerId="ADAL" clId="{845C988C-AB96-4B16-BFD6-DE82FD802519}" dt="2022-02-23T17:21:27.106" v="17" actId="47"/>
        <pc:sldMkLst>
          <pc:docMk/>
          <pc:sldMk cId="2684011041" sldId="305"/>
        </pc:sldMkLst>
      </pc:sldChg>
      <pc:sldChg chg="del">
        <pc:chgData name="Steve Shellhammer" userId="0e71f22d-ee3e-49c0-82ff-dbc290af8082" providerId="ADAL" clId="{845C988C-AB96-4B16-BFD6-DE82FD802519}" dt="2022-02-23T17:26:44.676" v="340" actId="47"/>
        <pc:sldMkLst>
          <pc:docMk/>
          <pc:sldMk cId="622474959" sldId="306"/>
        </pc:sldMkLst>
      </pc:sldChg>
      <pc:sldChg chg="del">
        <pc:chgData name="Steve Shellhammer" userId="0e71f22d-ee3e-49c0-82ff-dbc290af8082" providerId="ADAL" clId="{845C988C-AB96-4B16-BFD6-DE82FD802519}" dt="2022-02-23T17:27:04.654" v="342" actId="47"/>
        <pc:sldMkLst>
          <pc:docMk/>
          <pc:sldMk cId="1997302967" sldId="307"/>
        </pc:sldMkLst>
      </pc:sldChg>
      <pc:sldChg chg="modSp mod">
        <pc:chgData name="Steve Shellhammer" userId="0e71f22d-ee3e-49c0-82ff-dbc290af8082" providerId="ADAL" clId="{845C988C-AB96-4B16-BFD6-DE82FD802519}" dt="2022-02-24T17:55:39.713" v="732" actId="20577"/>
        <pc:sldMkLst>
          <pc:docMk/>
          <pc:sldMk cId="4128314619" sldId="308"/>
        </pc:sldMkLst>
        <pc:spChg chg="mod">
          <ac:chgData name="Steve Shellhammer" userId="0e71f22d-ee3e-49c0-82ff-dbc290af8082" providerId="ADAL" clId="{845C988C-AB96-4B16-BFD6-DE82FD802519}" dt="2022-02-24T17:55:24.828" v="729" actId="20577"/>
          <ac:spMkLst>
            <pc:docMk/>
            <pc:sldMk cId="4128314619" sldId="308"/>
            <ac:spMk id="2" creationId="{47976F7E-5EDB-4C8F-8637-2943F13D670B}"/>
          </ac:spMkLst>
        </pc:spChg>
        <pc:spChg chg="mod">
          <ac:chgData name="Steve Shellhammer" userId="0e71f22d-ee3e-49c0-82ff-dbc290af8082" providerId="ADAL" clId="{845C988C-AB96-4B16-BFD6-DE82FD802519}" dt="2022-02-24T17:55:39.713" v="732" actId="20577"/>
          <ac:spMkLst>
            <pc:docMk/>
            <pc:sldMk cId="4128314619" sldId="308"/>
            <ac:spMk id="3" creationId="{8BBBC4AA-EA3F-44E3-87C3-BB61A4248108}"/>
          </ac:spMkLst>
        </pc:spChg>
      </pc:sldChg>
      <pc:sldChg chg="modSp mod">
        <pc:chgData name="Steve Shellhammer" userId="0e71f22d-ee3e-49c0-82ff-dbc290af8082" providerId="ADAL" clId="{845C988C-AB96-4B16-BFD6-DE82FD802519}" dt="2022-02-23T17:35:33.140" v="716" actId="20577"/>
        <pc:sldMkLst>
          <pc:docMk/>
          <pc:sldMk cId="616439545" sldId="310"/>
        </pc:sldMkLst>
        <pc:spChg chg="mod">
          <ac:chgData name="Steve Shellhammer" userId="0e71f22d-ee3e-49c0-82ff-dbc290af8082" providerId="ADAL" clId="{845C988C-AB96-4B16-BFD6-DE82FD802519}" dt="2022-02-23T17:35:33.140" v="716" actId="20577"/>
          <ac:spMkLst>
            <pc:docMk/>
            <pc:sldMk cId="616439545" sldId="310"/>
            <ac:spMk id="3" creationId="{B3613093-EE31-47E3-BB25-262698C02D08}"/>
          </ac:spMkLst>
        </pc:spChg>
      </pc:sldChg>
      <pc:sldChg chg="del">
        <pc:chgData name="Steve Shellhammer" userId="0e71f22d-ee3e-49c0-82ff-dbc290af8082" providerId="ADAL" clId="{845C988C-AB96-4B16-BFD6-DE82FD802519}" dt="2022-02-23T17:26:57.299" v="341" actId="47"/>
        <pc:sldMkLst>
          <pc:docMk/>
          <pc:sldMk cId="511721443" sldId="311"/>
        </pc:sldMkLst>
      </pc:sldChg>
      <pc:sldMasterChg chg="modSp mod">
        <pc:chgData name="Steve Shellhammer" userId="0e71f22d-ee3e-49c0-82ff-dbc290af8082" providerId="ADAL" clId="{845C988C-AB96-4B16-BFD6-DE82FD802519}" dt="2022-02-24T17:58:02.428" v="737" actId="20577"/>
        <pc:sldMasterMkLst>
          <pc:docMk/>
          <pc:sldMasterMk cId="0" sldId="2147483648"/>
        </pc:sldMasterMkLst>
        <pc:spChg chg="mod">
          <ac:chgData name="Steve Shellhammer" userId="0e71f22d-ee3e-49c0-82ff-dbc290af8082" providerId="ADAL" clId="{845C988C-AB96-4B16-BFD6-DE82FD802519}" dt="2022-02-24T17:58:02.428" v="737" actId="20577"/>
          <ac:spMkLst>
            <pc:docMk/>
            <pc:sldMasterMk cId="0" sldId="2147483648"/>
            <ac:spMk id="10" creationId="{00000000-0000-0000-0000-000000000000}"/>
          </ac:spMkLst>
        </pc:spChg>
      </pc:sldMasterChg>
    </pc:docChg>
  </pc:docChgLst>
  <pc:docChgLst>
    <pc:chgData name="Steve Shellhammer" userId="0e71f22d-ee3e-49c0-82ff-dbc290af8082" providerId="ADAL" clId="{B5489B1B-AF50-4F7D-9F0C-FDBA4DE11FDC}"/>
    <pc:docChg chg="custSel addSld modSld modMainMaster">
      <pc:chgData name="Steve Shellhammer" userId="0e71f22d-ee3e-49c0-82ff-dbc290af8082" providerId="ADAL" clId="{B5489B1B-AF50-4F7D-9F0C-FDBA4DE11FDC}" dt="2021-07-09T17:41:21.045" v="544" actId="115"/>
      <pc:docMkLst>
        <pc:docMk/>
      </pc:docMkLst>
      <pc:sldChg chg="modSp mod">
        <pc:chgData name="Steve Shellhammer" userId="0e71f22d-ee3e-49c0-82ff-dbc290af8082" providerId="ADAL" clId="{B5489B1B-AF50-4F7D-9F0C-FDBA4DE11FDC}" dt="2021-07-09T17:37:49.153" v="1" actId="20577"/>
        <pc:sldMkLst>
          <pc:docMk/>
          <pc:sldMk cId="0" sldId="256"/>
        </pc:sldMkLst>
        <pc:spChg chg="mod">
          <ac:chgData name="Steve Shellhammer" userId="0e71f22d-ee3e-49c0-82ff-dbc290af8082" providerId="ADAL" clId="{B5489B1B-AF50-4F7D-9F0C-FDBA4DE11FDC}" dt="2021-07-09T17:37:49.153" v="1" actId="20577"/>
          <ac:spMkLst>
            <pc:docMk/>
            <pc:sldMk cId="0" sldId="256"/>
            <ac:spMk id="3074" creationId="{00000000-0000-0000-0000-000000000000}"/>
          </ac:spMkLst>
        </pc:spChg>
      </pc:sldChg>
      <pc:sldChg chg="modSp new mod">
        <pc:chgData name="Steve Shellhammer" userId="0e71f22d-ee3e-49c0-82ff-dbc290af8082" providerId="ADAL" clId="{B5489B1B-AF50-4F7D-9F0C-FDBA4DE11FDC}" dt="2021-07-09T17:41:21.045" v="544" actId="115"/>
        <pc:sldMkLst>
          <pc:docMk/>
          <pc:sldMk cId="2429867212" sldId="305"/>
        </pc:sldMkLst>
        <pc:spChg chg="mod">
          <ac:chgData name="Steve Shellhammer" userId="0e71f22d-ee3e-49c0-82ff-dbc290af8082" providerId="ADAL" clId="{B5489B1B-AF50-4F7D-9F0C-FDBA4DE11FDC}" dt="2021-07-09T17:38:22.816" v="22" actId="20577"/>
          <ac:spMkLst>
            <pc:docMk/>
            <pc:sldMk cId="2429867212" sldId="305"/>
            <ac:spMk id="2" creationId="{501F7241-330F-4D1A-ADF1-B3CC7053AC0B}"/>
          </ac:spMkLst>
        </pc:spChg>
        <pc:spChg chg="mod">
          <ac:chgData name="Steve Shellhammer" userId="0e71f22d-ee3e-49c0-82ff-dbc290af8082" providerId="ADAL" clId="{B5489B1B-AF50-4F7D-9F0C-FDBA4DE11FDC}" dt="2021-07-09T17:41:21.045" v="544" actId="115"/>
          <ac:spMkLst>
            <pc:docMk/>
            <pc:sldMk cId="2429867212" sldId="305"/>
            <ac:spMk id="3" creationId="{E1CBCF5C-62F9-405C-8E8F-7836AB4F53D3}"/>
          </ac:spMkLst>
        </pc:spChg>
      </pc:sldChg>
      <pc:sldMasterChg chg="modSp mod">
        <pc:chgData name="Steve Shellhammer" userId="0e71f22d-ee3e-49c0-82ff-dbc290af8082" providerId="ADAL" clId="{B5489B1B-AF50-4F7D-9F0C-FDBA4DE11FDC}" dt="2021-07-09T17:38:00.338" v="3" actId="20577"/>
        <pc:sldMasterMkLst>
          <pc:docMk/>
          <pc:sldMasterMk cId="0" sldId="2147483648"/>
        </pc:sldMasterMkLst>
        <pc:spChg chg="mod">
          <ac:chgData name="Steve Shellhammer" userId="0e71f22d-ee3e-49c0-82ff-dbc290af8082" providerId="ADAL" clId="{B5489B1B-AF50-4F7D-9F0C-FDBA4DE11FDC}" dt="2021-07-09T17:38:00.338" v="3" actId="20577"/>
          <ac:spMkLst>
            <pc:docMk/>
            <pc:sldMasterMk cId="0" sldId="2147483648"/>
            <ac:spMk id="10" creationId="{00000000-0000-0000-0000-000000000000}"/>
          </ac:spMkLst>
        </pc:spChg>
      </pc:sldMasterChg>
    </pc:docChg>
  </pc:docChgLst>
  <pc:docChgLst>
    <pc:chgData name="Steve Shellhammer" userId="0e71f22d-ee3e-49c0-82ff-dbc290af8082" providerId="ADAL" clId="{91E0643B-13AA-4A08-8693-5498FA2ABB7B}"/>
    <pc:docChg chg="undo custSel addSld modSld modMainMaster">
      <pc:chgData name="Steve Shellhammer" userId="0e71f22d-ee3e-49c0-82ff-dbc290af8082" providerId="ADAL" clId="{91E0643B-13AA-4A08-8693-5498FA2ABB7B}" dt="2022-03-07T20:13:26.940" v="355" actId="403"/>
      <pc:docMkLst>
        <pc:docMk/>
      </pc:docMkLst>
      <pc:sldChg chg="modSp mod">
        <pc:chgData name="Steve Shellhammer" userId="0e71f22d-ee3e-49c0-82ff-dbc290af8082" providerId="ADAL" clId="{91E0643B-13AA-4A08-8693-5498FA2ABB7B}" dt="2022-03-07T20:07:53.118" v="1" actId="20577"/>
        <pc:sldMkLst>
          <pc:docMk/>
          <pc:sldMk cId="0" sldId="256"/>
        </pc:sldMkLst>
        <pc:spChg chg="mod">
          <ac:chgData name="Steve Shellhammer" userId="0e71f22d-ee3e-49c0-82ff-dbc290af8082" providerId="ADAL" clId="{91E0643B-13AA-4A08-8693-5498FA2ABB7B}" dt="2022-03-07T20:07:53.118" v="1" actId="20577"/>
          <ac:spMkLst>
            <pc:docMk/>
            <pc:sldMk cId="0" sldId="256"/>
            <ac:spMk id="3074" creationId="{00000000-0000-0000-0000-000000000000}"/>
          </ac:spMkLst>
        </pc:spChg>
      </pc:sldChg>
      <pc:sldChg chg="modSp mod">
        <pc:chgData name="Steve Shellhammer" userId="0e71f22d-ee3e-49c0-82ff-dbc290af8082" providerId="ADAL" clId="{91E0643B-13AA-4A08-8693-5498FA2ABB7B}" dt="2022-03-07T20:13:19.321" v="354" actId="113"/>
        <pc:sldMkLst>
          <pc:docMk/>
          <pc:sldMk cId="2073173423" sldId="298"/>
        </pc:sldMkLst>
        <pc:spChg chg="mod">
          <ac:chgData name="Steve Shellhammer" userId="0e71f22d-ee3e-49c0-82ff-dbc290af8082" providerId="ADAL" clId="{91E0643B-13AA-4A08-8693-5498FA2ABB7B}" dt="2022-03-07T20:13:19.321" v="354" actId="113"/>
          <ac:spMkLst>
            <pc:docMk/>
            <pc:sldMk cId="2073173423" sldId="298"/>
            <ac:spMk id="3" creationId="{0879F695-B16A-4FC9-BD55-E2608AFB30AD}"/>
          </ac:spMkLst>
        </pc:spChg>
      </pc:sldChg>
      <pc:sldChg chg="modSp mod">
        <pc:chgData name="Steve Shellhammer" userId="0e71f22d-ee3e-49c0-82ff-dbc290af8082" providerId="ADAL" clId="{91E0643B-13AA-4A08-8693-5498FA2ABB7B}" dt="2022-03-07T20:12:02.803" v="249" actId="6549"/>
        <pc:sldMkLst>
          <pc:docMk/>
          <pc:sldMk cId="616439545" sldId="310"/>
        </pc:sldMkLst>
        <pc:spChg chg="mod">
          <ac:chgData name="Steve Shellhammer" userId="0e71f22d-ee3e-49c0-82ff-dbc290af8082" providerId="ADAL" clId="{91E0643B-13AA-4A08-8693-5498FA2ABB7B}" dt="2022-03-07T20:11:51.021" v="229" actId="14100"/>
          <ac:spMkLst>
            <pc:docMk/>
            <pc:sldMk cId="616439545" sldId="310"/>
            <ac:spMk id="2" creationId="{F33EDC30-B637-4E92-B383-3B44E1B4F929}"/>
          </ac:spMkLst>
        </pc:spChg>
        <pc:spChg chg="mod">
          <ac:chgData name="Steve Shellhammer" userId="0e71f22d-ee3e-49c0-82ff-dbc290af8082" providerId="ADAL" clId="{91E0643B-13AA-4A08-8693-5498FA2ABB7B}" dt="2022-03-07T20:12:02.803" v="249" actId="6549"/>
          <ac:spMkLst>
            <pc:docMk/>
            <pc:sldMk cId="616439545" sldId="310"/>
            <ac:spMk id="3" creationId="{B3613093-EE31-47E3-BB25-262698C02D08}"/>
          </ac:spMkLst>
        </pc:spChg>
      </pc:sldChg>
      <pc:sldChg chg="modSp mod">
        <pc:chgData name="Steve Shellhammer" userId="0e71f22d-ee3e-49c0-82ff-dbc290af8082" providerId="ADAL" clId="{91E0643B-13AA-4A08-8693-5498FA2ABB7B}" dt="2022-03-07T20:13:26.940" v="355" actId="403"/>
        <pc:sldMkLst>
          <pc:docMk/>
          <pc:sldMk cId="562364498" sldId="311"/>
        </pc:sldMkLst>
        <pc:spChg chg="mod">
          <ac:chgData name="Steve Shellhammer" userId="0e71f22d-ee3e-49c0-82ff-dbc290af8082" providerId="ADAL" clId="{91E0643B-13AA-4A08-8693-5498FA2ABB7B}" dt="2022-03-07T20:13:26.940" v="355" actId="403"/>
          <ac:spMkLst>
            <pc:docMk/>
            <pc:sldMk cId="562364498" sldId="311"/>
            <ac:spMk id="2" creationId="{3C4DC7AD-971D-4FEA-BDDB-4760DCCAE3D0}"/>
          </ac:spMkLst>
        </pc:spChg>
      </pc:sldChg>
      <pc:sldChg chg="modSp new mod">
        <pc:chgData name="Steve Shellhammer" userId="0e71f22d-ee3e-49c0-82ff-dbc290af8082" providerId="ADAL" clId="{91E0643B-13AA-4A08-8693-5498FA2ABB7B}" dt="2022-03-07T20:11:32.960" v="212" actId="255"/>
        <pc:sldMkLst>
          <pc:docMk/>
          <pc:sldMk cId="4118131411" sldId="312"/>
        </pc:sldMkLst>
        <pc:spChg chg="mod">
          <ac:chgData name="Steve Shellhammer" userId="0e71f22d-ee3e-49c0-82ff-dbc290af8082" providerId="ADAL" clId="{91E0643B-13AA-4A08-8693-5498FA2ABB7B}" dt="2022-03-07T20:11:10.849" v="171" actId="14100"/>
          <ac:spMkLst>
            <pc:docMk/>
            <pc:sldMk cId="4118131411" sldId="312"/>
            <ac:spMk id="2" creationId="{BE4738AA-747F-45C1-BCCE-7413B1B385F0}"/>
          </ac:spMkLst>
        </pc:spChg>
        <pc:spChg chg="mod">
          <ac:chgData name="Steve Shellhammer" userId="0e71f22d-ee3e-49c0-82ff-dbc290af8082" providerId="ADAL" clId="{91E0643B-13AA-4A08-8693-5498FA2ABB7B}" dt="2022-03-07T20:11:32.960" v="212" actId="255"/>
          <ac:spMkLst>
            <pc:docMk/>
            <pc:sldMk cId="4118131411" sldId="312"/>
            <ac:spMk id="3" creationId="{0A064B9E-F5CF-44F1-8A1E-5F2B15AD3017}"/>
          </ac:spMkLst>
        </pc:spChg>
      </pc:sldChg>
      <pc:sldMasterChg chg="modSp mod">
        <pc:chgData name="Steve Shellhammer" userId="0e71f22d-ee3e-49c0-82ff-dbc290af8082" providerId="ADAL" clId="{91E0643B-13AA-4A08-8693-5498FA2ABB7B}" dt="2022-03-07T20:08:01.454" v="3" actId="20577"/>
        <pc:sldMasterMkLst>
          <pc:docMk/>
          <pc:sldMasterMk cId="0" sldId="2147483648"/>
        </pc:sldMasterMkLst>
        <pc:spChg chg="mod">
          <ac:chgData name="Steve Shellhammer" userId="0e71f22d-ee3e-49c0-82ff-dbc290af8082" providerId="ADAL" clId="{91E0643B-13AA-4A08-8693-5498FA2ABB7B}" dt="2022-03-07T20:08:01.454" v="3" actId="20577"/>
          <ac:spMkLst>
            <pc:docMk/>
            <pc:sldMasterMk cId="0" sldId="2147483648"/>
            <ac:spMk id="10" creationId="{00000000-0000-0000-0000-000000000000}"/>
          </ac:spMkLst>
        </pc:spChg>
      </pc:sldMasterChg>
    </pc:docChg>
  </pc:docChgLst>
  <pc:docChgLst>
    <pc:chgData name="Steve Shellhammer" userId="0e71f22d-ee3e-49c0-82ff-dbc290af8082" providerId="ADAL" clId="{77CCCC20-8511-4CEA-A664-53EF2FC0CCEE}"/>
    <pc:docChg chg="undo custSel addSld delSld modSld modMainMaster">
      <pc:chgData name="Steve Shellhammer" userId="0e71f22d-ee3e-49c0-82ff-dbc290af8082" providerId="ADAL" clId="{77CCCC20-8511-4CEA-A664-53EF2FC0CCEE}" dt="2021-03-02T23:33:42.754" v="829" actId="20577"/>
      <pc:docMkLst>
        <pc:docMk/>
      </pc:docMkLst>
      <pc:sldChg chg="modSp mod">
        <pc:chgData name="Steve Shellhammer" userId="0e71f22d-ee3e-49c0-82ff-dbc290af8082" providerId="ADAL" clId="{77CCCC20-8511-4CEA-A664-53EF2FC0CCEE}" dt="2021-03-02T23:09:01.771" v="12" actId="20577"/>
        <pc:sldMkLst>
          <pc:docMk/>
          <pc:sldMk cId="0" sldId="256"/>
        </pc:sldMkLst>
        <pc:spChg chg="mod">
          <ac:chgData name="Steve Shellhammer" userId="0e71f22d-ee3e-49c0-82ff-dbc290af8082" providerId="ADAL" clId="{77CCCC20-8511-4CEA-A664-53EF2FC0CCEE}" dt="2021-03-02T23:08:38.027" v="6" actId="20577"/>
          <ac:spMkLst>
            <pc:docMk/>
            <pc:sldMk cId="0" sldId="256"/>
            <ac:spMk id="3073" creationId="{00000000-0000-0000-0000-000000000000}"/>
          </ac:spMkLst>
        </pc:spChg>
        <pc:spChg chg="mod">
          <ac:chgData name="Steve Shellhammer" userId="0e71f22d-ee3e-49c0-82ff-dbc290af8082" providerId="ADAL" clId="{77CCCC20-8511-4CEA-A664-53EF2FC0CCEE}" dt="2021-03-02T23:09:01.771" v="12" actId="20577"/>
          <ac:spMkLst>
            <pc:docMk/>
            <pc:sldMk cId="0" sldId="256"/>
            <ac:spMk id="3074" creationId="{00000000-0000-0000-0000-000000000000}"/>
          </ac:spMkLst>
        </pc:spChg>
      </pc:sldChg>
      <pc:sldChg chg="modSp mod">
        <pc:chgData name="Steve Shellhammer" userId="0e71f22d-ee3e-49c0-82ff-dbc290af8082" providerId="ADAL" clId="{77CCCC20-8511-4CEA-A664-53EF2FC0CCEE}" dt="2021-03-02T23:10:48.618" v="27" actId="20577"/>
        <pc:sldMkLst>
          <pc:docMk/>
          <pc:sldMk cId="3731895628" sldId="264"/>
        </pc:sldMkLst>
        <pc:spChg chg="mod">
          <ac:chgData name="Steve Shellhammer" userId="0e71f22d-ee3e-49c0-82ff-dbc290af8082" providerId="ADAL" clId="{77CCCC20-8511-4CEA-A664-53EF2FC0CCEE}" dt="2021-03-02T23:10:48.618" v="27" actId="20577"/>
          <ac:spMkLst>
            <pc:docMk/>
            <pc:sldMk cId="3731895628" sldId="264"/>
            <ac:spMk id="3" creationId="{00000000-0000-0000-0000-000000000000}"/>
          </ac:spMkLst>
        </pc:spChg>
      </pc:sldChg>
      <pc:sldChg chg="modSp mod">
        <pc:chgData name="Steve Shellhammer" userId="0e71f22d-ee3e-49c0-82ff-dbc290af8082" providerId="ADAL" clId="{77CCCC20-8511-4CEA-A664-53EF2FC0CCEE}" dt="2021-03-02T23:33:42.754" v="829" actId="20577"/>
        <pc:sldMkLst>
          <pc:docMk/>
          <pc:sldMk cId="1254697515" sldId="283"/>
        </pc:sldMkLst>
        <pc:spChg chg="mod">
          <ac:chgData name="Steve Shellhammer" userId="0e71f22d-ee3e-49c0-82ff-dbc290af8082" providerId="ADAL" clId="{77CCCC20-8511-4CEA-A664-53EF2FC0CCEE}" dt="2021-03-02T23:24:41.400" v="470" actId="14100"/>
          <ac:spMkLst>
            <pc:docMk/>
            <pc:sldMk cId="1254697515" sldId="283"/>
            <ac:spMk id="2" creationId="{699EB5AA-7C1E-43F4-941D-621B834F1BEC}"/>
          </ac:spMkLst>
        </pc:spChg>
        <pc:spChg chg="mod">
          <ac:chgData name="Steve Shellhammer" userId="0e71f22d-ee3e-49c0-82ff-dbc290af8082" providerId="ADAL" clId="{77CCCC20-8511-4CEA-A664-53EF2FC0CCEE}" dt="2021-03-02T23:33:42.754" v="829" actId="20577"/>
          <ac:spMkLst>
            <pc:docMk/>
            <pc:sldMk cId="1254697515" sldId="283"/>
            <ac:spMk id="3" creationId="{8E638090-E680-4193-9BF0-7AEB81DB0B05}"/>
          </ac:spMkLst>
        </pc:spChg>
      </pc:sldChg>
      <pc:sldChg chg="del">
        <pc:chgData name="Steve Shellhammer" userId="0e71f22d-ee3e-49c0-82ff-dbc290af8082" providerId="ADAL" clId="{77CCCC20-8511-4CEA-A664-53EF2FC0CCEE}" dt="2021-03-02T23:10:54.890" v="28" actId="47"/>
        <pc:sldMkLst>
          <pc:docMk/>
          <pc:sldMk cId="2439599667" sldId="290"/>
        </pc:sldMkLst>
      </pc:sldChg>
      <pc:sldChg chg="modSp mod">
        <pc:chgData name="Steve Shellhammer" userId="0e71f22d-ee3e-49c0-82ff-dbc290af8082" providerId="ADAL" clId="{77CCCC20-8511-4CEA-A664-53EF2FC0CCEE}" dt="2021-03-02T23:09:51.018" v="25" actId="20577"/>
        <pc:sldMkLst>
          <pc:docMk/>
          <pc:sldMk cId="464714103" sldId="291"/>
        </pc:sldMkLst>
        <pc:spChg chg="mod">
          <ac:chgData name="Steve Shellhammer" userId="0e71f22d-ee3e-49c0-82ff-dbc290af8082" providerId="ADAL" clId="{77CCCC20-8511-4CEA-A664-53EF2FC0CCEE}" dt="2021-03-02T23:09:51.018" v="25" actId="20577"/>
          <ac:spMkLst>
            <pc:docMk/>
            <pc:sldMk cId="464714103" sldId="291"/>
            <ac:spMk id="3" creationId="{5FAF55C0-8AEA-453F-BC9C-2F8950711BC4}"/>
          </ac:spMkLst>
        </pc:spChg>
      </pc:sldChg>
      <pc:sldChg chg="modSp mod">
        <pc:chgData name="Steve Shellhammer" userId="0e71f22d-ee3e-49c0-82ff-dbc290af8082" providerId="ADAL" clId="{77CCCC20-8511-4CEA-A664-53EF2FC0CCEE}" dt="2021-03-02T23:12:57.881" v="112" actId="6549"/>
        <pc:sldMkLst>
          <pc:docMk/>
          <pc:sldMk cId="1762822898" sldId="293"/>
        </pc:sldMkLst>
        <pc:spChg chg="mod">
          <ac:chgData name="Steve Shellhammer" userId="0e71f22d-ee3e-49c0-82ff-dbc290af8082" providerId="ADAL" clId="{77CCCC20-8511-4CEA-A664-53EF2FC0CCEE}" dt="2021-03-02T23:12:57.881" v="112" actId="6549"/>
          <ac:spMkLst>
            <pc:docMk/>
            <pc:sldMk cId="1762822898" sldId="293"/>
            <ac:spMk id="3" creationId="{A37BCEF0-6F11-463B-8039-DEDBBCA0781B}"/>
          </ac:spMkLst>
        </pc:spChg>
      </pc:sldChg>
      <pc:sldChg chg="del">
        <pc:chgData name="Steve Shellhammer" userId="0e71f22d-ee3e-49c0-82ff-dbc290af8082" providerId="ADAL" clId="{77CCCC20-8511-4CEA-A664-53EF2FC0CCEE}" dt="2021-03-02T23:31:59.537" v="752" actId="47"/>
        <pc:sldMkLst>
          <pc:docMk/>
          <pc:sldMk cId="286340836" sldId="294"/>
        </pc:sldMkLst>
      </pc:sldChg>
      <pc:sldChg chg="delSp modSp mod">
        <pc:chgData name="Steve Shellhammer" userId="0e71f22d-ee3e-49c0-82ff-dbc290af8082" providerId="ADAL" clId="{77CCCC20-8511-4CEA-A664-53EF2FC0CCEE}" dt="2021-03-02T23:31:49.794" v="751" actId="1076"/>
        <pc:sldMkLst>
          <pc:docMk/>
          <pc:sldMk cId="2745616321" sldId="295"/>
        </pc:sldMkLst>
        <pc:picChg chg="mod">
          <ac:chgData name="Steve Shellhammer" userId="0e71f22d-ee3e-49c0-82ff-dbc290af8082" providerId="ADAL" clId="{77CCCC20-8511-4CEA-A664-53EF2FC0CCEE}" dt="2021-03-02T23:31:49.794" v="751" actId="1076"/>
          <ac:picMkLst>
            <pc:docMk/>
            <pc:sldMk cId="2745616321" sldId="295"/>
            <ac:picMk id="3" creationId="{29E3E376-942D-4B0E-996F-1BA6BE6821D8}"/>
          </ac:picMkLst>
        </pc:picChg>
        <pc:picChg chg="del">
          <ac:chgData name="Steve Shellhammer" userId="0e71f22d-ee3e-49c0-82ff-dbc290af8082" providerId="ADAL" clId="{77CCCC20-8511-4CEA-A664-53EF2FC0CCEE}" dt="2021-03-02T23:31:01.622" v="749" actId="478"/>
          <ac:picMkLst>
            <pc:docMk/>
            <pc:sldMk cId="2745616321" sldId="295"/>
            <ac:picMk id="7" creationId="{A47C43D0-7A86-4FEE-8741-DC4FF76B3657}"/>
          </ac:picMkLst>
        </pc:picChg>
      </pc:sldChg>
      <pc:sldChg chg="modSp mod">
        <pc:chgData name="Steve Shellhammer" userId="0e71f22d-ee3e-49c0-82ff-dbc290af8082" providerId="ADAL" clId="{77CCCC20-8511-4CEA-A664-53EF2FC0CCEE}" dt="2021-03-02T23:33:20.596" v="819" actId="6549"/>
        <pc:sldMkLst>
          <pc:docMk/>
          <pc:sldMk cId="4090638326" sldId="296"/>
        </pc:sldMkLst>
        <pc:spChg chg="mod">
          <ac:chgData name="Steve Shellhammer" userId="0e71f22d-ee3e-49c0-82ff-dbc290af8082" providerId="ADAL" clId="{77CCCC20-8511-4CEA-A664-53EF2FC0CCEE}" dt="2021-03-02T23:18:26.054" v="370" actId="20577"/>
          <ac:spMkLst>
            <pc:docMk/>
            <pc:sldMk cId="4090638326" sldId="296"/>
            <ac:spMk id="2" creationId="{27615141-828D-4897-9E49-77BF44EA5748}"/>
          </ac:spMkLst>
        </pc:spChg>
        <pc:spChg chg="mod">
          <ac:chgData name="Steve Shellhammer" userId="0e71f22d-ee3e-49c0-82ff-dbc290af8082" providerId="ADAL" clId="{77CCCC20-8511-4CEA-A664-53EF2FC0CCEE}" dt="2021-03-02T23:33:20.596" v="819" actId="6549"/>
          <ac:spMkLst>
            <pc:docMk/>
            <pc:sldMk cId="4090638326" sldId="296"/>
            <ac:spMk id="3" creationId="{B2871B69-C814-48EF-BA2E-7766A548A756}"/>
          </ac:spMkLst>
        </pc:spChg>
      </pc:sldChg>
      <pc:sldChg chg="modSp new mod">
        <pc:chgData name="Steve Shellhammer" userId="0e71f22d-ee3e-49c0-82ff-dbc290af8082" providerId="ADAL" clId="{77CCCC20-8511-4CEA-A664-53EF2FC0CCEE}" dt="2021-03-02T23:32:33.811" v="754" actId="20577"/>
        <pc:sldMkLst>
          <pc:docMk/>
          <pc:sldMk cId="703395828" sldId="297"/>
        </pc:sldMkLst>
        <pc:spChg chg="mod">
          <ac:chgData name="Steve Shellhammer" userId="0e71f22d-ee3e-49c0-82ff-dbc290af8082" providerId="ADAL" clId="{77CCCC20-8511-4CEA-A664-53EF2FC0CCEE}" dt="2021-03-02T23:16:48.554" v="366" actId="313"/>
          <ac:spMkLst>
            <pc:docMk/>
            <pc:sldMk cId="703395828" sldId="297"/>
            <ac:spMk id="2" creationId="{1AE2E1D0-27B6-4237-9583-0E7B08C3558D}"/>
          </ac:spMkLst>
        </pc:spChg>
        <pc:spChg chg="mod">
          <ac:chgData name="Steve Shellhammer" userId="0e71f22d-ee3e-49c0-82ff-dbc290af8082" providerId="ADAL" clId="{77CCCC20-8511-4CEA-A664-53EF2FC0CCEE}" dt="2021-03-02T23:32:33.811" v="754" actId="20577"/>
          <ac:spMkLst>
            <pc:docMk/>
            <pc:sldMk cId="703395828" sldId="297"/>
            <ac:spMk id="3" creationId="{5A92FED7-FCDA-485C-9699-A3C7F713AD89}"/>
          </ac:spMkLst>
        </pc:spChg>
      </pc:sldChg>
      <pc:sldMasterChg chg="modSp mod">
        <pc:chgData name="Steve Shellhammer" userId="0e71f22d-ee3e-49c0-82ff-dbc290af8082" providerId="ADAL" clId="{77CCCC20-8511-4CEA-A664-53EF2FC0CCEE}" dt="2021-03-02T23:09:24.192" v="20" actId="20577"/>
        <pc:sldMasterMkLst>
          <pc:docMk/>
          <pc:sldMasterMk cId="0" sldId="2147483648"/>
        </pc:sldMasterMkLst>
        <pc:spChg chg="mod">
          <ac:chgData name="Steve Shellhammer" userId="0e71f22d-ee3e-49c0-82ff-dbc290af8082" providerId="ADAL" clId="{77CCCC20-8511-4CEA-A664-53EF2FC0CCEE}" dt="2021-03-02T23:09:24.192" v="20" actId="20577"/>
          <ac:spMkLst>
            <pc:docMk/>
            <pc:sldMasterMk cId="0" sldId="2147483648"/>
            <ac:spMk id="10" creationId="{00000000-0000-0000-0000-000000000000}"/>
          </ac:spMkLst>
        </pc:spChg>
      </pc:sldMasterChg>
    </pc:docChg>
  </pc:docChgLst>
  <pc:docChgLst>
    <pc:chgData name="Steve Shellhammer" userId="0e71f22d-ee3e-49c0-82ff-dbc290af8082" providerId="ADAL" clId="{69EA1B8F-0BBD-465D-9B6D-D0CD3D206975}"/>
    <pc:docChg chg="modSld modMainMaster">
      <pc:chgData name="Steve Shellhammer" userId="0e71f22d-ee3e-49c0-82ff-dbc290af8082" providerId="ADAL" clId="{69EA1B8F-0BBD-465D-9B6D-D0CD3D206975}" dt="2021-03-03T20:39:57.258" v="51" actId="404"/>
      <pc:docMkLst>
        <pc:docMk/>
      </pc:docMkLst>
      <pc:sldChg chg="modSp mod">
        <pc:chgData name="Steve Shellhammer" userId="0e71f22d-ee3e-49c0-82ff-dbc290af8082" providerId="ADAL" clId="{69EA1B8F-0BBD-465D-9B6D-D0CD3D206975}" dt="2021-03-03T20:38:18.528" v="1" actId="20577"/>
        <pc:sldMkLst>
          <pc:docMk/>
          <pc:sldMk cId="0" sldId="256"/>
        </pc:sldMkLst>
        <pc:spChg chg="mod">
          <ac:chgData name="Steve Shellhammer" userId="0e71f22d-ee3e-49c0-82ff-dbc290af8082" providerId="ADAL" clId="{69EA1B8F-0BBD-465D-9B6D-D0CD3D206975}" dt="2021-03-03T20:38:18.528" v="1" actId="20577"/>
          <ac:spMkLst>
            <pc:docMk/>
            <pc:sldMk cId="0" sldId="256"/>
            <ac:spMk id="3074" creationId="{00000000-0000-0000-0000-000000000000}"/>
          </ac:spMkLst>
        </pc:spChg>
      </pc:sldChg>
      <pc:sldChg chg="modSp mod">
        <pc:chgData name="Steve Shellhammer" userId="0e71f22d-ee3e-49c0-82ff-dbc290af8082" providerId="ADAL" clId="{69EA1B8F-0BBD-465D-9B6D-D0CD3D206975}" dt="2021-03-03T20:39:57.258" v="51" actId="404"/>
        <pc:sldMkLst>
          <pc:docMk/>
          <pc:sldMk cId="1254697515" sldId="283"/>
        </pc:sldMkLst>
        <pc:spChg chg="mod">
          <ac:chgData name="Steve Shellhammer" userId="0e71f22d-ee3e-49c0-82ff-dbc290af8082" providerId="ADAL" clId="{69EA1B8F-0BBD-465D-9B6D-D0CD3D206975}" dt="2021-03-03T20:39:57.258" v="51" actId="404"/>
          <ac:spMkLst>
            <pc:docMk/>
            <pc:sldMk cId="1254697515" sldId="283"/>
            <ac:spMk id="3" creationId="{8E638090-E680-4193-9BF0-7AEB81DB0B05}"/>
          </ac:spMkLst>
        </pc:spChg>
      </pc:sldChg>
      <pc:sldMasterChg chg="modSp mod">
        <pc:chgData name="Steve Shellhammer" userId="0e71f22d-ee3e-49c0-82ff-dbc290af8082" providerId="ADAL" clId="{69EA1B8F-0BBD-465D-9B6D-D0CD3D206975}" dt="2021-03-03T20:38:37.693" v="3" actId="20577"/>
        <pc:sldMasterMkLst>
          <pc:docMk/>
          <pc:sldMasterMk cId="0" sldId="2147483648"/>
        </pc:sldMasterMkLst>
        <pc:spChg chg="mod">
          <ac:chgData name="Steve Shellhammer" userId="0e71f22d-ee3e-49c0-82ff-dbc290af8082" providerId="ADAL" clId="{69EA1B8F-0BBD-465D-9B6D-D0CD3D206975}" dt="2021-03-03T20:38:37.693" v="3" actId="20577"/>
          <ac:spMkLst>
            <pc:docMk/>
            <pc:sldMasterMk cId="0" sldId="2147483648"/>
            <ac:spMk id="10" creationId="{00000000-0000-0000-0000-000000000000}"/>
          </ac:spMkLst>
        </pc:spChg>
      </pc:sldMasterChg>
    </pc:docChg>
  </pc:docChgLst>
  <pc:docChgLst>
    <pc:chgData name="Steve Shellhammer" userId="0e71f22d-ee3e-49c0-82ff-dbc290af8082" providerId="ADAL" clId="{5FFC428A-0056-40A7-A37D-DFB50570629B}"/>
    <pc:docChg chg="addSld modSld modMainMaster">
      <pc:chgData name="Steve Shellhammer" userId="0e71f22d-ee3e-49c0-82ff-dbc290af8082" providerId="ADAL" clId="{5FFC428A-0056-40A7-A37D-DFB50570629B}" dt="2021-03-08T16:31:27.057" v="224" actId="20577"/>
      <pc:docMkLst>
        <pc:docMk/>
      </pc:docMkLst>
      <pc:sldChg chg="modSp mod">
        <pc:chgData name="Steve Shellhammer" userId="0e71f22d-ee3e-49c0-82ff-dbc290af8082" providerId="ADAL" clId="{5FFC428A-0056-40A7-A37D-DFB50570629B}" dt="2021-03-08T16:29:18.156" v="1" actId="20577"/>
        <pc:sldMkLst>
          <pc:docMk/>
          <pc:sldMk cId="0" sldId="256"/>
        </pc:sldMkLst>
        <pc:spChg chg="mod">
          <ac:chgData name="Steve Shellhammer" userId="0e71f22d-ee3e-49c0-82ff-dbc290af8082" providerId="ADAL" clId="{5FFC428A-0056-40A7-A37D-DFB50570629B}" dt="2021-03-08T16:29:18.156" v="1" actId="20577"/>
          <ac:spMkLst>
            <pc:docMk/>
            <pc:sldMk cId="0" sldId="256"/>
            <ac:spMk id="3074" creationId="{00000000-0000-0000-0000-000000000000}"/>
          </ac:spMkLst>
        </pc:spChg>
      </pc:sldChg>
      <pc:sldChg chg="modSp new mod">
        <pc:chgData name="Steve Shellhammer" userId="0e71f22d-ee3e-49c0-82ff-dbc290af8082" providerId="ADAL" clId="{5FFC428A-0056-40A7-A37D-DFB50570629B}" dt="2021-03-08T16:31:27.057" v="224" actId="20577"/>
        <pc:sldMkLst>
          <pc:docMk/>
          <pc:sldMk cId="3465603139" sldId="302"/>
        </pc:sldMkLst>
        <pc:spChg chg="mod">
          <ac:chgData name="Steve Shellhammer" userId="0e71f22d-ee3e-49c0-82ff-dbc290af8082" providerId="ADAL" clId="{5FFC428A-0056-40A7-A37D-DFB50570629B}" dt="2021-03-08T16:30:26.395" v="32" actId="404"/>
          <ac:spMkLst>
            <pc:docMk/>
            <pc:sldMk cId="3465603139" sldId="302"/>
            <ac:spMk id="2" creationId="{AF21F6C8-4364-4F54-9E5D-A7AE9F21700C}"/>
          </ac:spMkLst>
        </pc:spChg>
        <pc:spChg chg="mod">
          <ac:chgData name="Steve Shellhammer" userId="0e71f22d-ee3e-49c0-82ff-dbc290af8082" providerId="ADAL" clId="{5FFC428A-0056-40A7-A37D-DFB50570629B}" dt="2021-03-08T16:31:27.057" v="224" actId="20577"/>
          <ac:spMkLst>
            <pc:docMk/>
            <pc:sldMk cId="3465603139" sldId="302"/>
            <ac:spMk id="3" creationId="{B8E4956A-F605-42EE-8F26-C5938CA99B63}"/>
          </ac:spMkLst>
        </pc:spChg>
      </pc:sldChg>
      <pc:sldMasterChg chg="modSp mod">
        <pc:chgData name="Steve Shellhammer" userId="0e71f22d-ee3e-49c0-82ff-dbc290af8082" providerId="ADAL" clId="{5FFC428A-0056-40A7-A37D-DFB50570629B}" dt="2021-03-08T16:29:30.863" v="3" actId="20577"/>
        <pc:sldMasterMkLst>
          <pc:docMk/>
          <pc:sldMasterMk cId="0" sldId="2147483648"/>
        </pc:sldMasterMkLst>
        <pc:spChg chg="mod">
          <ac:chgData name="Steve Shellhammer" userId="0e71f22d-ee3e-49c0-82ff-dbc290af8082" providerId="ADAL" clId="{5FFC428A-0056-40A7-A37D-DFB50570629B}" dt="2021-03-08T16:29:30.863" v="3" actId="20577"/>
          <ac:spMkLst>
            <pc:docMk/>
            <pc:sldMasterMk cId="0" sldId="2147483648"/>
            <ac:spMk id="10" creationId="{00000000-0000-0000-0000-000000000000}"/>
          </ac:spMkLst>
        </pc:spChg>
      </pc:sldMasterChg>
    </pc:docChg>
  </pc:docChgLst>
  <pc:docChgLst>
    <pc:chgData name="Steve Shellhammer" userId="0e71f22d-ee3e-49c0-82ff-dbc290af8082" providerId="ADAL" clId="{B7C59928-1B96-4E64-90B2-8166F5E41D9F}"/>
    <pc:docChg chg="custSel addSld delSld modSld modMainMaster">
      <pc:chgData name="Steve Shellhammer" userId="0e71f22d-ee3e-49c0-82ff-dbc290af8082" providerId="ADAL" clId="{B7C59928-1B96-4E64-90B2-8166F5E41D9F}" dt="2024-01-02T20:11:30.653" v="485" actId="1076"/>
      <pc:docMkLst>
        <pc:docMk/>
      </pc:docMkLst>
      <pc:sldChg chg="modSp mod">
        <pc:chgData name="Steve Shellhammer" userId="0e71f22d-ee3e-49c0-82ff-dbc290af8082" providerId="ADAL" clId="{B7C59928-1B96-4E64-90B2-8166F5E41D9F}" dt="2024-01-02T20:08:55.312" v="480" actId="6549"/>
        <pc:sldMkLst>
          <pc:docMk/>
          <pc:sldMk cId="0" sldId="256"/>
        </pc:sldMkLst>
        <pc:spChg chg="mod">
          <ac:chgData name="Steve Shellhammer" userId="0e71f22d-ee3e-49c0-82ff-dbc290af8082" providerId="ADAL" clId="{B7C59928-1B96-4E64-90B2-8166F5E41D9F}" dt="2023-12-21T00:28:23.601" v="10" actId="20577"/>
          <ac:spMkLst>
            <pc:docMk/>
            <pc:sldMk cId="0" sldId="256"/>
            <ac:spMk id="3073" creationId="{00000000-0000-0000-0000-000000000000}"/>
          </ac:spMkLst>
        </pc:spChg>
        <pc:spChg chg="mod">
          <ac:chgData name="Steve Shellhammer" userId="0e71f22d-ee3e-49c0-82ff-dbc290af8082" providerId="ADAL" clId="{B7C59928-1B96-4E64-90B2-8166F5E41D9F}" dt="2024-01-02T20:08:55.312" v="480" actId="6549"/>
          <ac:spMkLst>
            <pc:docMk/>
            <pc:sldMk cId="0" sldId="256"/>
            <ac:spMk id="3074" creationId="{00000000-0000-0000-0000-000000000000}"/>
          </ac:spMkLst>
        </pc:spChg>
      </pc:sldChg>
      <pc:sldChg chg="modSp mod">
        <pc:chgData name="Steve Shellhammer" userId="0e71f22d-ee3e-49c0-82ff-dbc290af8082" providerId="ADAL" clId="{B7C59928-1B96-4E64-90B2-8166F5E41D9F}" dt="2023-12-21T00:30:48.809" v="31" actId="20577"/>
        <pc:sldMkLst>
          <pc:docMk/>
          <pc:sldMk cId="3731895628" sldId="264"/>
        </pc:sldMkLst>
        <pc:spChg chg="mod">
          <ac:chgData name="Steve Shellhammer" userId="0e71f22d-ee3e-49c0-82ff-dbc290af8082" providerId="ADAL" clId="{B7C59928-1B96-4E64-90B2-8166F5E41D9F}" dt="2023-12-21T00:30:48.809" v="31" actId="20577"/>
          <ac:spMkLst>
            <pc:docMk/>
            <pc:sldMk cId="3731895628" sldId="264"/>
            <ac:spMk id="3" creationId="{00000000-0000-0000-0000-000000000000}"/>
          </ac:spMkLst>
        </pc:spChg>
      </pc:sldChg>
      <pc:sldChg chg="delSp modSp mod">
        <pc:chgData name="Steve Shellhammer" userId="0e71f22d-ee3e-49c0-82ff-dbc290af8082" providerId="ADAL" clId="{B7C59928-1B96-4E64-90B2-8166F5E41D9F}" dt="2024-01-02T20:11:30.653" v="485" actId="1076"/>
        <pc:sldMkLst>
          <pc:docMk/>
          <pc:sldMk cId="693098657" sldId="304"/>
        </pc:sldMkLst>
        <pc:picChg chg="mod">
          <ac:chgData name="Steve Shellhammer" userId="0e71f22d-ee3e-49c0-82ff-dbc290af8082" providerId="ADAL" clId="{B7C59928-1B96-4E64-90B2-8166F5E41D9F}" dt="2024-01-02T20:11:30.653" v="485" actId="1076"/>
          <ac:picMkLst>
            <pc:docMk/>
            <pc:sldMk cId="693098657" sldId="304"/>
            <ac:picMk id="3" creationId="{326D95BB-EABB-B279-3DC7-2E7B0975BF20}"/>
          </ac:picMkLst>
        </pc:picChg>
        <pc:picChg chg="del">
          <ac:chgData name="Steve Shellhammer" userId="0e71f22d-ee3e-49c0-82ff-dbc290af8082" providerId="ADAL" clId="{B7C59928-1B96-4E64-90B2-8166F5E41D9F}" dt="2023-12-21T00:44:43.083" v="470" actId="478"/>
          <ac:picMkLst>
            <pc:docMk/>
            <pc:sldMk cId="693098657" sldId="304"/>
            <ac:picMk id="3" creationId="{5AF89CAD-55B1-C6EF-3909-300DD31B77C3}"/>
          </ac:picMkLst>
        </pc:picChg>
        <pc:picChg chg="del mod">
          <ac:chgData name="Steve Shellhammer" userId="0e71f22d-ee3e-49c0-82ff-dbc290af8082" providerId="ADAL" clId="{B7C59928-1B96-4E64-90B2-8166F5E41D9F}" dt="2024-01-02T20:10:53.038" v="482" actId="478"/>
          <ac:picMkLst>
            <pc:docMk/>
            <pc:sldMk cId="693098657" sldId="304"/>
            <ac:picMk id="7" creationId="{FBE057CB-ED55-3841-5452-D13B590FF558}"/>
          </ac:picMkLst>
        </pc:picChg>
      </pc:sldChg>
      <pc:sldChg chg="modSp mod">
        <pc:chgData name="Steve Shellhammer" userId="0e71f22d-ee3e-49c0-82ff-dbc290af8082" providerId="ADAL" clId="{B7C59928-1B96-4E64-90B2-8166F5E41D9F}" dt="2023-12-21T00:32:02.200" v="76" actId="20577"/>
        <pc:sldMkLst>
          <pc:docMk/>
          <pc:sldMk cId="4128314619" sldId="308"/>
        </pc:sldMkLst>
        <pc:spChg chg="mod">
          <ac:chgData name="Steve Shellhammer" userId="0e71f22d-ee3e-49c0-82ff-dbc290af8082" providerId="ADAL" clId="{B7C59928-1B96-4E64-90B2-8166F5E41D9F}" dt="2023-12-21T00:31:27.734" v="64" actId="20577"/>
          <ac:spMkLst>
            <pc:docMk/>
            <pc:sldMk cId="4128314619" sldId="308"/>
            <ac:spMk id="2" creationId="{47976F7E-5EDB-4C8F-8637-2943F13D670B}"/>
          </ac:spMkLst>
        </pc:spChg>
        <pc:spChg chg="mod">
          <ac:chgData name="Steve Shellhammer" userId="0e71f22d-ee3e-49c0-82ff-dbc290af8082" providerId="ADAL" clId="{B7C59928-1B96-4E64-90B2-8166F5E41D9F}" dt="2023-12-21T00:32:02.200" v="76" actId="20577"/>
          <ac:spMkLst>
            <pc:docMk/>
            <pc:sldMk cId="4128314619" sldId="308"/>
            <ac:spMk id="3" creationId="{8BBBC4AA-EA3F-44E3-87C3-BB61A4248108}"/>
          </ac:spMkLst>
        </pc:spChg>
      </pc:sldChg>
      <pc:sldChg chg="del">
        <pc:chgData name="Steve Shellhammer" userId="0e71f22d-ee3e-49c0-82ff-dbc290af8082" providerId="ADAL" clId="{B7C59928-1B96-4E64-90B2-8166F5E41D9F}" dt="2023-12-21T00:32:40.514" v="85" actId="47"/>
        <pc:sldMkLst>
          <pc:docMk/>
          <pc:sldMk cId="2656952912" sldId="311"/>
        </pc:sldMkLst>
      </pc:sldChg>
      <pc:sldChg chg="modSp mod">
        <pc:chgData name="Steve Shellhammer" userId="0e71f22d-ee3e-49c0-82ff-dbc290af8082" providerId="ADAL" clId="{B7C59928-1B96-4E64-90B2-8166F5E41D9F}" dt="2023-12-21T00:31:17.603" v="55" actId="20577"/>
        <pc:sldMkLst>
          <pc:docMk/>
          <pc:sldMk cId="80739226" sldId="312"/>
        </pc:sldMkLst>
        <pc:graphicFrameChg chg="mod modGraphic">
          <ac:chgData name="Steve Shellhammer" userId="0e71f22d-ee3e-49c0-82ff-dbc290af8082" providerId="ADAL" clId="{B7C59928-1B96-4E64-90B2-8166F5E41D9F}" dt="2023-12-21T00:31:17.603" v="55" actId="20577"/>
          <ac:graphicFrameMkLst>
            <pc:docMk/>
            <pc:sldMk cId="80739226" sldId="312"/>
            <ac:graphicFrameMk id="7" creationId="{B5B7CB12-09D5-4CA9-9FC9-014EDD959C5A}"/>
          </ac:graphicFrameMkLst>
        </pc:graphicFrameChg>
      </pc:sldChg>
      <pc:sldChg chg="modSp mod">
        <pc:chgData name="Steve Shellhammer" userId="0e71f22d-ee3e-49c0-82ff-dbc290af8082" providerId="ADAL" clId="{B7C59928-1B96-4E64-90B2-8166F5E41D9F}" dt="2023-12-21T00:32:25.732" v="84" actId="20577"/>
        <pc:sldMkLst>
          <pc:docMk/>
          <pc:sldMk cId="3685603420" sldId="313"/>
        </pc:sldMkLst>
        <pc:spChg chg="mod">
          <ac:chgData name="Steve Shellhammer" userId="0e71f22d-ee3e-49c0-82ff-dbc290af8082" providerId="ADAL" clId="{B7C59928-1B96-4E64-90B2-8166F5E41D9F}" dt="2023-12-21T00:32:25.732" v="84" actId="20577"/>
          <ac:spMkLst>
            <pc:docMk/>
            <pc:sldMk cId="3685603420" sldId="313"/>
            <ac:spMk id="3" creationId="{00ECBD66-7829-4FC5-A0DC-BB47AEB85123}"/>
          </ac:spMkLst>
        </pc:spChg>
      </pc:sldChg>
      <pc:sldChg chg="del">
        <pc:chgData name="Steve Shellhammer" userId="0e71f22d-ee3e-49c0-82ff-dbc290af8082" providerId="ADAL" clId="{B7C59928-1B96-4E64-90B2-8166F5E41D9F}" dt="2023-12-21T00:32:40.514" v="85" actId="47"/>
        <pc:sldMkLst>
          <pc:docMk/>
          <pc:sldMk cId="1602415531" sldId="314"/>
        </pc:sldMkLst>
      </pc:sldChg>
      <pc:sldChg chg="modSp mod">
        <pc:chgData name="Steve Shellhammer" userId="0e71f22d-ee3e-49c0-82ff-dbc290af8082" providerId="ADAL" clId="{B7C59928-1B96-4E64-90B2-8166F5E41D9F}" dt="2024-01-02T20:10:41.982" v="481" actId="13926"/>
        <pc:sldMkLst>
          <pc:docMk/>
          <pc:sldMk cId="2413815434" sldId="315"/>
        </pc:sldMkLst>
        <pc:spChg chg="mod">
          <ac:chgData name="Steve Shellhammer" userId="0e71f22d-ee3e-49c0-82ff-dbc290af8082" providerId="ADAL" clId="{B7C59928-1B96-4E64-90B2-8166F5E41D9F}" dt="2024-01-02T20:10:41.982" v="481" actId="13926"/>
          <ac:spMkLst>
            <pc:docMk/>
            <pc:sldMk cId="2413815434" sldId="315"/>
            <ac:spMk id="3" creationId="{B94B127E-ADAA-8BA8-1F79-B398D26D464A}"/>
          </ac:spMkLst>
        </pc:spChg>
      </pc:sldChg>
      <pc:sldChg chg="modSp new mod">
        <pc:chgData name="Steve Shellhammer" userId="0e71f22d-ee3e-49c0-82ff-dbc290af8082" providerId="ADAL" clId="{B7C59928-1B96-4E64-90B2-8166F5E41D9F}" dt="2023-12-21T00:40:12.727" v="309" actId="20577"/>
        <pc:sldMkLst>
          <pc:docMk/>
          <pc:sldMk cId="188031885" sldId="316"/>
        </pc:sldMkLst>
        <pc:spChg chg="mod">
          <ac:chgData name="Steve Shellhammer" userId="0e71f22d-ee3e-49c0-82ff-dbc290af8082" providerId="ADAL" clId="{B7C59928-1B96-4E64-90B2-8166F5E41D9F}" dt="2023-12-21T00:33:00.098" v="99" actId="20577"/>
          <ac:spMkLst>
            <pc:docMk/>
            <pc:sldMk cId="188031885" sldId="316"/>
            <ac:spMk id="2" creationId="{20ABA726-C346-1E44-CE24-5F94BCBFB508}"/>
          </ac:spMkLst>
        </pc:spChg>
        <pc:spChg chg="mod">
          <ac:chgData name="Steve Shellhammer" userId="0e71f22d-ee3e-49c0-82ff-dbc290af8082" providerId="ADAL" clId="{B7C59928-1B96-4E64-90B2-8166F5E41D9F}" dt="2023-12-21T00:40:12.727" v="309" actId="20577"/>
          <ac:spMkLst>
            <pc:docMk/>
            <pc:sldMk cId="188031885" sldId="316"/>
            <ac:spMk id="3" creationId="{DF95C1EA-954D-208B-E139-13379EABE68A}"/>
          </ac:spMkLst>
        </pc:spChg>
      </pc:sldChg>
      <pc:sldMasterChg chg="modSp mod">
        <pc:chgData name="Steve Shellhammer" userId="0e71f22d-ee3e-49c0-82ff-dbc290af8082" providerId="ADAL" clId="{B7C59928-1B96-4E64-90B2-8166F5E41D9F}" dt="2024-01-02T20:08:43.984" v="476" actId="20577"/>
        <pc:sldMasterMkLst>
          <pc:docMk/>
          <pc:sldMasterMk cId="0" sldId="2147483648"/>
        </pc:sldMasterMkLst>
        <pc:spChg chg="mod">
          <ac:chgData name="Steve Shellhammer" userId="0e71f22d-ee3e-49c0-82ff-dbc290af8082" providerId="ADAL" clId="{B7C59928-1B96-4E64-90B2-8166F5E41D9F}" dt="2024-01-02T20:08:43.984" v="476" actId="20577"/>
          <ac:spMkLst>
            <pc:docMk/>
            <pc:sldMasterMk cId="0" sldId="2147483648"/>
            <ac:spMk id="10" creationId="{00000000-0000-0000-0000-000000000000}"/>
          </ac:spMkLst>
        </pc:spChg>
      </pc:sldMasterChg>
    </pc:docChg>
  </pc:docChgLst>
  <pc:docChgLst>
    <pc:chgData name="Steve Shellhammer" userId="0e71f22d-ee3e-49c0-82ff-dbc290af8082" providerId="ADAL" clId="{F85EE3F7-2439-4BC4-89A3-E414E06055A9}"/>
    <pc:docChg chg="custSel addSld delSld modSld modMainMaster">
      <pc:chgData name="Steve Shellhammer" userId="0e71f22d-ee3e-49c0-82ff-dbc290af8082" providerId="ADAL" clId="{F85EE3F7-2439-4BC4-89A3-E414E06055A9}" dt="2020-06-29T18:51:21.274" v="1522" actId="1037"/>
      <pc:docMkLst>
        <pc:docMk/>
      </pc:docMkLst>
      <pc:sldChg chg="modSp mod">
        <pc:chgData name="Steve Shellhammer" userId="0e71f22d-ee3e-49c0-82ff-dbc290af8082" providerId="ADAL" clId="{F85EE3F7-2439-4BC4-89A3-E414E06055A9}" dt="2020-06-29T18:08:23.364" v="23" actId="20577"/>
        <pc:sldMkLst>
          <pc:docMk/>
          <pc:sldMk cId="0" sldId="256"/>
        </pc:sldMkLst>
        <pc:spChg chg="mod">
          <ac:chgData name="Steve Shellhammer" userId="0e71f22d-ee3e-49c0-82ff-dbc290af8082" providerId="ADAL" clId="{F85EE3F7-2439-4BC4-89A3-E414E06055A9}" dt="2020-06-29T18:08:16.469" v="17" actId="20577"/>
          <ac:spMkLst>
            <pc:docMk/>
            <pc:sldMk cId="0" sldId="256"/>
            <ac:spMk id="3073" creationId="{00000000-0000-0000-0000-000000000000}"/>
          </ac:spMkLst>
        </pc:spChg>
        <pc:spChg chg="mod">
          <ac:chgData name="Steve Shellhammer" userId="0e71f22d-ee3e-49c0-82ff-dbc290af8082" providerId="ADAL" clId="{F85EE3F7-2439-4BC4-89A3-E414E06055A9}" dt="2020-06-29T18:08:23.364" v="23" actId="20577"/>
          <ac:spMkLst>
            <pc:docMk/>
            <pc:sldMk cId="0" sldId="256"/>
            <ac:spMk id="3074" creationId="{00000000-0000-0000-0000-000000000000}"/>
          </ac:spMkLst>
        </pc:spChg>
      </pc:sldChg>
      <pc:sldChg chg="addSp delSp modSp mod">
        <pc:chgData name="Steve Shellhammer" userId="0e71f22d-ee3e-49c0-82ff-dbc290af8082" providerId="ADAL" clId="{F85EE3F7-2439-4BC4-89A3-E414E06055A9}" dt="2020-06-29T18:51:21.274" v="1522" actId="1037"/>
        <pc:sldMkLst>
          <pc:docMk/>
          <pc:sldMk cId="2376408962" sldId="269"/>
        </pc:sldMkLst>
        <pc:spChg chg="mod">
          <ac:chgData name="Steve Shellhammer" userId="0e71f22d-ee3e-49c0-82ff-dbc290af8082" providerId="ADAL" clId="{F85EE3F7-2439-4BC4-89A3-E414E06055A9}" dt="2020-06-29T18:48:44.691" v="1507" actId="20577"/>
          <ac:spMkLst>
            <pc:docMk/>
            <pc:sldMk cId="2376408962" sldId="269"/>
            <ac:spMk id="2" creationId="{00000000-0000-0000-0000-000000000000}"/>
          </ac:spMkLst>
        </pc:spChg>
        <pc:graphicFrameChg chg="add mod modGraphic">
          <ac:chgData name="Steve Shellhammer" userId="0e71f22d-ee3e-49c0-82ff-dbc290af8082" providerId="ADAL" clId="{F85EE3F7-2439-4BC4-89A3-E414E06055A9}" dt="2020-06-29T18:51:21.274" v="1522" actId="1037"/>
          <ac:graphicFrameMkLst>
            <pc:docMk/>
            <pc:sldMk cId="2376408962" sldId="269"/>
            <ac:graphicFrameMk id="7" creationId="{EF74B5E1-3B19-4267-AB7F-4ADAA16B9F9C}"/>
          </ac:graphicFrameMkLst>
        </pc:graphicFrameChg>
        <pc:picChg chg="del">
          <ac:chgData name="Steve Shellhammer" userId="0e71f22d-ee3e-49c0-82ff-dbc290af8082" providerId="ADAL" clId="{F85EE3F7-2439-4BC4-89A3-E414E06055A9}" dt="2020-06-29T18:09:53.278" v="30" actId="478"/>
          <ac:picMkLst>
            <pc:docMk/>
            <pc:sldMk cId="2376408962" sldId="269"/>
            <ac:picMk id="3" creationId="{28BDE966-DBE1-43A4-AC00-C907FEAB240A}"/>
          </ac:picMkLst>
        </pc:picChg>
      </pc:sldChg>
      <pc:sldChg chg="addSp modSp mod">
        <pc:chgData name="Steve Shellhammer" userId="0e71f22d-ee3e-49c0-82ff-dbc290af8082" providerId="ADAL" clId="{F85EE3F7-2439-4BC4-89A3-E414E06055A9}" dt="2020-06-29T18:42:11.506" v="1189" actId="20577"/>
        <pc:sldMkLst>
          <pc:docMk/>
          <pc:sldMk cId="1628697714" sldId="280"/>
        </pc:sldMkLst>
        <pc:spChg chg="mod">
          <ac:chgData name="Steve Shellhammer" userId="0e71f22d-ee3e-49c0-82ff-dbc290af8082" providerId="ADAL" clId="{F85EE3F7-2439-4BC4-89A3-E414E06055A9}" dt="2020-06-29T18:37:04.973" v="671" actId="20577"/>
          <ac:spMkLst>
            <pc:docMk/>
            <pc:sldMk cId="1628697714" sldId="280"/>
            <ac:spMk id="3" creationId="{77D41C8B-B134-4FD3-BDEE-B93E12984B67}"/>
          </ac:spMkLst>
        </pc:spChg>
        <pc:spChg chg="add mod">
          <ac:chgData name="Steve Shellhammer" userId="0e71f22d-ee3e-49c0-82ff-dbc290af8082" providerId="ADAL" clId="{F85EE3F7-2439-4BC4-89A3-E414E06055A9}" dt="2020-06-29T18:42:11.506" v="1189" actId="20577"/>
          <ac:spMkLst>
            <pc:docMk/>
            <pc:sldMk cId="1628697714" sldId="280"/>
            <ac:spMk id="7" creationId="{FA9FA587-76F3-4A19-8BEA-BCE7504F825F}"/>
          </ac:spMkLst>
        </pc:spChg>
      </pc:sldChg>
      <pc:sldChg chg="modSp mod">
        <pc:chgData name="Steve Shellhammer" userId="0e71f22d-ee3e-49c0-82ff-dbc290af8082" providerId="ADAL" clId="{F85EE3F7-2439-4BC4-89A3-E414E06055A9}" dt="2020-06-29T18:51:01.466" v="1513" actId="14100"/>
        <pc:sldMkLst>
          <pc:docMk/>
          <pc:sldMk cId="1254697515" sldId="283"/>
        </pc:sldMkLst>
        <pc:spChg chg="mod">
          <ac:chgData name="Steve Shellhammer" userId="0e71f22d-ee3e-49c0-82ff-dbc290af8082" providerId="ADAL" clId="{F85EE3F7-2439-4BC4-89A3-E414E06055A9}" dt="2020-06-29T18:45:04.020" v="1424" actId="14100"/>
          <ac:spMkLst>
            <pc:docMk/>
            <pc:sldMk cId="1254697515" sldId="283"/>
            <ac:spMk id="2" creationId="{699EB5AA-7C1E-43F4-941D-621B834F1BEC}"/>
          </ac:spMkLst>
        </pc:spChg>
        <pc:spChg chg="mod">
          <ac:chgData name="Steve Shellhammer" userId="0e71f22d-ee3e-49c0-82ff-dbc290af8082" providerId="ADAL" clId="{F85EE3F7-2439-4BC4-89A3-E414E06055A9}" dt="2020-06-29T18:51:01.466" v="1513" actId="14100"/>
          <ac:spMkLst>
            <pc:docMk/>
            <pc:sldMk cId="1254697515" sldId="283"/>
            <ac:spMk id="3" creationId="{8E638090-E680-4193-9BF0-7AEB81DB0B05}"/>
          </ac:spMkLst>
        </pc:spChg>
      </pc:sldChg>
      <pc:sldChg chg="del">
        <pc:chgData name="Steve Shellhammer" userId="0e71f22d-ee3e-49c0-82ff-dbc290af8082" providerId="ADAL" clId="{F85EE3F7-2439-4BC4-89A3-E414E06055A9}" dt="2020-06-29T18:45:35.778" v="1454" actId="47"/>
        <pc:sldMkLst>
          <pc:docMk/>
          <pc:sldMk cId="94381728" sldId="284"/>
        </pc:sldMkLst>
      </pc:sldChg>
      <pc:sldChg chg="del">
        <pc:chgData name="Steve Shellhammer" userId="0e71f22d-ee3e-49c0-82ff-dbc290af8082" providerId="ADAL" clId="{F85EE3F7-2439-4BC4-89A3-E414E06055A9}" dt="2020-06-29T18:42:37.064" v="1190" actId="47"/>
        <pc:sldMkLst>
          <pc:docMk/>
          <pc:sldMk cId="736363517" sldId="285"/>
        </pc:sldMkLst>
      </pc:sldChg>
      <pc:sldChg chg="del">
        <pc:chgData name="Steve Shellhammer" userId="0e71f22d-ee3e-49c0-82ff-dbc290af8082" providerId="ADAL" clId="{F85EE3F7-2439-4BC4-89A3-E414E06055A9}" dt="2020-06-29T18:45:35.778" v="1454" actId="47"/>
        <pc:sldMkLst>
          <pc:docMk/>
          <pc:sldMk cId="3122871031" sldId="286"/>
        </pc:sldMkLst>
      </pc:sldChg>
      <pc:sldChg chg="modSp mod">
        <pc:chgData name="Steve Shellhammer" userId="0e71f22d-ee3e-49c0-82ff-dbc290af8082" providerId="ADAL" clId="{F85EE3F7-2439-4BC4-89A3-E414E06055A9}" dt="2020-06-29T18:35:56.015" v="612" actId="20577"/>
        <pc:sldMkLst>
          <pc:docMk/>
          <pc:sldMk cId="2802600461" sldId="287"/>
        </pc:sldMkLst>
        <pc:spChg chg="mod">
          <ac:chgData name="Steve Shellhammer" userId="0e71f22d-ee3e-49c0-82ff-dbc290af8082" providerId="ADAL" clId="{F85EE3F7-2439-4BC4-89A3-E414E06055A9}" dt="2020-06-29T18:32:45.764" v="340" actId="20577"/>
          <ac:spMkLst>
            <pc:docMk/>
            <pc:sldMk cId="2802600461" sldId="287"/>
            <ac:spMk id="2" creationId="{582364B6-1741-4C68-B035-0E64D98B2225}"/>
          </ac:spMkLst>
        </pc:spChg>
        <pc:spChg chg="mod">
          <ac:chgData name="Steve Shellhammer" userId="0e71f22d-ee3e-49c0-82ff-dbc290af8082" providerId="ADAL" clId="{F85EE3F7-2439-4BC4-89A3-E414E06055A9}" dt="2020-06-29T18:35:56.015" v="612" actId="20577"/>
          <ac:spMkLst>
            <pc:docMk/>
            <pc:sldMk cId="2802600461" sldId="287"/>
            <ac:spMk id="3" creationId="{00F6EE0A-EFE5-46FE-94B3-3BC3E2989A6E}"/>
          </ac:spMkLst>
        </pc:spChg>
      </pc:sldChg>
      <pc:sldChg chg="modSp new mod">
        <pc:chgData name="Steve Shellhammer" userId="0e71f22d-ee3e-49c0-82ff-dbc290af8082" providerId="ADAL" clId="{F85EE3F7-2439-4BC4-89A3-E414E06055A9}" dt="2020-06-29T18:37:39.431" v="672" actId="1076"/>
        <pc:sldMkLst>
          <pc:docMk/>
          <pc:sldMk cId="1257753769" sldId="288"/>
        </pc:sldMkLst>
        <pc:spChg chg="mod">
          <ac:chgData name="Steve Shellhammer" userId="0e71f22d-ee3e-49c0-82ff-dbc290af8082" providerId="ADAL" clId="{F85EE3F7-2439-4BC4-89A3-E414E06055A9}" dt="2020-06-29T18:13:36.574" v="119" actId="404"/>
          <ac:spMkLst>
            <pc:docMk/>
            <pc:sldMk cId="1257753769" sldId="288"/>
            <ac:spMk id="2" creationId="{EEF5A738-0FE2-4729-8DF3-55FC31D0A541}"/>
          </ac:spMkLst>
        </pc:spChg>
        <pc:spChg chg="mod">
          <ac:chgData name="Steve Shellhammer" userId="0e71f22d-ee3e-49c0-82ff-dbc290af8082" providerId="ADAL" clId="{F85EE3F7-2439-4BC4-89A3-E414E06055A9}" dt="2020-06-29T18:37:39.431" v="672" actId="1076"/>
          <ac:spMkLst>
            <pc:docMk/>
            <pc:sldMk cId="1257753769" sldId="288"/>
            <ac:spMk id="3" creationId="{81A84675-7923-477B-9098-9CD707BD5B89}"/>
          </ac:spMkLst>
        </pc:spChg>
      </pc:sldChg>
      <pc:sldChg chg="modSp new mod">
        <pc:chgData name="Steve Shellhammer" userId="0e71f22d-ee3e-49c0-82ff-dbc290af8082" providerId="ADAL" clId="{F85EE3F7-2439-4BC4-89A3-E414E06055A9}" dt="2020-06-29T18:15:48.444" v="233" actId="20577"/>
        <pc:sldMkLst>
          <pc:docMk/>
          <pc:sldMk cId="318191217" sldId="289"/>
        </pc:sldMkLst>
        <pc:spChg chg="mod">
          <ac:chgData name="Steve Shellhammer" userId="0e71f22d-ee3e-49c0-82ff-dbc290af8082" providerId="ADAL" clId="{F85EE3F7-2439-4BC4-89A3-E414E06055A9}" dt="2020-06-29T18:15:35.037" v="225" actId="14100"/>
          <ac:spMkLst>
            <pc:docMk/>
            <pc:sldMk cId="318191217" sldId="289"/>
            <ac:spMk id="2" creationId="{35D31D52-5CA7-4907-9E6E-30BB28ED7741}"/>
          </ac:spMkLst>
        </pc:spChg>
        <pc:spChg chg="mod">
          <ac:chgData name="Steve Shellhammer" userId="0e71f22d-ee3e-49c0-82ff-dbc290af8082" providerId="ADAL" clId="{F85EE3F7-2439-4BC4-89A3-E414E06055A9}" dt="2020-06-29T18:15:48.444" v="233" actId="20577"/>
          <ac:spMkLst>
            <pc:docMk/>
            <pc:sldMk cId="318191217" sldId="289"/>
            <ac:spMk id="3" creationId="{91DD8CD2-7BF4-4BBC-82A1-6FA7053EB892}"/>
          </ac:spMkLst>
        </pc:spChg>
      </pc:sldChg>
      <pc:sldChg chg="modSp new mod">
        <pc:chgData name="Steve Shellhammer" userId="0e71f22d-ee3e-49c0-82ff-dbc290af8082" providerId="ADAL" clId="{F85EE3F7-2439-4BC4-89A3-E414E06055A9}" dt="2020-06-29T18:19:23.580" v="327" actId="6549"/>
        <pc:sldMkLst>
          <pc:docMk/>
          <pc:sldMk cId="2439599667" sldId="290"/>
        </pc:sldMkLst>
        <pc:spChg chg="mod">
          <ac:chgData name="Steve Shellhammer" userId="0e71f22d-ee3e-49c0-82ff-dbc290af8082" providerId="ADAL" clId="{F85EE3F7-2439-4BC4-89A3-E414E06055A9}" dt="2020-06-29T18:17:52.544" v="318" actId="14100"/>
          <ac:spMkLst>
            <pc:docMk/>
            <pc:sldMk cId="2439599667" sldId="290"/>
            <ac:spMk id="2" creationId="{E80FAD85-F7AD-4C48-A97B-7C38F2305BF8}"/>
          </ac:spMkLst>
        </pc:spChg>
        <pc:spChg chg="mod">
          <ac:chgData name="Steve Shellhammer" userId="0e71f22d-ee3e-49c0-82ff-dbc290af8082" providerId="ADAL" clId="{F85EE3F7-2439-4BC4-89A3-E414E06055A9}" dt="2020-06-29T18:19:23.580" v="327" actId="6549"/>
          <ac:spMkLst>
            <pc:docMk/>
            <pc:sldMk cId="2439599667" sldId="290"/>
            <ac:spMk id="3" creationId="{2118FBEB-869B-429D-9D5A-975287234DBD}"/>
          </ac:spMkLst>
        </pc:spChg>
      </pc:sldChg>
      <pc:sldChg chg="modSp new mod">
        <pc:chgData name="Steve Shellhammer" userId="0e71f22d-ee3e-49c0-82ff-dbc290af8082" providerId="ADAL" clId="{F85EE3F7-2439-4BC4-89A3-E414E06055A9}" dt="2020-06-29T18:50:28.701" v="1512" actId="6549"/>
        <pc:sldMkLst>
          <pc:docMk/>
          <pc:sldMk cId="464714103" sldId="291"/>
        </pc:sldMkLst>
        <pc:spChg chg="mod">
          <ac:chgData name="Steve Shellhammer" userId="0e71f22d-ee3e-49c0-82ff-dbc290af8082" providerId="ADAL" clId="{F85EE3F7-2439-4BC4-89A3-E414E06055A9}" dt="2020-06-29T18:38:24.045" v="692" actId="404"/>
          <ac:spMkLst>
            <pc:docMk/>
            <pc:sldMk cId="464714103" sldId="291"/>
            <ac:spMk id="2" creationId="{121C64FC-D3BD-4084-A7F4-41CBD1B1B7F9}"/>
          </ac:spMkLst>
        </pc:spChg>
        <pc:spChg chg="mod">
          <ac:chgData name="Steve Shellhammer" userId="0e71f22d-ee3e-49c0-82ff-dbc290af8082" providerId="ADAL" clId="{F85EE3F7-2439-4BC4-89A3-E414E06055A9}" dt="2020-06-29T18:50:28.701" v="1512" actId="6549"/>
          <ac:spMkLst>
            <pc:docMk/>
            <pc:sldMk cId="464714103" sldId="291"/>
            <ac:spMk id="3" creationId="{5FAF55C0-8AEA-453F-BC9C-2F8950711BC4}"/>
          </ac:spMkLst>
        </pc:spChg>
      </pc:sldChg>
      <pc:sldMasterChg chg="modSp mod">
        <pc:chgData name="Steve Shellhammer" userId="0e71f22d-ee3e-49c0-82ff-dbc290af8082" providerId="ADAL" clId="{F85EE3F7-2439-4BC4-89A3-E414E06055A9}" dt="2020-06-29T18:49:58.567" v="1511" actId="20577"/>
        <pc:sldMasterMkLst>
          <pc:docMk/>
          <pc:sldMasterMk cId="0" sldId="2147483648"/>
        </pc:sldMasterMkLst>
        <pc:spChg chg="mod">
          <ac:chgData name="Steve Shellhammer" userId="0e71f22d-ee3e-49c0-82ff-dbc290af8082" providerId="ADAL" clId="{F85EE3F7-2439-4BC4-89A3-E414E06055A9}" dt="2020-06-29T18:49:58.567" v="1511" actId="20577"/>
          <ac:spMkLst>
            <pc:docMk/>
            <pc:sldMasterMk cId="0" sldId="2147483648"/>
            <ac:spMk id="10" creationId="{00000000-0000-0000-0000-000000000000}"/>
          </ac:spMkLst>
        </pc:spChg>
      </pc:sldMasterChg>
    </pc:docChg>
  </pc:docChgLst>
  <pc:docChgLst>
    <pc:chgData name="Steve Shellhammer" userId="0e71f22d-ee3e-49c0-82ff-dbc290af8082" providerId="ADAL" clId="{FA9D6A54-BC9D-44F5-ACA6-A0A91A1E1CCC}"/>
    <pc:docChg chg="addSld modSld modMainMaster">
      <pc:chgData name="Steve Shellhammer" userId="0e71f22d-ee3e-49c0-82ff-dbc290af8082" providerId="ADAL" clId="{FA9D6A54-BC9D-44F5-ACA6-A0A91A1E1CCC}" dt="2022-03-05T00:46:43.061" v="59" actId="113"/>
      <pc:docMkLst>
        <pc:docMk/>
      </pc:docMkLst>
      <pc:sldChg chg="modSp mod">
        <pc:chgData name="Steve Shellhammer" userId="0e71f22d-ee3e-49c0-82ff-dbc290af8082" providerId="ADAL" clId="{FA9D6A54-BC9D-44F5-ACA6-A0A91A1E1CCC}" dt="2022-03-04T22:35:25.815" v="5" actId="20577"/>
        <pc:sldMkLst>
          <pc:docMk/>
          <pc:sldMk cId="0" sldId="256"/>
        </pc:sldMkLst>
        <pc:spChg chg="mod">
          <ac:chgData name="Steve Shellhammer" userId="0e71f22d-ee3e-49c0-82ff-dbc290af8082" providerId="ADAL" clId="{FA9D6A54-BC9D-44F5-ACA6-A0A91A1E1CCC}" dt="2022-03-04T22:35:25.815" v="5" actId="20577"/>
          <ac:spMkLst>
            <pc:docMk/>
            <pc:sldMk cId="0" sldId="256"/>
            <ac:spMk id="3074" creationId="{00000000-0000-0000-0000-000000000000}"/>
          </ac:spMkLst>
        </pc:spChg>
      </pc:sldChg>
      <pc:sldChg chg="modSp new mod">
        <pc:chgData name="Steve Shellhammer" userId="0e71f22d-ee3e-49c0-82ff-dbc290af8082" providerId="ADAL" clId="{FA9D6A54-BC9D-44F5-ACA6-A0A91A1E1CCC}" dt="2022-03-05T00:46:43.061" v="59" actId="113"/>
        <pc:sldMkLst>
          <pc:docMk/>
          <pc:sldMk cId="562364498" sldId="311"/>
        </pc:sldMkLst>
        <pc:spChg chg="mod">
          <ac:chgData name="Steve Shellhammer" userId="0e71f22d-ee3e-49c0-82ff-dbc290af8082" providerId="ADAL" clId="{FA9D6A54-BC9D-44F5-ACA6-A0A91A1E1CCC}" dt="2022-03-05T00:46:30.316" v="57" actId="6549"/>
          <ac:spMkLst>
            <pc:docMk/>
            <pc:sldMk cId="562364498" sldId="311"/>
            <ac:spMk id="2" creationId="{3C4DC7AD-971D-4FEA-BDDB-4760DCCAE3D0}"/>
          </ac:spMkLst>
        </pc:spChg>
        <pc:spChg chg="mod">
          <ac:chgData name="Steve Shellhammer" userId="0e71f22d-ee3e-49c0-82ff-dbc290af8082" providerId="ADAL" clId="{FA9D6A54-BC9D-44F5-ACA6-A0A91A1E1CCC}" dt="2022-03-05T00:46:43.061" v="59" actId="113"/>
          <ac:spMkLst>
            <pc:docMk/>
            <pc:sldMk cId="562364498" sldId="311"/>
            <ac:spMk id="3" creationId="{39E660B8-A1D6-43E6-9838-85E7597CC66C}"/>
          </ac:spMkLst>
        </pc:spChg>
      </pc:sldChg>
      <pc:sldMasterChg chg="modSp mod">
        <pc:chgData name="Steve Shellhammer" userId="0e71f22d-ee3e-49c0-82ff-dbc290af8082" providerId="ADAL" clId="{FA9D6A54-BC9D-44F5-ACA6-A0A91A1E1CCC}" dt="2022-03-04T22:35:16.535" v="1" actId="20577"/>
        <pc:sldMasterMkLst>
          <pc:docMk/>
          <pc:sldMasterMk cId="0" sldId="2147483648"/>
        </pc:sldMasterMkLst>
        <pc:spChg chg="mod">
          <ac:chgData name="Steve Shellhammer" userId="0e71f22d-ee3e-49c0-82ff-dbc290af8082" providerId="ADAL" clId="{FA9D6A54-BC9D-44F5-ACA6-A0A91A1E1CCC}" dt="2022-03-04T22:35:16.535" v="1" actId="20577"/>
          <ac:spMkLst>
            <pc:docMk/>
            <pc:sldMasterMk cId="0" sldId="2147483648"/>
            <ac:spMk id="10" creationId="{00000000-0000-0000-0000-000000000000}"/>
          </ac:spMkLst>
        </pc:spChg>
      </pc:sldMasterChg>
    </pc:docChg>
  </pc:docChgLst>
  <pc:docChgLst>
    <pc:chgData name="Steve Shellhammer" userId="0e71f22d-ee3e-49c0-82ff-dbc290af8082" providerId="ADAL" clId="{89C02890-C4B1-4EE2-8D26-7309AADD9982}"/>
    <pc:docChg chg="modSld modMainMaster">
      <pc:chgData name="Steve Shellhammer" userId="0e71f22d-ee3e-49c0-82ff-dbc290af8082" providerId="ADAL" clId="{89C02890-C4B1-4EE2-8D26-7309AADD9982}" dt="2019-11-01T20:27:31.973" v="28" actId="6549"/>
      <pc:docMkLst>
        <pc:docMk/>
      </pc:docMkLst>
      <pc:sldChg chg="modSp">
        <pc:chgData name="Steve Shellhammer" userId="0e71f22d-ee3e-49c0-82ff-dbc290af8082" providerId="ADAL" clId="{89C02890-C4B1-4EE2-8D26-7309AADD9982}" dt="2019-11-01T20:25:45.033" v="3" actId="20577"/>
        <pc:sldMkLst>
          <pc:docMk/>
          <pc:sldMk cId="0" sldId="256"/>
        </pc:sldMkLst>
        <pc:spChg chg="mod">
          <ac:chgData name="Steve Shellhammer" userId="0e71f22d-ee3e-49c0-82ff-dbc290af8082" providerId="ADAL" clId="{89C02890-C4B1-4EE2-8D26-7309AADD9982}" dt="2019-11-01T20:25:45.033" v="3" actId="20577"/>
          <ac:spMkLst>
            <pc:docMk/>
            <pc:sldMk cId="0" sldId="256"/>
            <ac:spMk id="3074" creationId="{00000000-0000-0000-0000-000000000000}"/>
          </ac:spMkLst>
        </pc:spChg>
      </pc:sldChg>
      <pc:sldChg chg="modSp">
        <pc:chgData name="Steve Shellhammer" userId="0e71f22d-ee3e-49c0-82ff-dbc290af8082" providerId="ADAL" clId="{89C02890-C4B1-4EE2-8D26-7309AADD9982}" dt="2019-11-01T20:26:25.701" v="17" actId="6549"/>
        <pc:sldMkLst>
          <pc:docMk/>
          <pc:sldMk cId="1254697515" sldId="283"/>
        </pc:sldMkLst>
        <pc:spChg chg="mod">
          <ac:chgData name="Steve Shellhammer" userId="0e71f22d-ee3e-49c0-82ff-dbc290af8082" providerId="ADAL" clId="{89C02890-C4B1-4EE2-8D26-7309AADD9982}" dt="2019-11-01T20:26:25.701" v="17" actId="6549"/>
          <ac:spMkLst>
            <pc:docMk/>
            <pc:sldMk cId="1254697515" sldId="283"/>
            <ac:spMk id="3" creationId="{8E638090-E680-4193-9BF0-7AEB81DB0B05}"/>
          </ac:spMkLst>
        </pc:spChg>
      </pc:sldChg>
      <pc:sldChg chg="modSp">
        <pc:chgData name="Steve Shellhammer" userId="0e71f22d-ee3e-49c0-82ff-dbc290af8082" providerId="ADAL" clId="{89C02890-C4B1-4EE2-8D26-7309AADD9982}" dt="2019-11-01T20:27:31.973" v="28" actId="6549"/>
        <pc:sldMkLst>
          <pc:docMk/>
          <pc:sldMk cId="94381728" sldId="284"/>
        </pc:sldMkLst>
        <pc:spChg chg="mod">
          <ac:chgData name="Steve Shellhammer" userId="0e71f22d-ee3e-49c0-82ff-dbc290af8082" providerId="ADAL" clId="{89C02890-C4B1-4EE2-8D26-7309AADD9982}" dt="2019-11-01T20:26:52.367" v="18" actId="404"/>
          <ac:spMkLst>
            <pc:docMk/>
            <pc:sldMk cId="94381728" sldId="284"/>
            <ac:spMk id="2" creationId="{B75FC05F-CB98-4253-922E-72C9FD7B87B2}"/>
          </ac:spMkLst>
        </pc:spChg>
        <pc:spChg chg="mod">
          <ac:chgData name="Steve Shellhammer" userId="0e71f22d-ee3e-49c0-82ff-dbc290af8082" providerId="ADAL" clId="{89C02890-C4B1-4EE2-8D26-7309AADD9982}" dt="2019-11-01T20:27:31.973" v="28" actId="6549"/>
          <ac:spMkLst>
            <pc:docMk/>
            <pc:sldMk cId="94381728" sldId="284"/>
            <ac:spMk id="3" creationId="{7B432C69-AA6B-4845-97D2-8F02997DFB60}"/>
          </ac:spMkLst>
        </pc:spChg>
      </pc:sldChg>
      <pc:sldMasterChg chg="modSp">
        <pc:chgData name="Steve Shellhammer" userId="0e71f22d-ee3e-49c0-82ff-dbc290af8082" providerId="ADAL" clId="{89C02890-C4B1-4EE2-8D26-7309AADD9982}" dt="2019-11-01T20:25:59.755" v="7" actId="20577"/>
        <pc:sldMasterMkLst>
          <pc:docMk/>
          <pc:sldMasterMk cId="0" sldId="2147483648"/>
        </pc:sldMasterMkLst>
        <pc:spChg chg="mod">
          <ac:chgData name="Steve Shellhammer" userId="0e71f22d-ee3e-49c0-82ff-dbc290af8082" providerId="ADAL" clId="{89C02890-C4B1-4EE2-8D26-7309AADD9982}" dt="2019-11-01T20:25:59.755" v="7" actId="20577"/>
          <ac:spMkLst>
            <pc:docMk/>
            <pc:sldMasterMk cId="0" sldId="2147483648"/>
            <ac:spMk id="10" creationId="{00000000-0000-0000-0000-000000000000}"/>
          </ac:spMkLst>
        </pc:spChg>
      </pc:sldMasterChg>
    </pc:docChg>
  </pc:docChgLst>
  <pc:docChgLst>
    <pc:chgData name="Steve Shellhammer" userId="0e71f22d-ee3e-49c0-82ff-dbc290af8082" providerId="ADAL" clId="{EDD281D5-42D1-494B-A774-04CF38B39A37}"/>
    <pc:docChg chg="undo custSel modSld modMainMaster">
      <pc:chgData name="Steve Shellhammer" userId="0e71f22d-ee3e-49c0-82ff-dbc290af8082" providerId="ADAL" clId="{EDD281D5-42D1-494B-A774-04CF38B39A37}" dt="2020-01-13T00:53:28.065" v="238" actId="14100"/>
      <pc:docMkLst>
        <pc:docMk/>
      </pc:docMkLst>
      <pc:sldChg chg="modSp">
        <pc:chgData name="Steve Shellhammer" userId="0e71f22d-ee3e-49c0-82ff-dbc290af8082" providerId="ADAL" clId="{EDD281D5-42D1-494B-A774-04CF38B39A37}" dt="2020-01-13T00:50:15.865" v="6" actId="20577"/>
        <pc:sldMkLst>
          <pc:docMk/>
          <pc:sldMk cId="0" sldId="256"/>
        </pc:sldMkLst>
        <pc:spChg chg="mod">
          <ac:chgData name="Steve Shellhammer" userId="0e71f22d-ee3e-49c0-82ff-dbc290af8082" providerId="ADAL" clId="{EDD281D5-42D1-494B-A774-04CF38B39A37}" dt="2020-01-13T00:50:10.977" v="2" actId="14100"/>
          <ac:spMkLst>
            <pc:docMk/>
            <pc:sldMk cId="0" sldId="256"/>
            <ac:spMk id="3073" creationId="{00000000-0000-0000-0000-000000000000}"/>
          </ac:spMkLst>
        </pc:spChg>
        <pc:spChg chg="mod">
          <ac:chgData name="Steve Shellhammer" userId="0e71f22d-ee3e-49c0-82ff-dbc290af8082" providerId="ADAL" clId="{EDD281D5-42D1-494B-A774-04CF38B39A37}" dt="2020-01-13T00:50:15.865" v="6" actId="20577"/>
          <ac:spMkLst>
            <pc:docMk/>
            <pc:sldMk cId="0" sldId="256"/>
            <ac:spMk id="3074" creationId="{00000000-0000-0000-0000-000000000000}"/>
          </ac:spMkLst>
        </pc:spChg>
      </pc:sldChg>
      <pc:sldChg chg="modSp">
        <pc:chgData name="Steve Shellhammer" userId="0e71f22d-ee3e-49c0-82ff-dbc290af8082" providerId="ADAL" clId="{EDD281D5-42D1-494B-A774-04CF38B39A37}" dt="2020-01-13T00:53:28.065" v="238" actId="14100"/>
        <pc:sldMkLst>
          <pc:docMk/>
          <pc:sldMk cId="3122871031" sldId="286"/>
        </pc:sldMkLst>
        <pc:spChg chg="mod">
          <ac:chgData name="Steve Shellhammer" userId="0e71f22d-ee3e-49c0-82ff-dbc290af8082" providerId="ADAL" clId="{EDD281D5-42D1-494B-A774-04CF38B39A37}" dt="2020-01-13T00:53:28.065" v="238" actId="14100"/>
          <ac:spMkLst>
            <pc:docMk/>
            <pc:sldMk cId="3122871031" sldId="286"/>
            <ac:spMk id="2" creationId="{B75FC05F-CB98-4253-922E-72C9FD7B87B2}"/>
          </ac:spMkLst>
        </pc:spChg>
        <pc:spChg chg="mod">
          <ac:chgData name="Steve Shellhammer" userId="0e71f22d-ee3e-49c0-82ff-dbc290af8082" providerId="ADAL" clId="{EDD281D5-42D1-494B-A774-04CF38B39A37}" dt="2020-01-13T00:53:18.277" v="237" actId="14100"/>
          <ac:spMkLst>
            <pc:docMk/>
            <pc:sldMk cId="3122871031" sldId="286"/>
            <ac:spMk id="3" creationId="{7B432C69-AA6B-4845-97D2-8F02997DFB60}"/>
          </ac:spMkLst>
        </pc:spChg>
      </pc:sldChg>
      <pc:sldMasterChg chg="modSp">
        <pc:chgData name="Steve Shellhammer" userId="0e71f22d-ee3e-49c0-82ff-dbc290af8082" providerId="ADAL" clId="{EDD281D5-42D1-494B-A774-04CF38B39A37}" dt="2020-01-13T00:50:29.610" v="8" actId="20577"/>
        <pc:sldMasterMkLst>
          <pc:docMk/>
          <pc:sldMasterMk cId="0" sldId="2147483648"/>
        </pc:sldMasterMkLst>
        <pc:spChg chg="mod">
          <ac:chgData name="Steve Shellhammer" userId="0e71f22d-ee3e-49c0-82ff-dbc290af8082" providerId="ADAL" clId="{EDD281D5-42D1-494B-A774-04CF38B39A37}" dt="2020-01-13T00:50:29.610" v="8" actId="20577"/>
          <ac:spMkLst>
            <pc:docMk/>
            <pc:sldMasterMk cId="0" sldId="2147483648"/>
            <ac:spMk id="10" creationId="{00000000-0000-0000-0000-000000000000}"/>
          </ac:spMkLst>
        </pc:spChg>
      </pc:sldMasterChg>
    </pc:docChg>
  </pc:docChgLst>
  <pc:docChgLst>
    <pc:chgData name="Steve Shellhammer" userId="0e71f22d-ee3e-49c0-82ff-dbc290af8082" providerId="ADAL" clId="{FEACE3E7-9CBB-4582-9F7E-9F1055331915}"/>
    <pc:docChg chg="custSel delSld modSld modMainMaster">
      <pc:chgData name="Steve Shellhammer" userId="0e71f22d-ee3e-49c0-82ff-dbc290af8082" providerId="ADAL" clId="{FEACE3E7-9CBB-4582-9F7E-9F1055331915}" dt="2019-07-08T00:14:56.516" v="288" actId="1076"/>
      <pc:docMkLst>
        <pc:docMk/>
      </pc:docMkLst>
      <pc:sldChg chg="modSp">
        <pc:chgData name="Steve Shellhammer" userId="0e71f22d-ee3e-49c0-82ff-dbc290af8082" providerId="ADAL" clId="{FEACE3E7-9CBB-4582-9F7E-9F1055331915}" dt="2019-07-07T23:45:27.419" v="7" actId="20577"/>
        <pc:sldMkLst>
          <pc:docMk/>
          <pc:sldMk cId="0" sldId="256"/>
        </pc:sldMkLst>
        <pc:spChg chg="mod">
          <ac:chgData name="Steve Shellhammer" userId="0e71f22d-ee3e-49c0-82ff-dbc290af8082" providerId="ADAL" clId="{FEACE3E7-9CBB-4582-9F7E-9F1055331915}" dt="2019-07-07T23:45:27.419" v="7" actId="20577"/>
          <ac:spMkLst>
            <pc:docMk/>
            <pc:sldMk cId="0" sldId="256"/>
            <ac:spMk id="3073" creationId="{00000000-0000-0000-0000-000000000000}"/>
          </ac:spMkLst>
        </pc:spChg>
        <pc:spChg chg="mod">
          <ac:chgData name="Steve Shellhammer" userId="0e71f22d-ee3e-49c0-82ff-dbc290af8082" providerId="ADAL" clId="{FEACE3E7-9CBB-4582-9F7E-9F1055331915}" dt="2019-07-07T23:45:19.308" v="3" actId="20577"/>
          <ac:spMkLst>
            <pc:docMk/>
            <pc:sldMk cId="0" sldId="256"/>
            <ac:spMk id="3074" creationId="{00000000-0000-0000-0000-000000000000}"/>
          </ac:spMkLst>
        </pc:spChg>
      </pc:sldChg>
      <pc:sldChg chg="modSp">
        <pc:chgData name="Steve Shellhammer" userId="0e71f22d-ee3e-49c0-82ff-dbc290af8082" providerId="ADAL" clId="{FEACE3E7-9CBB-4582-9F7E-9F1055331915}" dt="2019-07-07T23:59:24.442" v="17" actId="20577"/>
        <pc:sldMkLst>
          <pc:docMk/>
          <pc:sldMk cId="3731895628" sldId="264"/>
        </pc:sldMkLst>
        <pc:spChg chg="mod">
          <ac:chgData name="Steve Shellhammer" userId="0e71f22d-ee3e-49c0-82ff-dbc290af8082" providerId="ADAL" clId="{FEACE3E7-9CBB-4582-9F7E-9F1055331915}" dt="2019-07-07T23:59:24.442" v="17" actId="20577"/>
          <ac:spMkLst>
            <pc:docMk/>
            <pc:sldMk cId="3731895628" sldId="264"/>
            <ac:spMk id="3" creationId="{00000000-0000-0000-0000-000000000000}"/>
          </ac:spMkLst>
        </pc:spChg>
      </pc:sldChg>
      <pc:sldChg chg="delSp modSp">
        <pc:chgData name="Steve Shellhammer" userId="0e71f22d-ee3e-49c0-82ff-dbc290af8082" providerId="ADAL" clId="{FEACE3E7-9CBB-4582-9F7E-9F1055331915}" dt="2019-07-08T00:14:56.516" v="288" actId="1076"/>
        <pc:sldMkLst>
          <pc:docMk/>
          <pc:sldMk cId="2376408962" sldId="269"/>
        </pc:sldMkLst>
        <pc:picChg chg="del">
          <ac:chgData name="Steve Shellhammer" userId="0e71f22d-ee3e-49c0-82ff-dbc290af8082" providerId="ADAL" clId="{FEACE3E7-9CBB-4582-9F7E-9F1055331915}" dt="2019-07-08T00:14:08.812" v="285" actId="478"/>
          <ac:picMkLst>
            <pc:docMk/>
            <pc:sldMk cId="2376408962" sldId="269"/>
            <ac:picMk id="3" creationId="{B0340097-9A1C-4D41-A3C1-FF701B32280C}"/>
          </ac:picMkLst>
        </pc:picChg>
        <pc:picChg chg="mod">
          <ac:chgData name="Steve Shellhammer" userId="0e71f22d-ee3e-49c0-82ff-dbc290af8082" providerId="ADAL" clId="{FEACE3E7-9CBB-4582-9F7E-9F1055331915}" dt="2019-07-08T00:14:56.516" v="288" actId="1076"/>
          <ac:picMkLst>
            <pc:docMk/>
            <pc:sldMk cId="2376408962" sldId="269"/>
            <ac:picMk id="7" creationId="{168B7FB4-7148-4835-A870-CB9C190156B0}"/>
          </ac:picMkLst>
        </pc:picChg>
      </pc:sldChg>
      <pc:sldChg chg="modSp">
        <pc:chgData name="Steve Shellhammer" userId="0e71f22d-ee3e-49c0-82ff-dbc290af8082" providerId="ADAL" clId="{FEACE3E7-9CBB-4582-9F7E-9F1055331915}" dt="2019-07-08T00:09:41.909" v="92" actId="20577"/>
        <pc:sldMkLst>
          <pc:docMk/>
          <pc:sldMk cId="1628697714" sldId="280"/>
        </pc:sldMkLst>
        <pc:spChg chg="mod">
          <ac:chgData name="Steve Shellhammer" userId="0e71f22d-ee3e-49c0-82ff-dbc290af8082" providerId="ADAL" clId="{FEACE3E7-9CBB-4582-9F7E-9F1055331915}" dt="2019-07-08T00:09:41.909" v="92" actId="20577"/>
          <ac:spMkLst>
            <pc:docMk/>
            <pc:sldMk cId="1628697714" sldId="280"/>
            <ac:spMk id="3" creationId="{77D41C8B-B134-4FD3-BDEE-B93E12984B67}"/>
          </ac:spMkLst>
        </pc:spChg>
      </pc:sldChg>
      <pc:sldChg chg="modSp">
        <pc:chgData name="Steve Shellhammer" userId="0e71f22d-ee3e-49c0-82ff-dbc290af8082" providerId="ADAL" clId="{FEACE3E7-9CBB-4582-9F7E-9F1055331915}" dt="2019-07-08T00:14:01.295" v="284" actId="14100"/>
        <pc:sldMkLst>
          <pc:docMk/>
          <pc:sldMk cId="1254697515" sldId="283"/>
        </pc:sldMkLst>
        <pc:spChg chg="mod">
          <ac:chgData name="Steve Shellhammer" userId="0e71f22d-ee3e-49c0-82ff-dbc290af8082" providerId="ADAL" clId="{FEACE3E7-9CBB-4582-9F7E-9F1055331915}" dt="2019-07-08T00:14:01.295" v="284" actId="14100"/>
          <ac:spMkLst>
            <pc:docMk/>
            <pc:sldMk cId="1254697515" sldId="283"/>
            <ac:spMk id="3" creationId="{8E638090-E680-4193-9BF0-7AEB81DB0B05}"/>
          </ac:spMkLst>
        </pc:spChg>
      </pc:sldChg>
      <pc:sldMasterChg chg="modSp">
        <pc:chgData name="Steve Shellhammer" userId="0e71f22d-ee3e-49c0-82ff-dbc290af8082" providerId="ADAL" clId="{FEACE3E7-9CBB-4582-9F7E-9F1055331915}" dt="2019-07-07T23:45:42.607" v="15" actId="20577"/>
        <pc:sldMasterMkLst>
          <pc:docMk/>
          <pc:sldMasterMk cId="0" sldId="2147483648"/>
        </pc:sldMasterMkLst>
        <pc:spChg chg="mod">
          <ac:chgData name="Steve Shellhammer" userId="0e71f22d-ee3e-49c0-82ff-dbc290af8082" providerId="ADAL" clId="{FEACE3E7-9CBB-4582-9F7E-9F1055331915}" dt="2019-07-07T23:45:42.607" v="15" actId="20577"/>
          <ac:spMkLst>
            <pc:docMk/>
            <pc:sldMasterMk cId="0" sldId="2147483648"/>
            <ac:spMk id="10" creationId="{00000000-0000-0000-0000-000000000000}"/>
          </ac:spMkLst>
        </pc:spChg>
      </pc:sldMasterChg>
    </pc:docChg>
  </pc:docChgLst>
  <pc:docChgLst>
    <pc:chgData name="Steve Shellhammer" userId="0e71f22d-ee3e-49c0-82ff-dbc290af8082" providerId="ADAL" clId="{6A5FC8CE-796F-48DB-896A-D985FD2D8269}"/>
    <pc:docChg chg="custSel addSld modSld modMainMaster">
      <pc:chgData name="Steve Shellhammer" userId="0e71f22d-ee3e-49c0-82ff-dbc290af8082" providerId="ADAL" clId="{6A5FC8CE-796F-48DB-896A-D985FD2D8269}" dt="2022-07-11T18:16:24.297" v="347" actId="404"/>
      <pc:docMkLst>
        <pc:docMk/>
      </pc:docMkLst>
      <pc:sldChg chg="modSp mod">
        <pc:chgData name="Steve Shellhammer" userId="0e71f22d-ee3e-49c0-82ff-dbc290af8082" providerId="ADAL" clId="{6A5FC8CE-796F-48DB-896A-D985FD2D8269}" dt="2022-07-11T18:10:15.026" v="1" actId="20577"/>
        <pc:sldMkLst>
          <pc:docMk/>
          <pc:sldMk cId="0" sldId="256"/>
        </pc:sldMkLst>
        <pc:spChg chg="mod">
          <ac:chgData name="Steve Shellhammer" userId="0e71f22d-ee3e-49c0-82ff-dbc290af8082" providerId="ADAL" clId="{6A5FC8CE-796F-48DB-896A-D985FD2D8269}" dt="2022-07-11T18:10:15.026" v="1" actId="20577"/>
          <ac:spMkLst>
            <pc:docMk/>
            <pc:sldMk cId="0" sldId="256"/>
            <ac:spMk id="3074" creationId="{00000000-0000-0000-0000-000000000000}"/>
          </ac:spMkLst>
        </pc:spChg>
      </pc:sldChg>
      <pc:sldChg chg="modSp new mod">
        <pc:chgData name="Steve Shellhammer" userId="0e71f22d-ee3e-49c0-82ff-dbc290af8082" providerId="ADAL" clId="{6A5FC8CE-796F-48DB-896A-D985FD2D8269}" dt="2022-07-11T18:16:24.297" v="347" actId="404"/>
        <pc:sldMkLst>
          <pc:docMk/>
          <pc:sldMk cId="819465354" sldId="311"/>
        </pc:sldMkLst>
        <pc:spChg chg="mod">
          <ac:chgData name="Steve Shellhammer" userId="0e71f22d-ee3e-49c0-82ff-dbc290af8082" providerId="ADAL" clId="{6A5FC8CE-796F-48DB-896A-D985FD2D8269}" dt="2022-07-11T18:15:33.136" v="318" actId="1076"/>
          <ac:spMkLst>
            <pc:docMk/>
            <pc:sldMk cId="819465354" sldId="311"/>
            <ac:spMk id="2" creationId="{2C59E70A-524D-9F43-0311-58B58568CBA3}"/>
          </ac:spMkLst>
        </pc:spChg>
        <pc:spChg chg="mod">
          <ac:chgData name="Steve Shellhammer" userId="0e71f22d-ee3e-49c0-82ff-dbc290af8082" providerId="ADAL" clId="{6A5FC8CE-796F-48DB-896A-D985FD2D8269}" dt="2022-07-11T18:16:24.297" v="347" actId="404"/>
          <ac:spMkLst>
            <pc:docMk/>
            <pc:sldMk cId="819465354" sldId="311"/>
            <ac:spMk id="3" creationId="{2A06370B-254F-D414-C0A0-41EC0C92EF74}"/>
          </ac:spMkLst>
        </pc:spChg>
      </pc:sldChg>
      <pc:sldMasterChg chg="modSp mod">
        <pc:chgData name="Steve Shellhammer" userId="0e71f22d-ee3e-49c0-82ff-dbc290af8082" providerId="ADAL" clId="{6A5FC8CE-796F-48DB-896A-D985FD2D8269}" dt="2022-07-11T18:10:25.632" v="3" actId="20577"/>
        <pc:sldMasterMkLst>
          <pc:docMk/>
          <pc:sldMasterMk cId="0" sldId="2147483648"/>
        </pc:sldMasterMkLst>
        <pc:spChg chg="mod">
          <ac:chgData name="Steve Shellhammer" userId="0e71f22d-ee3e-49c0-82ff-dbc290af8082" providerId="ADAL" clId="{6A5FC8CE-796F-48DB-896A-D985FD2D8269}" dt="2022-07-11T18:10:25.632" v="3" actId="20577"/>
          <ac:spMkLst>
            <pc:docMk/>
            <pc:sldMasterMk cId="0" sldId="2147483648"/>
            <ac:spMk id="10" creationId="{00000000-0000-0000-0000-000000000000}"/>
          </ac:spMkLst>
        </pc:spChg>
      </pc:sldMasterChg>
    </pc:docChg>
  </pc:docChgLst>
  <pc:docChgLst>
    <pc:chgData name="Steve Shellhammer" userId="0e71f22d-ee3e-49c0-82ff-dbc290af8082" providerId="ADAL" clId="{C094DC32-8971-4363-9CBE-4E4717819322}"/>
    <pc:docChg chg="undo custSel addSld modSld modMainMaster">
      <pc:chgData name="Steve Shellhammer" userId="0e71f22d-ee3e-49c0-82ff-dbc290af8082" providerId="ADAL" clId="{C094DC32-8971-4363-9CBE-4E4717819322}" dt="2020-10-30T18:14:59.482" v="766" actId="20577"/>
      <pc:docMkLst>
        <pc:docMk/>
      </pc:docMkLst>
      <pc:sldChg chg="modSp mod">
        <pc:chgData name="Steve Shellhammer" userId="0e71f22d-ee3e-49c0-82ff-dbc290af8082" providerId="ADAL" clId="{C094DC32-8971-4363-9CBE-4E4717819322}" dt="2020-10-30T17:33:54.337" v="3" actId="20577"/>
        <pc:sldMkLst>
          <pc:docMk/>
          <pc:sldMk cId="0" sldId="256"/>
        </pc:sldMkLst>
        <pc:spChg chg="mod">
          <ac:chgData name="Steve Shellhammer" userId="0e71f22d-ee3e-49c0-82ff-dbc290af8082" providerId="ADAL" clId="{C094DC32-8971-4363-9CBE-4E4717819322}" dt="2020-10-30T17:33:54.337" v="3" actId="20577"/>
          <ac:spMkLst>
            <pc:docMk/>
            <pc:sldMk cId="0" sldId="256"/>
            <ac:spMk id="3074" creationId="{00000000-0000-0000-0000-000000000000}"/>
          </ac:spMkLst>
        </pc:spChg>
      </pc:sldChg>
      <pc:sldChg chg="modSp mod">
        <pc:chgData name="Steve Shellhammer" userId="0e71f22d-ee3e-49c0-82ff-dbc290af8082" providerId="ADAL" clId="{C094DC32-8971-4363-9CBE-4E4717819322}" dt="2020-10-30T18:14:59.482" v="766" actId="20577"/>
        <pc:sldMkLst>
          <pc:docMk/>
          <pc:sldMk cId="1254697515" sldId="283"/>
        </pc:sldMkLst>
        <pc:spChg chg="mod">
          <ac:chgData name="Steve Shellhammer" userId="0e71f22d-ee3e-49c0-82ff-dbc290af8082" providerId="ADAL" clId="{C094DC32-8971-4363-9CBE-4E4717819322}" dt="2020-10-30T17:52:21.327" v="637" actId="404"/>
          <ac:spMkLst>
            <pc:docMk/>
            <pc:sldMk cId="1254697515" sldId="283"/>
            <ac:spMk id="2" creationId="{699EB5AA-7C1E-43F4-941D-621B834F1BEC}"/>
          </ac:spMkLst>
        </pc:spChg>
        <pc:spChg chg="mod">
          <ac:chgData name="Steve Shellhammer" userId="0e71f22d-ee3e-49c0-82ff-dbc290af8082" providerId="ADAL" clId="{C094DC32-8971-4363-9CBE-4E4717819322}" dt="2020-10-30T18:14:59.482" v="766" actId="20577"/>
          <ac:spMkLst>
            <pc:docMk/>
            <pc:sldMk cId="1254697515" sldId="283"/>
            <ac:spMk id="3" creationId="{8E638090-E680-4193-9BF0-7AEB81DB0B05}"/>
          </ac:spMkLst>
        </pc:spChg>
      </pc:sldChg>
      <pc:sldChg chg="modSp mod">
        <pc:chgData name="Steve Shellhammer" userId="0e71f22d-ee3e-49c0-82ff-dbc290af8082" providerId="ADAL" clId="{C094DC32-8971-4363-9CBE-4E4717819322}" dt="2020-10-30T17:53:06.598" v="638" actId="14100"/>
        <pc:sldMkLst>
          <pc:docMk/>
          <pc:sldMk cId="2439599667" sldId="290"/>
        </pc:sldMkLst>
        <pc:spChg chg="mod">
          <ac:chgData name="Steve Shellhammer" userId="0e71f22d-ee3e-49c0-82ff-dbc290af8082" providerId="ADAL" clId="{C094DC32-8971-4363-9CBE-4E4717819322}" dt="2020-10-30T17:53:06.598" v="638" actId="14100"/>
          <ac:spMkLst>
            <pc:docMk/>
            <pc:sldMk cId="2439599667" sldId="290"/>
            <ac:spMk id="3" creationId="{2118FBEB-869B-429D-9D5A-975287234DBD}"/>
          </ac:spMkLst>
        </pc:spChg>
      </pc:sldChg>
      <pc:sldChg chg="modSp mod">
        <pc:chgData name="Steve Shellhammer" userId="0e71f22d-ee3e-49c0-82ff-dbc290af8082" providerId="ADAL" clId="{C094DC32-8971-4363-9CBE-4E4717819322}" dt="2020-10-30T17:53:34.350" v="639" actId="14100"/>
        <pc:sldMkLst>
          <pc:docMk/>
          <pc:sldMk cId="1762822898" sldId="293"/>
        </pc:sldMkLst>
        <pc:spChg chg="mod">
          <ac:chgData name="Steve Shellhammer" userId="0e71f22d-ee3e-49c0-82ff-dbc290af8082" providerId="ADAL" clId="{C094DC32-8971-4363-9CBE-4E4717819322}" dt="2020-10-30T17:53:34.350" v="639" actId="14100"/>
          <ac:spMkLst>
            <pc:docMk/>
            <pc:sldMk cId="1762822898" sldId="293"/>
            <ac:spMk id="3" creationId="{A37BCEF0-6F11-463B-8039-DEDBBCA0781B}"/>
          </ac:spMkLst>
        </pc:spChg>
      </pc:sldChg>
      <pc:sldChg chg="modSp new mod">
        <pc:chgData name="Steve Shellhammer" userId="0e71f22d-ee3e-49c0-82ff-dbc290af8082" providerId="ADAL" clId="{C094DC32-8971-4363-9CBE-4E4717819322}" dt="2020-10-30T17:38:35.225" v="316" actId="20577"/>
        <pc:sldMkLst>
          <pc:docMk/>
          <pc:sldMk cId="4090638326" sldId="296"/>
        </pc:sldMkLst>
        <pc:spChg chg="mod">
          <ac:chgData name="Steve Shellhammer" userId="0e71f22d-ee3e-49c0-82ff-dbc290af8082" providerId="ADAL" clId="{C094DC32-8971-4363-9CBE-4E4717819322}" dt="2020-10-30T17:35:44.837" v="103" actId="14100"/>
          <ac:spMkLst>
            <pc:docMk/>
            <pc:sldMk cId="4090638326" sldId="296"/>
            <ac:spMk id="2" creationId="{27615141-828D-4897-9E49-77BF44EA5748}"/>
          </ac:spMkLst>
        </pc:spChg>
        <pc:spChg chg="mod">
          <ac:chgData name="Steve Shellhammer" userId="0e71f22d-ee3e-49c0-82ff-dbc290af8082" providerId="ADAL" clId="{C094DC32-8971-4363-9CBE-4E4717819322}" dt="2020-10-30T17:38:35.225" v="316" actId="20577"/>
          <ac:spMkLst>
            <pc:docMk/>
            <pc:sldMk cId="4090638326" sldId="296"/>
            <ac:spMk id="3" creationId="{B2871B69-C814-48EF-BA2E-7766A548A756}"/>
          </ac:spMkLst>
        </pc:spChg>
      </pc:sldChg>
      <pc:sldMasterChg chg="modSp mod">
        <pc:chgData name="Steve Shellhammer" userId="0e71f22d-ee3e-49c0-82ff-dbc290af8082" providerId="ADAL" clId="{C094DC32-8971-4363-9CBE-4E4717819322}" dt="2020-10-30T17:34:09.853" v="5" actId="20577"/>
        <pc:sldMasterMkLst>
          <pc:docMk/>
          <pc:sldMasterMk cId="0" sldId="2147483648"/>
        </pc:sldMasterMkLst>
        <pc:spChg chg="mod">
          <ac:chgData name="Steve Shellhammer" userId="0e71f22d-ee3e-49c0-82ff-dbc290af8082" providerId="ADAL" clId="{C094DC32-8971-4363-9CBE-4E4717819322}" dt="2020-10-30T17:34:09.853" v="5"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1/14/2024</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t>January 2024</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t>January 2024</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802.19-24/0003r2</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touchpoint.eventsair.com/2024-jan-ieee-802-wireless-interim-session"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t>January 2024</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a:t>January 2024 WG Opening Report</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200" b="0" dirty="0"/>
              <a:t>Date: 2024-01-14</a:t>
            </a:r>
            <a:endParaRPr lang="en-GB" sz="2200" b="0" dirty="0">
              <a:highlight>
                <a:srgbClr val="FFFF00"/>
              </a:highlight>
            </a:endParaRP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
        <p:nvSpPr>
          <p:cNvPr id="13" name="Rectangle 4">
            <a:extLst>
              <a:ext uri="{FF2B5EF4-FFF2-40B4-BE49-F238E27FC236}">
                <a16:creationId xmlns:a16="http://schemas.microsoft.com/office/drawing/2014/main" id="{11DA9CE0-040E-4838-A418-077971D49C84}"/>
              </a:ext>
            </a:extLst>
          </p:cNvPr>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graphicFrame>
        <p:nvGraphicFramePr>
          <p:cNvPr id="14" name="Table 13">
            <a:extLst>
              <a:ext uri="{FF2B5EF4-FFF2-40B4-BE49-F238E27FC236}">
                <a16:creationId xmlns:a16="http://schemas.microsoft.com/office/drawing/2014/main" id="{EA28245D-D5A1-4C4C-87E9-81BA55C2B95A}"/>
              </a:ext>
            </a:extLst>
          </p:cNvPr>
          <p:cNvGraphicFramePr>
            <a:graphicFrameLocks noGrp="1"/>
          </p:cNvGraphicFramePr>
          <p:nvPr>
            <p:extLst>
              <p:ext uri="{D42A27DB-BD31-4B8C-83A1-F6EECF244321}">
                <p14:modId xmlns:p14="http://schemas.microsoft.com/office/powerpoint/2010/main" val="3376520602"/>
              </p:ext>
            </p:extLst>
          </p:nvPr>
        </p:nvGraphicFramePr>
        <p:xfrm>
          <a:off x="497524" y="2590800"/>
          <a:ext cx="8189276" cy="685800"/>
        </p:xfrm>
        <a:graphic>
          <a:graphicData uri="http://schemas.openxmlformats.org/drawingml/2006/table">
            <a:tbl>
              <a:tblPr>
                <a:tableStyleId>{5C22544A-7EE6-4342-B048-85BDC9FD1C3A}</a:tableStyleId>
              </a:tblPr>
              <a:tblGrid>
                <a:gridCol w="2626676">
                  <a:extLst>
                    <a:ext uri="{9D8B030D-6E8A-4147-A177-3AD203B41FA5}">
                      <a16:colId xmlns:a16="http://schemas.microsoft.com/office/drawing/2014/main" val="1982600515"/>
                    </a:ext>
                  </a:extLst>
                </a:gridCol>
                <a:gridCol w="1828800">
                  <a:extLst>
                    <a:ext uri="{9D8B030D-6E8A-4147-A177-3AD203B41FA5}">
                      <a16:colId xmlns:a16="http://schemas.microsoft.com/office/drawing/2014/main" val="2703258511"/>
                    </a:ext>
                  </a:extLst>
                </a:gridCol>
                <a:gridCol w="3733800">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Steve Shellhammer</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en-US" sz="1800" dirty="0">
                          <a:effectLst/>
                          <a:latin typeface="Calibri" panose="020F0502020204030204" pitchFamily="34" charset="0"/>
                          <a:cs typeface="Calibri" panose="020F0502020204030204" pitchFamily="34" charset="0"/>
                        </a:rPr>
                        <a:t>Qualcomm</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shellhammer@ieee.org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Voter Summary</a:t>
            </a:r>
          </a:p>
        </p:txBody>
      </p:sp>
      <p:sp>
        <p:nvSpPr>
          <p:cNvPr id="3" name="Content Placeholder 2"/>
          <p:cNvSpPr>
            <a:spLocks noGrp="1"/>
          </p:cNvSpPr>
          <p:nvPr>
            <p:ph idx="1"/>
          </p:nvPr>
        </p:nvSpPr>
        <p:spPr/>
        <p:txBody>
          <a:bodyPr/>
          <a:lstStyle/>
          <a:p>
            <a:r>
              <a:rPr lang="en-US" sz="2800" dirty="0"/>
              <a:t>IEEE 802.19 has 47 voting members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3731895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34C6F-A3C2-4901-B0C9-0630E0486B1A}"/>
              </a:ext>
            </a:extLst>
          </p:cNvPr>
          <p:cNvSpPr>
            <a:spLocks noGrp="1"/>
          </p:cNvSpPr>
          <p:nvPr>
            <p:ph type="title"/>
          </p:nvPr>
        </p:nvSpPr>
        <p:spPr/>
        <p:txBody>
          <a:bodyPr/>
          <a:lstStyle/>
          <a:p>
            <a:r>
              <a:rPr lang="en-US" dirty="0"/>
              <a:t>Working Group Leadership</a:t>
            </a:r>
          </a:p>
        </p:txBody>
      </p:sp>
      <p:graphicFrame>
        <p:nvGraphicFramePr>
          <p:cNvPr id="7" name="Table 7">
            <a:extLst>
              <a:ext uri="{FF2B5EF4-FFF2-40B4-BE49-F238E27FC236}">
                <a16:creationId xmlns:a16="http://schemas.microsoft.com/office/drawing/2014/main" id="{B5B7CB12-09D5-4CA9-9FC9-014EDD959C5A}"/>
              </a:ext>
            </a:extLst>
          </p:cNvPr>
          <p:cNvGraphicFramePr>
            <a:graphicFrameLocks noGrp="1"/>
          </p:cNvGraphicFramePr>
          <p:nvPr>
            <p:ph idx="1"/>
            <p:extLst>
              <p:ext uri="{D42A27DB-BD31-4B8C-83A1-F6EECF244321}">
                <p14:modId xmlns:p14="http://schemas.microsoft.com/office/powerpoint/2010/main" val="1703196477"/>
              </p:ext>
            </p:extLst>
          </p:nvPr>
        </p:nvGraphicFramePr>
        <p:xfrm>
          <a:off x="731838" y="2112963"/>
          <a:ext cx="8288336" cy="2377440"/>
        </p:xfrm>
        <a:graphic>
          <a:graphicData uri="http://schemas.openxmlformats.org/drawingml/2006/table">
            <a:tbl>
              <a:tblPr firstRow="1" bandRow="1">
                <a:tableStyleId>{21E4AEA4-8DFA-4A89-87EB-49C32662AFE0}</a:tableStyleId>
              </a:tblPr>
              <a:tblGrid>
                <a:gridCol w="4144168">
                  <a:extLst>
                    <a:ext uri="{9D8B030D-6E8A-4147-A177-3AD203B41FA5}">
                      <a16:colId xmlns:a16="http://schemas.microsoft.com/office/drawing/2014/main" val="189339927"/>
                    </a:ext>
                  </a:extLst>
                </a:gridCol>
                <a:gridCol w="4144168">
                  <a:extLst>
                    <a:ext uri="{9D8B030D-6E8A-4147-A177-3AD203B41FA5}">
                      <a16:colId xmlns:a16="http://schemas.microsoft.com/office/drawing/2014/main" val="1781321727"/>
                    </a:ext>
                  </a:extLst>
                </a:gridCol>
              </a:tblGrid>
              <a:tr h="370840">
                <a:tc>
                  <a:txBody>
                    <a:bodyPr/>
                    <a:lstStyle/>
                    <a:p>
                      <a:r>
                        <a:rPr lang="en-US" sz="2000" dirty="0">
                          <a:latin typeface="Calibri" panose="020F0502020204030204" pitchFamily="34" charset="0"/>
                          <a:cs typeface="Calibri" panose="020F0502020204030204" pitchFamily="34" charset="0"/>
                        </a:rPr>
                        <a:t>Position</a:t>
                      </a:r>
                    </a:p>
                  </a:txBody>
                  <a:tcPr/>
                </a:tc>
                <a:tc>
                  <a:txBody>
                    <a:bodyPr/>
                    <a:lstStyle/>
                    <a:p>
                      <a:r>
                        <a:rPr lang="en-US" sz="2000" dirty="0">
                          <a:latin typeface="Calibri" panose="020F0502020204030204" pitchFamily="34" charset="0"/>
                          <a:cs typeface="Calibri" panose="020F0502020204030204" pitchFamily="34" charset="0"/>
                        </a:rPr>
                        <a:t>Person</a:t>
                      </a:r>
                    </a:p>
                  </a:txBody>
                  <a:tcPr/>
                </a:tc>
                <a:extLst>
                  <a:ext uri="{0D108BD9-81ED-4DB2-BD59-A6C34878D82A}">
                    <a16:rowId xmlns:a16="http://schemas.microsoft.com/office/drawing/2014/main" val="1368241674"/>
                  </a:ext>
                </a:extLst>
              </a:tr>
              <a:tr h="370840">
                <a:tc>
                  <a:txBody>
                    <a:bodyPr/>
                    <a:lstStyle/>
                    <a:p>
                      <a:r>
                        <a:rPr lang="en-US" sz="2000" dirty="0">
                          <a:latin typeface="Calibri" panose="020F0502020204030204" pitchFamily="34" charset="0"/>
                          <a:cs typeface="Calibri" panose="020F0502020204030204" pitchFamily="34" charset="0"/>
                        </a:rPr>
                        <a:t>Working Group Chair</a:t>
                      </a:r>
                    </a:p>
                  </a:txBody>
                  <a:tcPr/>
                </a:tc>
                <a:tc>
                  <a:txBody>
                    <a:bodyPr/>
                    <a:lstStyle/>
                    <a:p>
                      <a:r>
                        <a:rPr lang="en-US" sz="2000" dirty="0">
                          <a:latin typeface="Calibri" panose="020F0502020204030204" pitchFamily="34" charset="0"/>
                          <a:cs typeface="Calibri" panose="020F0502020204030204" pitchFamily="34" charset="0"/>
                        </a:rPr>
                        <a:t>Steve Shellhammer (Qualcomm)</a:t>
                      </a:r>
                    </a:p>
                  </a:txBody>
                  <a:tcPr/>
                </a:tc>
                <a:extLst>
                  <a:ext uri="{0D108BD9-81ED-4DB2-BD59-A6C34878D82A}">
                    <a16:rowId xmlns:a16="http://schemas.microsoft.com/office/drawing/2014/main" val="271438856"/>
                  </a:ext>
                </a:extLst>
              </a:tr>
              <a:tr h="370840">
                <a:tc>
                  <a:txBody>
                    <a:bodyPr/>
                    <a:lstStyle/>
                    <a:p>
                      <a:r>
                        <a:rPr lang="en-US" sz="2000" dirty="0">
                          <a:latin typeface="Calibri" panose="020F0502020204030204" pitchFamily="34" charset="0"/>
                          <a:cs typeface="Calibri" panose="020F0502020204030204" pitchFamily="34" charset="0"/>
                        </a:rPr>
                        <a:t>Working Group Vice Chair</a:t>
                      </a:r>
                    </a:p>
                  </a:txBody>
                  <a:tcPr/>
                </a:tc>
                <a:tc>
                  <a:txBody>
                    <a:bodyPr/>
                    <a:lstStyle/>
                    <a:p>
                      <a:r>
                        <a:rPr lang="en-US" sz="2000" dirty="0">
                          <a:latin typeface="Calibri" panose="020F0502020204030204" pitchFamily="34" charset="0"/>
                          <a:cs typeface="Calibri" panose="020F0502020204030204" pitchFamily="34" charset="0"/>
                        </a:rPr>
                        <a:t>Tuncer Baykas (Ofinno)</a:t>
                      </a:r>
                    </a:p>
                  </a:txBody>
                  <a:tcPr/>
                </a:tc>
                <a:extLst>
                  <a:ext uri="{0D108BD9-81ED-4DB2-BD59-A6C34878D82A}">
                    <a16:rowId xmlns:a16="http://schemas.microsoft.com/office/drawing/2014/main" val="1117612258"/>
                  </a:ext>
                </a:extLst>
              </a:tr>
              <a:tr h="370840">
                <a:tc>
                  <a:txBody>
                    <a:bodyPr/>
                    <a:lstStyle/>
                    <a:p>
                      <a:r>
                        <a:rPr lang="en-US" sz="2000" dirty="0">
                          <a:latin typeface="Calibri" panose="020F0502020204030204" pitchFamily="34" charset="0"/>
                          <a:cs typeface="Calibri" panose="020F0502020204030204" pitchFamily="34" charset="0"/>
                        </a:rPr>
                        <a:t>Liaison To/From 802.11</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Tuncer Baykas (Ofinno)</a:t>
                      </a:r>
                    </a:p>
                  </a:txBody>
                  <a:tcPr/>
                </a:tc>
                <a:extLst>
                  <a:ext uri="{0D108BD9-81ED-4DB2-BD59-A6C34878D82A}">
                    <a16:rowId xmlns:a16="http://schemas.microsoft.com/office/drawing/2014/main" val="1369687732"/>
                  </a:ext>
                </a:extLst>
              </a:tr>
              <a:tr h="370840">
                <a:tc>
                  <a:txBody>
                    <a:bodyPr/>
                    <a:lstStyle/>
                    <a:p>
                      <a:r>
                        <a:rPr lang="en-US" sz="2000" dirty="0">
                          <a:latin typeface="Calibri" panose="020F0502020204030204" pitchFamily="34" charset="0"/>
                          <a:cs typeface="Calibri" panose="020F0502020204030204" pitchFamily="34" charset="0"/>
                        </a:rPr>
                        <a:t>Liaison To/From 802.15</a:t>
                      </a:r>
                    </a:p>
                  </a:txBody>
                  <a:tcPr/>
                </a:tc>
                <a:tc>
                  <a:txBody>
                    <a:bodyPr/>
                    <a:lstStyle/>
                    <a:p>
                      <a:r>
                        <a:rPr lang="en-US" sz="2000" dirty="0">
                          <a:latin typeface="Calibri" panose="020F0502020204030204" pitchFamily="34" charset="0"/>
                          <a:cs typeface="Calibri" panose="020F0502020204030204" pitchFamily="34" charset="0"/>
                        </a:rPr>
                        <a:t>Ben Rolfe (Blind Creek Associates)</a:t>
                      </a:r>
                    </a:p>
                  </a:txBody>
                  <a:tcPr/>
                </a:tc>
                <a:extLst>
                  <a:ext uri="{0D108BD9-81ED-4DB2-BD59-A6C34878D82A}">
                    <a16:rowId xmlns:a16="http://schemas.microsoft.com/office/drawing/2014/main" val="1766254693"/>
                  </a:ext>
                </a:extLst>
              </a:tr>
              <a:tr h="370840">
                <a:tc>
                  <a:txBody>
                    <a:bodyPr/>
                    <a:lstStyle/>
                    <a:p>
                      <a:r>
                        <a:rPr lang="en-US" sz="2000" dirty="0">
                          <a:latin typeface="Calibri" panose="020F0502020204030204" pitchFamily="34" charset="0"/>
                          <a:cs typeface="Calibri" panose="020F0502020204030204" pitchFamily="34" charset="0"/>
                        </a:rPr>
                        <a:t>Study Group Chair</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Ben Rolfe (Blind Creek Associates)</a:t>
                      </a:r>
                    </a:p>
                  </a:txBody>
                  <a:tcPr/>
                </a:tc>
                <a:extLst>
                  <a:ext uri="{0D108BD9-81ED-4DB2-BD59-A6C34878D82A}">
                    <a16:rowId xmlns:a16="http://schemas.microsoft.com/office/drawing/2014/main" val="74231676"/>
                  </a:ext>
                </a:extLst>
              </a:tr>
            </a:tbl>
          </a:graphicData>
        </a:graphic>
      </p:graphicFrame>
      <p:sp>
        <p:nvSpPr>
          <p:cNvPr id="4" name="Slide Number Placeholder 3">
            <a:extLst>
              <a:ext uri="{FF2B5EF4-FFF2-40B4-BE49-F238E27FC236}">
                <a16:creationId xmlns:a16="http://schemas.microsoft.com/office/drawing/2014/main" id="{65084C7E-844E-4904-941B-28B709F00C00}"/>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7EC77173-4E6C-4C89-8F9F-7446C07C75D1}"/>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3CA5FD41-C7F5-4DC0-91EC-7DE3A381BDAE}"/>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807392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76F7E-5EDB-4C8F-8637-2943F13D670B}"/>
              </a:ext>
            </a:extLst>
          </p:cNvPr>
          <p:cNvSpPr>
            <a:spLocks noGrp="1"/>
          </p:cNvSpPr>
          <p:nvPr>
            <p:ph type="title"/>
          </p:nvPr>
        </p:nvSpPr>
        <p:spPr>
          <a:xfrm>
            <a:off x="152400" y="805183"/>
            <a:ext cx="9448800" cy="795018"/>
          </a:xfrm>
        </p:spPr>
        <p:txBody>
          <a:bodyPr/>
          <a:lstStyle/>
          <a:p>
            <a:r>
              <a:rPr lang="en-US" sz="2800" dirty="0"/>
              <a:t>Registration for the January IEEE 802 Wireless Interim Session</a:t>
            </a:r>
          </a:p>
        </p:txBody>
      </p:sp>
      <p:sp>
        <p:nvSpPr>
          <p:cNvPr id="3" name="Content Placeholder 2">
            <a:extLst>
              <a:ext uri="{FF2B5EF4-FFF2-40B4-BE49-F238E27FC236}">
                <a16:creationId xmlns:a16="http://schemas.microsoft.com/office/drawing/2014/main" id="{8BBBC4AA-EA3F-44E3-87C3-BB61A4248108}"/>
              </a:ext>
            </a:extLst>
          </p:cNvPr>
          <p:cNvSpPr>
            <a:spLocks noGrp="1"/>
          </p:cNvSpPr>
          <p:nvPr>
            <p:ph idx="1"/>
          </p:nvPr>
        </p:nvSpPr>
        <p:spPr>
          <a:xfrm>
            <a:off x="590127" y="2057400"/>
            <a:ext cx="8488680" cy="4235027"/>
          </a:xfrm>
        </p:spPr>
        <p:txBody>
          <a:bodyPr/>
          <a:lstStyle/>
          <a:p>
            <a:pPr>
              <a:buFont typeface="Arial" panose="020B0604020202020204" pitchFamily="34" charset="0"/>
              <a:buChar char="•"/>
            </a:pPr>
            <a:r>
              <a:rPr lang="en-US" sz="2400" dirty="0"/>
              <a:t>This meeting is part of the January IEEE 802 Wireless Interim session</a:t>
            </a:r>
          </a:p>
          <a:p>
            <a:pPr>
              <a:buFont typeface="Arial" panose="020B0604020202020204" pitchFamily="34" charset="0"/>
              <a:buChar char="•"/>
            </a:pPr>
            <a:r>
              <a:rPr lang="en-US" sz="2400" dirty="0"/>
              <a:t>You must pay the registration fee in order to attend</a:t>
            </a:r>
          </a:p>
          <a:p>
            <a:pPr>
              <a:buFont typeface="Arial" panose="020B0604020202020204" pitchFamily="34" charset="0"/>
              <a:buChar char="•"/>
            </a:pPr>
            <a:r>
              <a:rPr lang="en-US" sz="2400" dirty="0"/>
              <a:t>If you have not already done so, you can register at:</a:t>
            </a:r>
          </a:p>
          <a:p>
            <a:pPr lvl="1">
              <a:buFont typeface="Arial" panose="020B0604020202020204" pitchFamily="34" charset="0"/>
              <a:buChar char="•"/>
            </a:pPr>
            <a:r>
              <a:rPr lang="en-US" sz="2400" dirty="0">
                <a:hlinkClick r:id="rId2"/>
              </a:rPr>
              <a:t>https://touchpoint.eventsair.com/2024-jan-ieee-802-wireless-interim-session</a:t>
            </a:r>
            <a:r>
              <a:rPr lang="en-US" sz="2400" dirty="0"/>
              <a:t> </a:t>
            </a:r>
          </a:p>
          <a:p>
            <a:pPr lvl="1">
              <a:buFont typeface="Arial" panose="020B0604020202020204" pitchFamily="34" charset="0"/>
              <a:buChar char="•"/>
            </a:pPr>
            <a:r>
              <a:rPr lang="en-US" sz="2400" dirty="0"/>
              <a:t>If you do not intend to register for this session you must leave this meeting and, if you have logged attendance on IMAT, email the 802.19 chair or vice chair to have your attendance cancelled</a:t>
            </a:r>
          </a:p>
          <a:p>
            <a:endParaRPr lang="en-US" sz="2400" dirty="0"/>
          </a:p>
        </p:txBody>
      </p:sp>
      <p:sp>
        <p:nvSpPr>
          <p:cNvPr id="4" name="Slide Number Placeholder 3">
            <a:extLst>
              <a:ext uri="{FF2B5EF4-FFF2-40B4-BE49-F238E27FC236}">
                <a16:creationId xmlns:a16="http://schemas.microsoft.com/office/drawing/2014/main" id="{20FD7732-C2B8-4E34-9189-18587235F8EE}"/>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5F037F7-C253-410B-B63E-6403A21E9F65}"/>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6AB8ECDF-B35A-485D-ACCD-E7D24646ADD9}"/>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41283146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47416-7B90-4E0E-8796-4BBB6DB4243A}"/>
              </a:ext>
            </a:extLst>
          </p:cNvPr>
          <p:cNvSpPr>
            <a:spLocks noGrp="1"/>
          </p:cNvSpPr>
          <p:nvPr>
            <p:ph type="title"/>
          </p:nvPr>
        </p:nvSpPr>
        <p:spPr>
          <a:xfrm>
            <a:off x="743373" y="731522"/>
            <a:ext cx="8277016" cy="1136227"/>
          </a:xfrm>
        </p:spPr>
        <p:txBody>
          <a:bodyPr/>
          <a:lstStyle/>
          <a:p>
            <a:r>
              <a:rPr lang="en-US" sz="3200" dirty="0"/>
              <a:t>Coexistence Assessment documents</a:t>
            </a:r>
          </a:p>
        </p:txBody>
      </p:sp>
      <p:sp>
        <p:nvSpPr>
          <p:cNvPr id="3" name="Content Placeholder 2">
            <a:extLst>
              <a:ext uri="{FF2B5EF4-FFF2-40B4-BE49-F238E27FC236}">
                <a16:creationId xmlns:a16="http://schemas.microsoft.com/office/drawing/2014/main" id="{00ECBD66-7829-4FC5-A0DC-BB47AEB85123}"/>
              </a:ext>
            </a:extLst>
          </p:cNvPr>
          <p:cNvSpPr>
            <a:spLocks noGrp="1"/>
          </p:cNvSpPr>
          <p:nvPr>
            <p:ph idx="1"/>
          </p:nvPr>
        </p:nvSpPr>
        <p:spPr/>
        <p:txBody>
          <a:bodyPr/>
          <a:lstStyle/>
          <a:p>
            <a:r>
              <a:rPr lang="en-US" sz="2400" dirty="0"/>
              <a:t>There were no ballots on Coexistence Assessment documents since the November Plenary session</a:t>
            </a:r>
          </a:p>
          <a:p>
            <a:endParaRPr lang="en-US" sz="2400" dirty="0"/>
          </a:p>
        </p:txBody>
      </p:sp>
      <p:sp>
        <p:nvSpPr>
          <p:cNvPr id="4" name="Slide Number Placeholder 3">
            <a:extLst>
              <a:ext uri="{FF2B5EF4-FFF2-40B4-BE49-F238E27FC236}">
                <a16:creationId xmlns:a16="http://schemas.microsoft.com/office/drawing/2014/main" id="{BA69075E-F14D-4E48-99BD-CD0110F986C7}"/>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C84029E5-777C-445A-BCEF-5958FC4E959C}"/>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E65E7056-66EE-434F-AEA3-6CA0731A57A3}"/>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36856034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ABA726-C346-1E44-CE24-5F94BCBFB508}"/>
              </a:ext>
            </a:extLst>
          </p:cNvPr>
          <p:cNvSpPr>
            <a:spLocks noGrp="1"/>
          </p:cNvSpPr>
          <p:nvPr>
            <p:ph type="title"/>
          </p:nvPr>
        </p:nvSpPr>
        <p:spPr/>
        <p:txBody>
          <a:bodyPr/>
          <a:lstStyle/>
          <a:p>
            <a:r>
              <a:rPr lang="en-US" dirty="0"/>
              <a:t>802.19.3a PAR</a:t>
            </a:r>
          </a:p>
        </p:txBody>
      </p:sp>
      <p:sp>
        <p:nvSpPr>
          <p:cNvPr id="3" name="Content Placeholder 2">
            <a:extLst>
              <a:ext uri="{FF2B5EF4-FFF2-40B4-BE49-F238E27FC236}">
                <a16:creationId xmlns:a16="http://schemas.microsoft.com/office/drawing/2014/main" id="{DF95C1EA-954D-208B-E139-13379EABE68A}"/>
              </a:ext>
            </a:extLst>
          </p:cNvPr>
          <p:cNvSpPr>
            <a:spLocks noGrp="1"/>
          </p:cNvSpPr>
          <p:nvPr>
            <p:ph idx="1"/>
          </p:nvPr>
        </p:nvSpPr>
        <p:spPr/>
        <p:txBody>
          <a:bodyPr/>
          <a:lstStyle/>
          <a:p>
            <a:r>
              <a:rPr lang="en-US" sz="2400" dirty="0"/>
              <a:t>At the November Plenary session, the Executive Committee approved the 802.19.3a PAR</a:t>
            </a:r>
          </a:p>
          <a:p>
            <a:r>
              <a:rPr lang="en-US" sz="2400" dirty="0"/>
              <a:t>It was subsequently submitted to </a:t>
            </a:r>
            <a:r>
              <a:rPr lang="en-US" sz="2400" dirty="0" err="1"/>
              <a:t>NesCom</a:t>
            </a:r>
            <a:endParaRPr lang="en-US" sz="2400" dirty="0"/>
          </a:p>
          <a:p>
            <a:r>
              <a:rPr lang="en-US" sz="2400" dirty="0" err="1"/>
              <a:t>NesCom</a:t>
            </a:r>
            <a:r>
              <a:rPr lang="en-US" sz="2400" dirty="0"/>
              <a:t> will review it at the January 31 Teleconference call</a:t>
            </a:r>
          </a:p>
          <a:p>
            <a:endParaRPr lang="en-US" sz="2400" dirty="0"/>
          </a:p>
        </p:txBody>
      </p:sp>
      <p:sp>
        <p:nvSpPr>
          <p:cNvPr id="4" name="Slide Number Placeholder 3">
            <a:extLst>
              <a:ext uri="{FF2B5EF4-FFF2-40B4-BE49-F238E27FC236}">
                <a16:creationId xmlns:a16="http://schemas.microsoft.com/office/drawing/2014/main" id="{CDF45B08-C00E-CACB-D1D1-1F346EE1D70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53344716-9975-A61A-BA49-3D8A3325E956}"/>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4B924F09-BA14-B325-89A1-B80DA83402F5}"/>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1880318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5E43D-F4B2-7DC8-477A-6488912A7EE7}"/>
              </a:ext>
            </a:extLst>
          </p:cNvPr>
          <p:cNvSpPr>
            <a:spLocks noGrp="1"/>
          </p:cNvSpPr>
          <p:nvPr>
            <p:ph type="title"/>
          </p:nvPr>
        </p:nvSpPr>
        <p:spPr/>
        <p:txBody>
          <a:bodyPr/>
          <a:lstStyle/>
          <a:p>
            <a:r>
              <a:rPr lang="en-US" dirty="0"/>
              <a:t>Coexistence Presentations</a:t>
            </a:r>
          </a:p>
        </p:txBody>
      </p:sp>
      <p:sp>
        <p:nvSpPr>
          <p:cNvPr id="3" name="Content Placeholder 2">
            <a:extLst>
              <a:ext uri="{FF2B5EF4-FFF2-40B4-BE49-F238E27FC236}">
                <a16:creationId xmlns:a16="http://schemas.microsoft.com/office/drawing/2014/main" id="{B94B127E-ADAA-8BA8-1F79-B398D26D464A}"/>
              </a:ext>
            </a:extLst>
          </p:cNvPr>
          <p:cNvSpPr>
            <a:spLocks noGrp="1"/>
          </p:cNvSpPr>
          <p:nvPr>
            <p:ph idx="1"/>
          </p:nvPr>
        </p:nvSpPr>
        <p:spPr/>
        <p:txBody>
          <a:bodyPr/>
          <a:lstStyle/>
          <a:p>
            <a:r>
              <a:rPr lang="en-US" sz="2400" dirty="0"/>
              <a:t>This week there are several coexistence related meetings</a:t>
            </a:r>
          </a:p>
          <a:p>
            <a:pPr lvl="1"/>
            <a:r>
              <a:rPr lang="en-US" sz="2200" b="1" dirty="0"/>
              <a:t>802.11 </a:t>
            </a:r>
            <a:r>
              <a:rPr lang="en-US" sz="2200" b="1" dirty="0" err="1"/>
              <a:t>Coex</a:t>
            </a:r>
            <a:r>
              <a:rPr lang="en-US" sz="2200" b="1" dirty="0"/>
              <a:t> (Tuesday PM1)</a:t>
            </a:r>
          </a:p>
          <a:p>
            <a:pPr lvl="1"/>
            <a:r>
              <a:rPr lang="en-US" sz="2200" b="1" dirty="0"/>
              <a:t>802.11 </a:t>
            </a:r>
            <a:r>
              <a:rPr lang="en-US" sz="2200" b="1" dirty="0" err="1"/>
              <a:t>Coex</a:t>
            </a:r>
            <a:r>
              <a:rPr lang="en-US" sz="2200" b="1" dirty="0"/>
              <a:t> (Tuesday PM3) – Joint meeting with 802.15.4ab</a:t>
            </a:r>
          </a:p>
          <a:p>
            <a:pPr lvl="1"/>
            <a:r>
              <a:rPr lang="en-US" sz="2200" b="1" dirty="0"/>
              <a:t>802.11 </a:t>
            </a:r>
            <a:r>
              <a:rPr lang="en-US" sz="2200" b="1" dirty="0" err="1"/>
              <a:t>Coex</a:t>
            </a:r>
            <a:r>
              <a:rPr lang="en-US" sz="2200" b="1" dirty="0"/>
              <a:t> (Wednesday AM2)</a:t>
            </a:r>
          </a:p>
        </p:txBody>
      </p:sp>
      <p:sp>
        <p:nvSpPr>
          <p:cNvPr id="4" name="Slide Number Placeholder 3">
            <a:extLst>
              <a:ext uri="{FF2B5EF4-FFF2-40B4-BE49-F238E27FC236}">
                <a16:creationId xmlns:a16="http://schemas.microsoft.com/office/drawing/2014/main" id="{75DDEC10-1912-710A-F28B-B5041DB7E986}"/>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B2E87AEF-1FCF-567C-B639-25E800BFEF7E}"/>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70F37425-8D69-32F4-12F2-75C8ACD3B870}"/>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24138154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60232B-A2EC-79D0-E6C8-90FED85CD263}"/>
              </a:ext>
            </a:extLst>
          </p:cNvPr>
          <p:cNvSpPr>
            <a:spLocks noGrp="1"/>
          </p:cNvSpPr>
          <p:nvPr>
            <p:ph type="title"/>
          </p:nvPr>
        </p:nvSpPr>
        <p:spPr/>
        <p:txBody>
          <a:bodyPr/>
          <a:lstStyle/>
          <a:p>
            <a:r>
              <a:rPr lang="en-US" dirty="0"/>
              <a:t>March Elections</a:t>
            </a:r>
          </a:p>
        </p:txBody>
      </p:sp>
      <p:sp>
        <p:nvSpPr>
          <p:cNvPr id="3" name="Content Placeholder 2">
            <a:extLst>
              <a:ext uri="{FF2B5EF4-FFF2-40B4-BE49-F238E27FC236}">
                <a16:creationId xmlns:a16="http://schemas.microsoft.com/office/drawing/2014/main" id="{E09D1C40-6751-79CB-8E4B-99F1BAFA2DCD}"/>
              </a:ext>
            </a:extLst>
          </p:cNvPr>
          <p:cNvSpPr>
            <a:spLocks noGrp="1"/>
          </p:cNvSpPr>
          <p:nvPr>
            <p:ph idx="1"/>
          </p:nvPr>
        </p:nvSpPr>
        <p:spPr/>
        <p:txBody>
          <a:bodyPr/>
          <a:lstStyle/>
          <a:p>
            <a:r>
              <a:rPr lang="en-US" sz="2400" dirty="0"/>
              <a:t>At the March IEEE 802 Plenary session we will be holding elections for Working Group Chair and Vice Chair</a:t>
            </a:r>
          </a:p>
          <a:p>
            <a:r>
              <a:rPr lang="en-US" sz="2400" dirty="0"/>
              <a:t>If you are interested in running for either of these positions, please contact the WG Chair by Monday March 4, 2024</a:t>
            </a:r>
          </a:p>
        </p:txBody>
      </p:sp>
      <p:sp>
        <p:nvSpPr>
          <p:cNvPr id="4" name="Slide Number Placeholder 3">
            <a:extLst>
              <a:ext uri="{FF2B5EF4-FFF2-40B4-BE49-F238E27FC236}">
                <a16:creationId xmlns:a16="http://schemas.microsoft.com/office/drawing/2014/main" id="{B62F283A-B20A-46E1-A774-762671D8129C}"/>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2A0561F3-2B80-AFA0-F204-B88AA3ABC0E8}"/>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8257C142-0800-4553-21DC-856162C77738}"/>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12674476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15B67-333F-4136-B413-8BB853474209}"/>
              </a:ext>
            </a:extLst>
          </p:cNvPr>
          <p:cNvSpPr>
            <a:spLocks noGrp="1"/>
          </p:cNvSpPr>
          <p:nvPr>
            <p:ph type="title"/>
          </p:nvPr>
        </p:nvSpPr>
        <p:spPr>
          <a:xfrm>
            <a:off x="731520" y="731522"/>
            <a:ext cx="8288868" cy="927947"/>
          </a:xfrm>
        </p:spPr>
        <p:txBody>
          <a:bodyPr/>
          <a:lstStyle/>
          <a:p>
            <a:r>
              <a:rPr lang="en-US" dirty="0"/>
              <a:t>Schedule</a:t>
            </a:r>
          </a:p>
        </p:txBody>
      </p:sp>
      <p:sp>
        <p:nvSpPr>
          <p:cNvPr id="4" name="Slide Number Placeholder 3">
            <a:extLst>
              <a:ext uri="{FF2B5EF4-FFF2-40B4-BE49-F238E27FC236}">
                <a16:creationId xmlns:a16="http://schemas.microsoft.com/office/drawing/2014/main" id="{8516BF85-703F-4D99-BFAC-8C17C72B17FE}"/>
              </a:ext>
            </a:extLst>
          </p:cNvPr>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A75A814C-D46D-4A36-981C-071708DE9501}"/>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EFFDB710-5A2A-49E4-A93C-63257E73EF25}"/>
              </a:ext>
            </a:extLst>
          </p:cNvPr>
          <p:cNvSpPr>
            <a:spLocks noGrp="1"/>
          </p:cNvSpPr>
          <p:nvPr>
            <p:ph type="dt" idx="15"/>
          </p:nvPr>
        </p:nvSpPr>
        <p:spPr/>
        <p:txBody>
          <a:bodyPr/>
          <a:lstStyle/>
          <a:p>
            <a:r>
              <a:rPr lang="en-US"/>
              <a:t>January 2024</a:t>
            </a:r>
            <a:endParaRPr lang="en-GB" dirty="0"/>
          </a:p>
        </p:txBody>
      </p:sp>
      <p:pic>
        <p:nvPicPr>
          <p:cNvPr id="3" name="Picture 2">
            <a:extLst>
              <a:ext uri="{FF2B5EF4-FFF2-40B4-BE49-F238E27FC236}">
                <a16:creationId xmlns:a16="http://schemas.microsoft.com/office/drawing/2014/main" id="{326D95BB-EABB-B279-3DC7-2E7B0975BF20}"/>
              </a:ext>
            </a:extLst>
          </p:cNvPr>
          <p:cNvPicPr>
            <a:picLocks noChangeAspect="1"/>
          </p:cNvPicPr>
          <p:nvPr/>
        </p:nvPicPr>
        <p:blipFill>
          <a:blip r:embed="rId2"/>
          <a:stretch>
            <a:fillRect/>
          </a:stretch>
        </p:blipFill>
        <p:spPr>
          <a:xfrm>
            <a:off x="2771759" y="1772712"/>
            <a:ext cx="3680460" cy="4629150"/>
          </a:xfrm>
          <a:prstGeom prst="rect">
            <a:avLst/>
          </a:prstGeom>
        </p:spPr>
      </p:pic>
    </p:spTree>
    <p:extLst>
      <p:ext uri="{BB962C8B-B14F-4D97-AF65-F5344CB8AC3E}">
        <p14:creationId xmlns:p14="http://schemas.microsoft.com/office/powerpoint/2010/main" val="6930986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1399</TotalTime>
  <Words>459</Words>
  <Application>Microsoft Office PowerPoint</Application>
  <PresentationFormat>Custom</PresentationFormat>
  <Paragraphs>77</Paragraphs>
  <Slides>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Courier New</vt:lpstr>
      <vt:lpstr>Times New Roman</vt:lpstr>
      <vt:lpstr>Office Theme</vt:lpstr>
      <vt:lpstr>January 2024 WG Opening Report</vt:lpstr>
      <vt:lpstr>Voter Summary</vt:lpstr>
      <vt:lpstr>Working Group Leadership</vt:lpstr>
      <vt:lpstr>Registration for the January IEEE 802 Wireless Interim Session</vt:lpstr>
      <vt:lpstr>Coexistence Assessment documents</vt:lpstr>
      <vt:lpstr>802.19.3a PAR</vt:lpstr>
      <vt:lpstr>Coexistence Presentations</vt:lpstr>
      <vt:lpstr>March Elections</vt:lpstr>
      <vt:lpstr>Schedule</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165</cp:revision>
  <cp:lastPrinted>2015-01-08T23:35:49Z</cp:lastPrinted>
  <dcterms:created xsi:type="dcterms:W3CDTF">2014-10-30T17:06:39Z</dcterms:created>
  <dcterms:modified xsi:type="dcterms:W3CDTF">2024-01-14T21:37:51Z</dcterms:modified>
</cp:coreProperties>
</file>