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2" r:id="rId3"/>
    <p:sldId id="315" r:id="rId4"/>
    <p:sldId id="314" r:id="rId5"/>
    <p:sldId id="317" r:id="rId6"/>
    <p:sldId id="313"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7/15/2024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802.19-24/0025r0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July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2024-07-15</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1038506252"/>
              </p:ext>
            </p:extLst>
          </p:nvPr>
        </p:nvGraphicFramePr>
        <p:xfrm>
          <a:off x="533400" y="1676400"/>
          <a:ext cx="8486775" cy="393700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dirty="0"/>
                        <a:t>Monday 13-May</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355917">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507187736"/>
                  </a:ext>
                </a:extLst>
              </a:tr>
              <a:tr h="223837">
                <a:tc>
                  <a:txBody>
                    <a:bodyPr/>
                    <a:lstStyle/>
                    <a:p>
                      <a:r>
                        <a:rPr lang="en-US" sz="1800" dirty="0"/>
                        <a:t>3</a:t>
                      </a:r>
                    </a:p>
                  </a:txBody>
                  <a:tcPr/>
                </a:tc>
                <a:tc>
                  <a:txBody>
                    <a:bodyPr/>
                    <a:lstStyle/>
                    <a:p>
                      <a:r>
                        <a:rPr lang="en-US" sz="1800" dirty="0"/>
                        <a:t>Latest measured radio use over 920 MHz band in Kansai area of Japan</a:t>
                      </a:r>
                    </a:p>
                  </a:txBody>
                  <a:tcPr/>
                </a:tc>
                <a:tc>
                  <a:txBody>
                    <a:bodyPr/>
                    <a:lstStyle/>
                    <a:p>
                      <a:r>
                        <a:rPr lang="en-US" sz="1800" kern="1200" dirty="0">
                          <a:solidFill>
                            <a:schemeClr val="dk1"/>
                          </a:solidFill>
                          <a:effectLst/>
                          <a:latin typeface="+mn-lt"/>
                          <a:ea typeface="+mn-ea"/>
                          <a:cs typeface="+mn-cs"/>
                        </a:rPr>
                        <a:t>Kazuto Yano</a:t>
                      </a:r>
                      <a:endParaRPr lang="en-US" sz="1800" dirty="0"/>
                    </a:p>
                  </a:txBody>
                  <a:tcPr/>
                </a:tc>
                <a:tc>
                  <a:txBody>
                    <a:bodyPr/>
                    <a:lstStyle/>
                    <a:p>
                      <a:r>
                        <a:rPr lang="en-US" sz="1800" dirty="0"/>
                        <a:t>00:10</a:t>
                      </a:r>
                    </a:p>
                  </a:txBody>
                  <a:tcPr/>
                </a:tc>
                <a:extLst>
                  <a:ext uri="{0D108BD9-81ED-4DB2-BD59-A6C34878D82A}">
                    <a16:rowId xmlns:a16="http://schemas.microsoft.com/office/drawing/2014/main" val="36521392"/>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Ideas for September: Feature inventory</a:t>
                      </a:r>
                    </a:p>
                  </a:txBody>
                  <a:tcPr/>
                </a:tc>
                <a:tc>
                  <a:txBody>
                    <a:bodyPr/>
                    <a:lstStyle/>
                    <a:p>
                      <a:r>
                        <a:rPr lang="en-US" sz="1800" dirty="0"/>
                        <a:t>B. Rolfe</a:t>
                      </a:r>
                    </a:p>
                  </a:txBody>
                  <a:tcPr/>
                </a:tc>
                <a:tc>
                  <a:txBody>
                    <a:bodyPr/>
                    <a:lstStyle/>
                    <a:p>
                      <a:endParaRPr lang="en-US" sz="1800" dirty="0"/>
                    </a:p>
                  </a:txBody>
                  <a:tcPr/>
                </a:tc>
                <a:extLst>
                  <a:ext uri="{0D108BD9-81ED-4DB2-BD59-A6C34878D82A}">
                    <a16:rowId xmlns:a16="http://schemas.microsoft.com/office/drawing/2014/main" val="1399996930"/>
                  </a:ext>
                </a:extLst>
              </a:tr>
              <a:tr h="223837">
                <a:tc>
                  <a:txBody>
                    <a:bodyPr/>
                    <a:lstStyle/>
                    <a:p>
                      <a:r>
                        <a:rPr lang="en-US" sz="1800" dirty="0"/>
                        <a:t>6</a:t>
                      </a:r>
                    </a:p>
                  </a:txBody>
                  <a:tcPr/>
                </a:tc>
                <a:tc>
                  <a:txBody>
                    <a:bodyPr/>
                    <a:lstStyle/>
                    <a:p>
                      <a:r>
                        <a:rPr lang="en-US" sz="1800" dirty="0" err="1"/>
                        <a:t>Aob</a:t>
                      </a: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endParaRPr lang="en-US" sz="1800" dirty="0"/>
                    </a:p>
                  </a:txBody>
                  <a:tcPr/>
                </a:tc>
                <a:extLst>
                  <a:ext uri="{0D108BD9-81ED-4DB2-BD59-A6C34878D82A}">
                    <a16:rowId xmlns:a16="http://schemas.microsoft.com/office/drawing/2014/main" val="308461242"/>
                  </a:ext>
                </a:extLst>
              </a:tr>
              <a:tr h="223837">
                <a:tc>
                  <a:txBody>
                    <a:bodyPr/>
                    <a:lstStyle/>
                    <a:p>
                      <a:r>
                        <a:rPr lang="en-US" sz="1800" dirty="0"/>
                        <a:t>7</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extLst>
                  <a:ext uri="{0D108BD9-81ED-4DB2-BD59-A6C34878D82A}">
                    <a16:rowId xmlns:a16="http://schemas.microsoft.com/office/drawing/2014/main" val="2480054099"/>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extLst>
                  <a:ext uri="{0D108BD9-81ED-4DB2-BD59-A6C34878D82A}">
                    <a16:rowId xmlns:a16="http://schemas.microsoft.com/office/drawing/2014/main" val="353373641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 (May)</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pPr marL="0" indent="0">
              <a:buNone/>
            </a:pPr>
            <a:r>
              <a:rPr lang="en-US" dirty="0"/>
              <a:t>Idea: Feature inventory:</a:t>
            </a:r>
          </a:p>
          <a:p>
            <a:r>
              <a:rPr lang="en-US" dirty="0"/>
              <a:t>Summarize relevant changes in  802.11 and 802.15.4 that introduce new features that may be used to improve coexistence</a:t>
            </a:r>
          </a:p>
          <a:p>
            <a:pPr lvl="1"/>
            <a:r>
              <a:rPr lang="en-US" dirty="0"/>
              <a:t>MAC features and PHY features to use in recommendations</a:t>
            </a:r>
          </a:p>
          <a:p>
            <a:endParaRPr lang="en-US" dirty="0"/>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2128</TotalTime>
  <Words>438</Words>
  <Application>Microsoft Office PowerPoint</Application>
  <PresentationFormat>Custom</PresentationFormat>
  <Paragraphs>93</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 Unicode MS</vt:lpstr>
      <vt:lpstr>Arial</vt:lpstr>
      <vt:lpstr>Calibri</vt:lpstr>
      <vt:lpstr>Courier New</vt:lpstr>
      <vt:lpstr>Times New Roman</vt:lpstr>
      <vt:lpstr>Wingdings</vt:lpstr>
      <vt:lpstr>Office Theme</vt:lpstr>
      <vt:lpstr>TG 19.3a Agenda and Meeting Slides  July 2024</vt:lpstr>
      <vt:lpstr>Agenda</vt:lpstr>
      <vt:lpstr>Project Overview</vt:lpstr>
      <vt:lpstr>TG Overview</vt:lpstr>
      <vt:lpstr>Near Term Milestones</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182</cp:revision>
  <cp:lastPrinted>2015-01-08T23:35:49Z</cp:lastPrinted>
  <dcterms:created xsi:type="dcterms:W3CDTF">2014-10-30T17:06:39Z</dcterms:created>
  <dcterms:modified xsi:type="dcterms:W3CDTF">2024-07-15T20:16:24Z</dcterms:modified>
</cp:coreProperties>
</file>