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0"/>
  </p:notesMasterIdLst>
  <p:handoutMasterIdLst>
    <p:handoutMasterId r:id="rId21"/>
  </p:handoutMasterIdLst>
  <p:sldIdLst>
    <p:sldId id="256" r:id="rId2"/>
    <p:sldId id="2399" r:id="rId3"/>
    <p:sldId id="690" r:id="rId4"/>
    <p:sldId id="670" r:id="rId5"/>
    <p:sldId id="671" r:id="rId6"/>
    <p:sldId id="682" r:id="rId7"/>
    <p:sldId id="676" r:id="rId8"/>
    <p:sldId id="675" r:id="rId9"/>
    <p:sldId id="674" r:id="rId10"/>
    <p:sldId id="668" r:id="rId11"/>
    <p:sldId id="683" r:id="rId12"/>
    <p:sldId id="672" r:id="rId13"/>
    <p:sldId id="684" r:id="rId14"/>
    <p:sldId id="685" r:id="rId15"/>
    <p:sldId id="686" r:id="rId16"/>
    <p:sldId id="688" r:id="rId17"/>
    <p:sldId id="687" r:id="rId18"/>
    <p:sldId id="689" r:id="rId19"/>
  </p:sldIdLst>
  <p:sldSz cx="13004800" cy="7315200"/>
  <p:notesSz cx="7315200" cy="9601200"/>
  <p:defaultTextStyle>
    <a:defPPr>
      <a:defRPr lang="en-GB"/>
    </a:defPPr>
    <a:lvl1pPr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304" userDrawn="1">
          <p15:clr>
            <a:srgbClr val="A4A3A4"/>
          </p15:clr>
        </p15:guide>
        <p15:guide id="2" pos="4096" userDrawn="1">
          <p15:clr>
            <a:srgbClr val="A4A3A4"/>
          </p15:clr>
        </p15:guide>
      </p15:sldGuideLst>
    </p:ext>
    <p:ext uri="{2D200454-40CA-4A62-9FC3-DE9A4176ACB9}">
      <p15:notesGuideLst xmlns:p15="http://schemas.microsoft.com/office/powerpoint/2012/main">
        <p15:guide id="1" orient="horz" pos="2980" userDrawn="1">
          <p15:clr>
            <a:srgbClr val="A4A3A4"/>
          </p15:clr>
        </p15:guide>
        <p15:guide id="2" pos="227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911" autoAdjust="0"/>
    <p:restoredTop sz="94127" autoAdjust="0"/>
  </p:normalViewPr>
  <p:slideViewPr>
    <p:cSldViewPr>
      <p:cViewPr varScale="1">
        <p:scale>
          <a:sx n="73" d="100"/>
          <a:sy n="73" d="100"/>
        </p:scale>
        <p:origin x="1349" y="58"/>
      </p:cViewPr>
      <p:guideLst>
        <p:guide orient="horz" pos="2304"/>
        <p:guide pos="4096"/>
      </p:guideLst>
    </p:cSldViewPr>
  </p:slideViewPr>
  <p:outlineViewPr>
    <p:cViewPr varScale="1">
      <p:scale>
        <a:sx n="170" d="200"/>
        <a:sy n="170" d="200"/>
      </p:scale>
      <p:origin x="0" y="-5499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3" d="100"/>
          <a:sy n="83" d="100"/>
        </p:scale>
        <p:origin x="3816" y="84"/>
      </p:cViewPr>
      <p:guideLst>
        <p:guide orient="horz" pos="2980"/>
        <p:guide pos="227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55" cy="479567"/>
          </a:xfrm>
          <a:prstGeom prst="rect">
            <a:avLst/>
          </a:prstGeom>
        </p:spPr>
        <p:txBody>
          <a:bodyPr vert="horz" lIns="95390" tIns="47695" rIns="95390" bIns="47695" rtlCol="0"/>
          <a:lstStyle>
            <a:lvl1pPr algn="l">
              <a:defRPr sz="1300"/>
            </a:lvl1pPr>
          </a:lstStyle>
          <a:p>
            <a:endParaRPr lang="en-US" dirty="0"/>
          </a:p>
        </p:txBody>
      </p:sp>
      <p:sp>
        <p:nvSpPr>
          <p:cNvPr id="3" name="Date Placeholder 2"/>
          <p:cNvSpPr>
            <a:spLocks noGrp="1"/>
          </p:cNvSpPr>
          <p:nvPr>
            <p:ph type="dt" sz="quarter" idx="1"/>
          </p:nvPr>
        </p:nvSpPr>
        <p:spPr>
          <a:xfrm>
            <a:off x="4143271" y="0"/>
            <a:ext cx="3170255" cy="479567"/>
          </a:xfrm>
          <a:prstGeom prst="rect">
            <a:avLst/>
          </a:prstGeom>
        </p:spPr>
        <p:txBody>
          <a:bodyPr vert="horz" lIns="95390" tIns="47695" rIns="95390" bIns="47695" rtlCol="0"/>
          <a:lstStyle>
            <a:lvl1pPr algn="r">
              <a:defRPr sz="1300"/>
            </a:lvl1pPr>
          </a:lstStyle>
          <a:p>
            <a:fld id="{B87CCAAF-252C-4847-8D16-EDD6B40E4912}" type="datetimeFigureOut">
              <a:rPr lang="en-US" smtClean="0"/>
              <a:pPr/>
              <a:t>1/10/2025</a:t>
            </a:fld>
            <a:endParaRPr lang="en-US" dirty="0"/>
          </a:p>
        </p:txBody>
      </p:sp>
      <p:sp>
        <p:nvSpPr>
          <p:cNvPr id="4" name="Footer Placeholder 3"/>
          <p:cNvSpPr>
            <a:spLocks noGrp="1"/>
          </p:cNvSpPr>
          <p:nvPr>
            <p:ph type="ftr" sz="quarter" idx="2"/>
          </p:nvPr>
        </p:nvSpPr>
        <p:spPr>
          <a:xfrm>
            <a:off x="0" y="9119991"/>
            <a:ext cx="3170255" cy="479567"/>
          </a:xfrm>
          <a:prstGeom prst="rect">
            <a:avLst/>
          </a:prstGeom>
        </p:spPr>
        <p:txBody>
          <a:bodyPr vert="horz" lIns="95390" tIns="47695" rIns="95390" bIns="47695"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271" y="9119991"/>
            <a:ext cx="3170255" cy="479567"/>
          </a:xfrm>
          <a:prstGeom prst="rect">
            <a:avLst/>
          </a:prstGeom>
        </p:spPr>
        <p:txBody>
          <a:bodyPr vert="horz" lIns="95390" tIns="47695" rIns="95390" bIns="47695" rtlCol="0" anchor="b"/>
          <a:lstStyle>
            <a:lvl1pPr algn="r">
              <a:defRPr sz="1300"/>
            </a:lvl1pPr>
          </a:lstStyle>
          <a:p>
            <a:fld id="{29996500-462A-4966-9632-4197CBF31A04}" type="slidenum">
              <a:rPr lang="en-US" smtClean="0"/>
              <a:pPr/>
              <a:t>‹#›</a:t>
            </a:fld>
            <a:endParaRPr lang="en-US" dirty="0"/>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1"/>
            <a:ext cx="7315200" cy="9601200"/>
          </a:xfrm>
          <a:prstGeom prst="roundRect">
            <a:avLst>
              <a:gd name="adj" fmla="val 19"/>
            </a:avLst>
          </a:prstGeom>
          <a:solidFill>
            <a:srgbClr val="FFFFFF"/>
          </a:solidFill>
          <a:ln w="9525">
            <a:noFill/>
            <a:round/>
            <a:headEnd/>
            <a:tailEnd/>
          </a:ln>
          <a:effectLst/>
        </p:spPr>
        <p:txBody>
          <a:bodyPr wrap="none" lIns="95390" tIns="47695" rIns="95390" bIns="47695" anchor="ctr"/>
          <a:lstStyle/>
          <a:p>
            <a:endParaRPr lang="en-GB" dirty="0"/>
          </a:p>
        </p:txBody>
      </p:sp>
      <p:sp>
        <p:nvSpPr>
          <p:cNvPr id="2050" name="Rectangle 2"/>
          <p:cNvSpPr>
            <a:spLocks noGrp="1" noChangeArrowheads="1"/>
          </p:cNvSpPr>
          <p:nvPr>
            <p:ph type="hdr"/>
          </p:nvPr>
        </p:nvSpPr>
        <p:spPr bwMode="auto">
          <a:xfrm>
            <a:off x="5950299" y="100184"/>
            <a:ext cx="674914" cy="21843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53902" algn="l"/>
                <a:tab pos="1907804" algn="l"/>
                <a:tab pos="2861706" algn="l"/>
                <a:tab pos="3815608" algn="l"/>
                <a:tab pos="4769510" algn="l"/>
                <a:tab pos="5723412" algn="l"/>
                <a:tab pos="6677315" algn="l"/>
                <a:tab pos="7631217" algn="l"/>
                <a:tab pos="8585119" algn="l"/>
                <a:tab pos="9539021" algn="l"/>
                <a:tab pos="10492923" algn="l"/>
              </a:tabLst>
              <a:defRPr sz="1500" b="1">
                <a:solidFill>
                  <a:srgbClr val="000000"/>
                </a:solidFill>
                <a:cs typeface="Arial Unicode MS" charset="0"/>
              </a:defRPr>
            </a:lvl1pPr>
          </a:lstStyle>
          <a:p>
            <a:r>
              <a:rPr lang="en-US" dirty="0"/>
              <a:t>doc.: IEEE 802.11-yy/xxxxr0</a:t>
            </a:r>
          </a:p>
        </p:txBody>
      </p:sp>
      <p:sp>
        <p:nvSpPr>
          <p:cNvPr id="2051" name="Rectangle 3"/>
          <p:cNvSpPr>
            <a:spLocks noGrp="1" noChangeArrowheads="1"/>
          </p:cNvSpPr>
          <p:nvPr>
            <p:ph type="dt"/>
          </p:nvPr>
        </p:nvSpPr>
        <p:spPr bwMode="auto">
          <a:xfrm>
            <a:off x="689987" y="100184"/>
            <a:ext cx="870857" cy="21843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53902" algn="l"/>
                <a:tab pos="1907804" algn="l"/>
                <a:tab pos="2861706" algn="l"/>
                <a:tab pos="3815608" algn="l"/>
                <a:tab pos="4769510" algn="l"/>
                <a:tab pos="5723412" algn="l"/>
                <a:tab pos="6677315" algn="l"/>
                <a:tab pos="7631217" algn="l"/>
                <a:tab pos="8585119" algn="l"/>
                <a:tab pos="9539021" algn="l"/>
                <a:tab pos="10492923" algn="l"/>
              </a:tabLst>
              <a:defRPr sz="1500" b="1">
                <a:solidFill>
                  <a:srgbClr val="000000"/>
                </a:solidFill>
                <a:cs typeface="Arial Unicode MS" charset="0"/>
              </a:defRPr>
            </a:lvl1pPr>
          </a:lstStyle>
          <a:p>
            <a:r>
              <a:rPr lang="en-US" dirty="0"/>
              <a:t>Month Year</a:t>
            </a:r>
          </a:p>
        </p:txBody>
      </p:sp>
      <p:sp>
        <p:nvSpPr>
          <p:cNvPr id="2052" name="Rectangle 4"/>
          <p:cNvSpPr>
            <a:spLocks noGrp="1" noRot="1" noChangeAspect="1" noChangeArrowheads="1"/>
          </p:cNvSpPr>
          <p:nvPr>
            <p:ph type="sldImg"/>
          </p:nvPr>
        </p:nvSpPr>
        <p:spPr bwMode="auto">
          <a:xfrm>
            <a:off x="468313" y="725488"/>
            <a:ext cx="6376987" cy="358775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74690" y="4560818"/>
            <a:ext cx="5364146" cy="4319390"/>
          </a:xfrm>
          <a:prstGeom prst="rect">
            <a:avLst/>
          </a:prstGeom>
          <a:noFill/>
          <a:ln w="9525">
            <a:noFill/>
            <a:round/>
            <a:headEnd/>
            <a:tailEnd/>
          </a:ln>
          <a:effectLst/>
        </p:spPr>
        <p:txBody>
          <a:bodyPr vert="horz" wrap="square" lIns="97644" tIns="48071" rIns="97644" bIns="48071"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652199" y="9295723"/>
            <a:ext cx="973015" cy="18722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76951" algn="l"/>
                <a:tab pos="1430853" algn="l"/>
                <a:tab pos="2384755" algn="l"/>
                <a:tab pos="3338657" algn="l"/>
                <a:tab pos="4292559" algn="l"/>
                <a:tab pos="5246461" algn="l"/>
                <a:tab pos="6200364" algn="l"/>
                <a:tab pos="7154266" algn="l"/>
                <a:tab pos="8108168" algn="l"/>
                <a:tab pos="9062070" algn="l"/>
                <a:tab pos="10015972" algn="l"/>
                <a:tab pos="10969874" algn="l"/>
              </a:tabLst>
              <a:defRPr sz="1300">
                <a:solidFill>
                  <a:srgbClr val="000000"/>
                </a:solidFill>
                <a:cs typeface="Arial Unicode MS" charset="0"/>
              </a:defRPr>
            </a:lvl1pPr>
          </a:lstStyle>
          <a:p>
            <a:r>
              <a:rPr lang="en-US" dirty="0"/>
              <a:t>John Doe, Some Company</a:t>
            </a:r>
          </a:p>
        </p:txBody>
      </p:sp>
      <p:sp>
        <p:nvSpPr>
          <p:cNvPr id="2055" name="Rectangle 7"/>
          <p:cNvSpPr>
            <a:spLocks noGrp="1" noChangeArrowheads="1"/>
          </p:cNvSpPr>
          <p:nvPr>
            <p:ph type="sldNum"/>
          </p:nvPr>
        </p:nvSpPr>
        <p:spPr bwMode="auto">
          <a:xfrm>
            <a:off x="3399693" y="9295722"/>
            <a:ext cx="539262" cy="3761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53902" algn="l"/>
                <a:tab pos="1907804" algn="l"/>
                <a:tab pos="2861706" algn="l"/>
                <a:tab pos="3815608" algn="l"/>
                <a:tab pos="4769510" algn="l"/>
                <a:tab pos="5723412" algn="l"/>
                <a:tab pos="6677315" algn="l"/>
                <a:tab pos="7631217" algn="l"/>
                <a:tab pos="8585119" algn="l"/>
                <a:tab pos="9539021" algn="l"/>
                <a:tab pos="10492923" algn="l"/>
              </a:tabLst>
              <a:defRPr sz="1300">
                <a:solidFill>
                  <a:srgbClr val="000000"/>
                </a:solidFill>
                <a:cs typeface="Arial Unicode MS" charset="0"/>
              </a:defRPr>
            </a:lvl1pPr>
          </a:lstStyle>
          <a:p>
            <a:r>
              <a:rPr lang="en-US" dirty="0"/>
              <a:t>Page </a:t>
            </a:r>
            <a:fld id="{47A7FEEB-9CD2-43FE-843C-C5350BEACB45}" type="slidenum">
              <a:rPr lang="en-US"/>
              <a:pPr/>
              <a:t>‹#›</a:t>
            </a:fld>
            <a:endParaRPr lang="en-US" dirty="0"/>
          </a:p>
        </p:txBody>
      </p:sp>
      <p:sp>
        <p:nvSpPr>
          <p:cNvPr id="2056" name="Rectangle 8"/>
          <p:cNvSpPr>
            <a:spLocks noChangeArrowheads="1"/>
          </p:cNvSpPr>
          <p:nvPr/>
        </p:nvSpPr>
        <p:spPr bwMode="auto">
          <a:xfrm>
            <a:off x="762001" y="9295723"/>
            <a:ext cx="777457" cy="200055"/>
          </a:xfrm>
          <a:prstGeom prst="rect">
            <a:avLst/>
          </a:prstGeom>
          <a:noFill/>
          <a:ln w="9525">
            <a:noFill/>
            <a:round/>
            <a:headEnd/>
            <a:tailEnd/>
          </a:ln>
          <a:effectLst/>
        </p:spPr>
        <p:txBody>
          <a:bodyPr wrap="none" lIns="0" tIns="0" rIns="0" bIns="0">
            <a:spAutoFit/>
          </a:bodyPr>
          <a:lstStyle/>
          <a:p>
            <a:pPr>
              <a:tabLst>
                <a:tab pos="0" algn="l"/>
                <a:tab pos="953902" algn="l"/>
                <a:tab pos="1907804" algn="l"/>
                <a:tab pos="2861706" algn="l"/>
                <a:tab pos="3815608" algn="l"/>
                <a:tab pos="4769510" algn="l"/>
                <a:tab pos="5723412" algn="l"/>
                <a:tab pos="6677315" algn="l"/>
                <a:tab pos="7631217" algn="l"/>
                <a:tab pos="8585119" algn="l"/>
                <a:tab pos="9539021" algn="l"/>
                <a:tab pos="10492923" algn="l"/>
              </a:tabLst>
            </a:pPr>
            <a:r>
              <a:rPr lang="en-US" sz="1300" dirty="0">
                <a:solidFill>
                  <a:srgbClr val="000000"/>
                </a:solidFill>
              </a:rPr>
              <a:t>Submission</a:t>
            </a:r>
          </a:p>
        </p:txBody>
      </p:sp>
      <p:sp>
        <p:nvSpPr>
          <p:cNvPr id="2057" name="Line 9"/>
          <p:cNvSpPr>
            <a:spLocks noChangeShapeType="1"/>
          </p:cNvSpPr>
          <p:nvPr/>
        </p:nvSpPr>
        <p:spPr bwMode="auto">
          <a:xfrm>
            <a:off x="763675" y="9294081"/>
            <a:ext cx="5787851" cy="1642"/>
          </a:xfrm>
          <a:prstGeom prst="line">
            <a:avLst/>
          </a:prstGeom>
          <a:noFill/>
          <a:ln w="12600">
            <a:solidFill>
              <a:srgbClr val="000000"/>
            </a:solidFill>
            <a:miter lim="800000"/>
            <a:headEnd/>
            <a:tailEnd/>
          </a:ln>
          <a:effectLst/>
        </p:spPr>
        <p:txBody>
          <a:bodyPr lIns="95390" tIns="47695" rIns="95390" bIns="47695"/>
          <a:lstStyle/>
          <a:p>
            <a:endParaRPr lang="en-GB" dirty="0"/>
          </a:p>
        </p:txBody>
      </p:sp>
      <p:sp>
        <p:nvSpPr>
          <p:cNvPr id="2058" name="Line 10"/>
          <p:cNvSpPr>
            <a:spLocks noChangeShapeType="1"/>
          </p:cNvSpPr>
          <p:nvPr/>
        </p:nvSpPr>
        <p:spPr bwMode="auto">
          <a:xfrm>
            <a:off x="683288" y="307121"/>
            <a:ext cx="5948624" cy="1642"/>
          </a:xfrm>
          <a:prstGeom prst="line">
            <a:avLst/>
          </a:prstGeom>
          <a:noFill/>
          <a:ln w="12600">
            <a:solidFill>
              <a:srgbClr val="000000"/>
            </a:solidFill>
            <a:miter lim="800000"/>
            <a:headEnd/>
            <a:tailEnd/>
          </a:ln>
          <a:effectLst/>
        </p:spPr>
        <p:txBody>
          <a:bodyPr lIns="95390" tIns="47695" rIns="95390" bIns="47695"/>
          <a:lstStyle/>
          <a:p>
            <a:endParaRPr lang="en-GB" dirty="0"/>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1pPr>
    <a:lvl2pPr marL="785372" indent="-302066"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2pPr>
    <a:lvl3pPr marL="1208265"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3pPr>
    <a:lvl4pPr marL="1691571"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4pPr>
    <a:lvl5pPr marL="2174878"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5pPr>
    <a:lvl6pPr marL="2416531" algn="l" defTabSz="966612" rtl="0" eaLnBrk="1" latinLnBrk="0" hangingPunct="1">
      <a:defRPr sz="1269" kern="1200">
        <a:solidFill>
          <a:schemeClr val="tx1"/>
        </a:solidFill>
        <a:latin typeface="+mn-lt"/>
        <a:ea typeface="+mn-ea"/>
        <a:cs typeface="+mn-cs"/>
      </a:defRPr>
    </a:lvl6pPr>
    <a:lvl7pPr marL="2899837" algn="l" defTabSz="966612" rtl="0" eaLnBrk="1" latinLnBrk="0" hangingPunct="1">
      <a:defRPr sz="1269" kern="1200">
        <a:solidFill>
          <a:schemeClr val="tx1"/>
        </a:solidFill>
        <a:latin typeface="+mn-lt"/>
        <a:ea typeface="+mn-ea"/>
        <a:cs typeface="+mn-cs"/>
      </a:defRPr>
    </a:lvl7pPr>
    <a:lvl8pPr marL="3383143" algn="l" defTabSz="966612" rtl="0" eaLnBrk="1" latinLnBrk="0" hangingPunct="1">
      <a:defRPr sz="1269" kern="1200">
        <a:solidFill>
          <a:schemeClr val="tx1"/>
        </a:solidFill>
        <a:latin typeface="+mn-lt"/>
        <a:ea typeface="+mn-ea"/>
        <a:cs typeface="+mn-cs"/>
      </a:defRPr>
    </a:lvl8pPr>
    <a:lvl9pPr marL="3866449" algn="l" defTabSz="966612" rtl="0" eaLnBrk="1" latinLnBrk="0" hangingPunct="1">
      <a:defRPr sz="126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1</a:t>
            </a:fld>
            <a:endParaRPr lang="en-US" dirty="0"/>
          </a:p>
        </p:txBody>
      </p:sp>
      <p:sp>
        <p:nvSpPr>
          <p:cNvPr id="12289" name="Text Box 1"/>
          <p:cNvSpPr txBox="1">
            <a:spLocks noChangeArrowheads="1"/>
          </p:cNvSpPr>
          <p:nvPr/>
        </p:nvSpPr>
        <p:spPr bwMode="auto">
          <a:xfrm>
            <a:off x="1217527" y="725921"/>
            <a:ext cx="4880149" cy="3588543"/>
          </a:xfrm>
          <a:prstGeom prst="rect">
            <a:avLst/>
          </a:prstGeom>
          <a:solidFill>
            <a:srgbClr val="FFFFFF"/>
          </a:solidFill>
          <a:ln w="9525">
            <a:solidFill>
              <a:srgbClr val="000000"/>
            </a:solidFill>
            <a:miter lim="800000"/>
            <a:headEnd/>
            <a:tailEnd/>
          </a:ln>
          <a:effectLst/>
        </p:spPr>
        <p:txBody>
          <a:bodyPr wrap="none" lIns="95390" tIns="47695" rIns="95390" bIns="47695" anchor="ctr"/>
          <a:lstStyle/>
          <a:p>
            <a:endParaRPr lang="en-GB" dirty="0"/>
          </a:p>
        </p:txBody>
      </p:sp>
      <p:sp>
        <p:nvSpPr>
          <p:cNvPr id="12290" name="Rectangle 2"/>
          <p:cNvSpPr txBox="1">
            <a:spLocks noGrp="1" noChangeArrowheads="1"/>
          </p:cNvSpPr>
          <p:nvPr>
            <p:ph type="body"/>
          </p:nvPr>
        </p:nvSpPr>
        <p:spPr bwMode="auto">
          <a:xfrm>
            <a:off x="974690" y="4560817"/>
            <a:ext cx="5365820" cy="4417932"/>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277044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buFont typeface="Arial" panose="020B0604020202020204" pitchFamily="34" charset="0"/>
              <a:buChar char="•"/>
              <a:defRPr/>
            </a:lvl1pPr>
            <a:lvl2pPr marL="853463" indent="-365770">
              <a:buFont typeface="Courier New" panose="02070309020205020404" pitchFamily="49" charset="0"/>
              <a:buChar char="o"/>
              <a:defRPr/>
            </a:lvl2pPr>
            <a:lvl3pPr marL="1280195" indent="-304809">
              <a:buFont typeface="Arial" panose="020B0604020202020204" pitchFamily="34" charset="0"/>
              <a:buChar char="•"/>
              <a:defRPr/>
            </a:lvl3pPr>
            <a:lvl4pPr marL="1767887" indent="-304809">
              <a:buFont typeface="Arial" panose="020B0604020202020204" pitchFamily="34" charset="0"/>
              <a:buChar char="•"/>
              <a:defRPr/>
            </a:lvl4p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620009" y="6907110"/>
            <a:ext cx="4529095"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cs typeface="Arial Unicode MS" charset="0"/>
              </a:defRPr>
            </a:lvl1pPr>
          </a:lstStyle>
          <a:p>
            <a:r>
              <a:rPr lang="en-GB" dirty="0"/>
              <a:t>Tuncer Baykas, </a:t>
            </a:r>
            <a:r>
              <a:rPr lang="en-GB" dirty="0" err="1"/>
              <a:t>Ofinno</a:t>
            </a:r>
            <a:endParaRPr lang="en-GB" dirty="0"/>
          </a:p>
        </p:txBody>
      </p:sp>
      <p:sp>
        <p:nvSpPr>
          <p:cNvPr id="12" name="Rectangle 3"/>
          <p:cNvSpPr>
            <a:spLocks noGrp="1" noChangeArrowheads="1"/>
          </p:cNvSpPr>
          <p:nvPr>
            <p:ph type="dt" idx="15"/>
          </p:nvPr>
        </p:nvSpPr>
        <p:spPr bwMode="auto">
          <a:xfrm>
            <a:off x="991165" y="355602"/>
            <a:ext cx="2666415"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920" b="1">
                <a:solidFill>
                  <a:srgbClr val="000000"/>
                </a:solidFill>
                <a:cs typeface="Arial Unicode MS" charset="0"/>
              </a:defRPr>
            </a:lvl1pPr>
          </a:lstStyle>
          <a:p>
            <a:r>
              <a:rPr lang="en-US" dirty="0" err="1"/>
              <a:t>Janauary</a:t>
            </a:r>
            <a:r>
              <a:rPr lang="en-US" dirty="0"/>
              <a:t> 2025</a:t>
            </a:r>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03b_Custom Section Titl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07CBEE4-984C-471A-B634-04B3E3490C50}"/>
              </a:ext>
            </a:extLst>
          </p:cNvPr>
          <p:cNvSpPr>
            <a:spLocks noGrp="1"/>
          </p:cNvSpPr>
          <p:nvPr>
            <p:ph type="subTitle" idx="1"/>
          </p:nvPr>
        </p:nvSpPr>
        <p:spPr>
          <a:xfrm>
            <a:off x="780288" y="3842174"/>
            <a:ext cx="11330432" cy="1766146"/>
          </a:xfrm>
        </p:spPr>
        <p:txBody>
          <a:bodyPr lIns="0" tIns="91440" rIns="0" bIns="91440"/>
          <a:lstStyle>
            <a:lvl1pPr marL="0" indent="0" algn="l">
              <a:buNone/>
              <a:defRPr sz="2560" b="1"/>
            </a:lvl1pPr>
            <a:lvl2pPr marL="487695" indent="0" algn="ctr">
              <a:buNone/>
              <a:defRPr sz="2133"/>
            </a:lvl2pPr>
            <a:lvl3pPr marL="975390" indent="0" algn="ctr">
              <a:buNone/>
              <a:defRPr sz="1920"/>
            </a:lvl3pPr>
            <a:lvl4pPr marL="1463086" indent="0" algn="ctr">
              <a:buNone/>
              <a:defRPr sz="1707"/>
            </a:lvl4pPr>
            <a:lvl5pPr marL="1950781" indent="0" algn="ctr">
              <a:buNone/>
              <a:defRPr sz="1707"/>
            </a:lvl5pPr>
            <a:lvl6pPr marL="2438476" indent="0" algn="ctr">
              <a:buNone/>
              <a:defRPr sz="1707"/>
            </a:lvl6pPr>
            <a:lvl7pPr marL="2926171" indent="0" algn="ctr">
              <a:buNone/>
              <a:defRPr sz="1707"/>
            </a:lvl7pPr>
            <a:lvl8pPr marL="3413867" indent="0" algn="ctr">
              <a:buNone/>
              <a:defRPr sz="1707"/>
            </a:lvl8pPr>
            <a:lvl9pPr marL="3901562" indent="0" algn="ctr">
              <a:buNone/>
              <a:defRPr sz="1707"/>
            </a:lvl9pPr>
          </a:lstStyle>
          <a:p>
            <a:r>
              <a:rPr lang="en-US"/>
              <a:t>Click to edit Master subtitle style</a:t>
            </a:r>
            <a:endParaRPr lang="en-US" dirty="0"/>
          </a:p>
        </p:txBody>
      </p:sp>
      <p:sp>
        <p:nvSpPr>
          <p:cNvPr id="2" name="Title 1">
            <a:extLst>
              <a:ext uri="{FF2B5EF4-FFF2-40B4-BE49-F238E27FC236}">
                <a16:creationId xmlns:a16="http://schemas.microsoft.com/office/drawing/2014/main" id="{4EBD1001-2E22-4EDC-9070-F435401F61E3}"/>
              </a:ext>
            </a:extLst>
          </p:cNvPr>
          <p:cNvSpPr>
            <a:spLocks noGrp="1"/>
          </p:cNvSpPr>
          <p:nvPr>
            <p:ph type="ctrTitle"/>
          </p:nvPr>
        </p:nvSpPr>
        <p:spPr>
          <a:xfrm>
            <a:off x="780287" y="1197187"/>
            <a:ext cx="11330431" cy="2546773"/>
          </a:xfrm>
        </p:spPr>
        <p:txBody>
          <a:bodyPr lIns="0" tIns="91440" rIns="0" bIns="91440" anchor="b"/>
          <a:lstStyle>
            <a:lvl1pPr algn="l">
              <a:defRPr sz="6400" b="1"/>
            </a:lvl1pPr>
          </a:lstStyle>
          <a:p>
            <a:r>
              <a:rPr lang="en-US"/>
              <a:t>Click to edit Master title style</a:t>
            </a:r>
            <a:endParaRPr lang="en-US" dirty="0"/>
          </a:p>
        </p:txBody>
      </p:sp>
      <p:sp>
        <p:nvSpPr>
          <p:cNvPr id="14" name="Date Placeholder 13">
            <a:extLst>
              <a:ext uri="{FF2B5EF4-FFF2-40B4-BE49-F238E27FC236}">
                <a16:creationId xmlns:a16="http://schemas.microsoft.com/office/drawing/2014/main" id="{74133C19-0AAE-4CB3-A949-F021C360D8FB}"/>
              </a:ext>
            </a:extLst>
          </p:cNvPr>
          <p:cNvSpPr>
            <a:spLocks noGrp="1"/>
          </p:cNvSpPr>
          <p:nvPr>
            <p:ph type="dt" sz="half" idx="10"/>
          </p:nvPr>
        </p:nvSpPr>
        <p:spPr/>
        <p:txBody>
          <a:bodyPr/>
          <a:lstStyle/>
          <a:p>
            <a:fld id="{57ED41BA-6735-4E36-B4B0-35B4BD7C03A6}" type="datetime1">
              <a:rPr lang="en-US" smtClean="0"/>
              <a:t>1/9/2025</a:t>
            </a:fld>
            <a:endParaRPr lang="en-US"/>
          </a:p>
        </p:txBody>
      </p:sp>
      <p:sp>
        <p:nvSpPr>
          <p:cNvPr id="15" name="Footer Placeholder 14">
            <a:extLst>
              <a:ext uri="{FF2B5EF4-FFF2-40B4-BE49-F238E27FC236}">
                <a16:creationId xmlns:a16="http://schemas.microsoft.com/office/drawing/2014/main" id="{3640A6B9-C873-45A1-9ADF-AA35C28067AF}"/>
              </a:ext>
            </a:extLst>
          </p:cNvPr>
          <p:cNvSpPr>
            <a:spLocks noGrp="1"/>
          </p:cNvSpPr>
          <p:nvPr>
            <p:ph type="ftr" sz="quarter" idx="11"/>
          </p:nvPr>
        </p:nvSpPr>
        <p:spPr/>
        <p:txBody>
          <a:bodyPr/>
          <a:lstStyle/>
          <a:p>
            <a:endParaRPr lang="en-US"/>
          </a:p>
        </p:txBody>
      </p:sp>
      <p:sp>
        <p:nvSpPr>
          <p:cNvPr id="16" name="Slide Number Placeholder 15">
            <a:extLst>
              <a:ext uri="{FF2B5EF4-FFF2-40B4-BE49-F238E27FC236}">
                <a16:creationId xmlns:a16="http://schemas.microsoft.com/office/drawing/2014/main" id="{AEFEA1FA-36B5-4B83-8139-413B78164C8C}"/>
              </a:ext>
            </a:extLst>
          </p:cNvPr>
          <p:cNvSpPr>
            <a:spLocks noGrp="1"/>
          </p:cNvSpPr>
          <p:nvPr>
            <p:ph type="sldNum" sz="quarter" idx="12"/>
          </p:nvPr>
        </p:nvSpPr>
        <p:spPr/>
        <p:txBody>
          <a:bodyPr/>
          <a:lstStyle/>
          <a:p>
            <a:fld id="{56128EF1-3491-41D4-A6F9-015291B0D7C7}" type="slidenum">
              <a:rPr lang="en-US" smtClean="0"/>
              <a:t>‹#›</a:t>
            </a:fld>
            <a:endParaRPr lang="en-US"/>
          </a:p>
        </p:txBody>
      </p:sp>
    </p:spTree>
    <p:extLst>
      <p:ext uri="{BB962C8B-B14F-4D97-AF65-F5344CB8AC3E}">
        <p14:creationId xmlns:p14="http://schemas.microsoft.com/office/powerpoint/2010/main" val="3240835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75360" y="731523"/>
            <a:ext cx="11051824" cy="1136227"/>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1026" name="Rectangle 2"/>
          <p:cNvSpPr>
            <a:spLocks noGrp="1" noChangeArrowheads="1"/>
          </p:cNvSpPr>
          <p:nvPr>
            <p:ph type="body" idx="1"/>
          </p:nvPr>
        </p:nvSpPr>
        <p:spPr bwMode="auto">
          <a:xfrm>
            <a:off x="975360" y="2113283"/>
            <a:ext cx="11051824" cy="4387427"/>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p:txBody>
      </p:sp>
      <p:sp>
        <p:nvSpPr>
          <p:cNvPr id="1027" name="Rectangle 3"/>
          <p:cNvSpPr>
            <a:spLocks noGrp="1" noChangeArrowheads="1"/>
          </p:cNvSpPr>
          <p:nvPr>
            <p:ph type="dt"/>
          </p:nvPr>
        </p:nvSpPr>
        <p:spPr bwMode="auto">
          <a:xfrm>
            <a:off x="991165" y="355602"/>
            <a:ext cx="2666415"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920" b="1">
                <a:solidFill>
                  <a:srgbClr val="000000"/>
                </a:solidFill>
                <a:latin typeface="Calibri" panose="020F0502020204030204" pitchFamily="34" charset="0"/>
                <a:cs typeface="Arial Unicode MS" charset="0"/>
              </a:defRPr>
            </a:lvl1pPr>
          </a:lstStyle>
          <a:p>
            <a:r>
              <a:rPr lang="en-US" dirty="0"/>
              <a:t>January 2025</a:t>
            </a:r>
            <a:endParaRPr lang="en-GB" dirty="0"/>
          </a:p>
        </p:txBody>
      </p:sp>
      <p:sp>
        <p:nvSpPr>
          <p:cNvPr id="1028" name="Rectangle 4"/>
          <p:cNvSpPr>
            <a:spLocks noGrp="1" noChangeArrowheads="1"/>
          </p:cNvSpPr>
          <p:nvPr>
            <p:ph type="ftr"/>
          </p:nvPr>
        </p:nvSpPr>
        <p:spPr bwMode="auto">
          <a:xfrm>
            <a:off x="7620009" y="6907108"/>
            <a:ext cx="4529095" cy="262636"/>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latin typeface="Calibri" panose="020F0502020204030204" pitchFamily="34" charset="0"/>
                <a:cs typeface="Arial Unicode MS" charset="0"/>
              </a:defRPr>
            </a:lvl1pPr>
          </a:lstStyle>
          <a:p>
            <a:r>
              <a:rPr lang="en-GB" dirty="0"/>
              <a:t>Tuncer Baykas, </a:t>
            </a:r>
            <a:r>
              <a:rPr lang="en-GB" dirty="0" err="1"/>
              <a:t>Ofinno</a:t>
            </a:r>
            <a:endParaRPr lang="en-GB" dirty="0"/>
          </a:p>
        </p:txBody>
      </p:sp>
      <p:sp>
        <p:nvSpPr>
          <p:cNvPr id="1029" name="Rectangle 5"/>
          <p:cNvSpPr>
            <a:spLocks noGrp="1" noChangeArrowheads="1"/>
          </p:cNvSpPr>
          <p:nvPr>
            <p:ph type="sldNum"/>
          </p:nvPr>
        </p:nvSpPr>
        <p:spPr bwMode="auto">
          <a:xfrm>
            <a:off x="5960535" y="6907110"/>
            <a:ext cx="970844" cy="38777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latin typeface="Calibri" panose="020F0502020204030204" pitchFamily="34" charset="0"/>
                <a:cs typeface="Arial Unicode MS" charset="0"/>
              </a:defRPr>
            </a:lvl1pPr>
          </a:lstStyle>
          <a:p>
            <a:r>
              <a:rPr lang="en-GB" dirty="0"/>
              <a:t>Slide </a:t>
            </a:r>
            <a:fld id="{D09C756B-EB39-4236-ADBB-73052B179AE4}" type="slidenum">
              <a:rPr lang="en-GB" smtClean="0"/>
              <a:pPr/>
              <a:t>‹#›</a:t>
            </a:fld>
            <a:endParaRPr lang="en-GB" dirty="0"/>
          </a:p>
        </p:txBody>
      </p:sp>
      <p:sp>
        <p:nvSpPr>
          <p:cNvPr id="1030" name="Line 6"/>
          <p:cNvSpPr>
            <a:spLocks noChangeShapeType="1"/>
          </p:cNvSpPr>
          <p:nvPr/>
        </p:nvSpPr>
        <p:spPr bwMode="auto">
          <a:xfrm>
            <a:off x="975360" y="650240"/>
            <a:ext cx="11054080" cy="1694"/>
          </a:xfrm>
          <a:prstGeom prst="line">
            <a:avLst/>
          </a:prstGeom>
          <a:noFill/>
          <a:ln w="12600">
            <a:solidFill>
              <a:srgbClr val="000000"/>
            </a:solidFill>
            <a:miter lim="800000"/>
            <a:headEnd/>
            <a:tailEnd/>
          </a:ln>
          <a:effectLst/>
        </p:spPr>
        <p:txBody>
          <a:bodyPr/>
          <a:lstStyle/>
          <a:p>
            <a:endParaRPr lang="en-GB" sz="2706" dirty="0">
              <a:latin typeface="Calibri" panose="020F0502020204030204" pitchFamily="34" charset="0"/>
            </a:endParaRPr>
          </a:p>
        </p:txBody>
      </p:sp>
      <p:sp>
        <p:nvSpPr>
          <p:cNvPr id="1031" name="Rectangle 7"/>
          <p:cNvSpPr>
            <a:spLocks noChangeArrowheads="1"/>
          </p:cNvSpPr>
          <p:nvPr/>
        </p:nvSpPr>
        <p:spPr bwMode="auto">
          <a:xfrm>
            <a:off x="973105" y="6907109"/>
            <a:ext cx="1006686" cy="262701"/>
          </a:xfrm>
          <a:prstGeom prst="rect">
            <a:avLst/>
          </a:prstGeom>
          <a:noFill/>
          <a:ln w="9525">
            <a:noFill/>
            <a:round/>
            <a:headEnd/>
            <a:tailEnd/>
          </a:ln>
          <a:effectLst/>
        </p:spPr>
        <p:txBody>
          <a:bodyPr wrap="none" lIns="0" tIns="0" rIns="0" bIns="0">
            <a:spAutoFit/>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sz="1707" dirty="0">
                <a:solidFill>
                  <a:srgbClr val="000000"/>
                </a:solidFill>
                <a:latin typeface="Calibri" panose="020F0502020204030204" pitchFamily="34" charset="0"/>
              </a:rPr>
              <a:t>Submission</a:t>
            </a:r>
          </a:p>
        </p:txBody>
      </p:sp>
      <p:sp>
        <p:nvSpPr>
          <p:cNvPr id="1032" name="Line 8"/>
          <p:cNvSpPr>
            <a:spLocks noChangeShapeType="1"/>
          </p:cNvSpPr>
          <p:nvPr/>
        </p:nvSpPr>
        <p:spPr bwMode="auto">
          <a:xfrm>
            <a:off x="975360" y="6908800"/>
            <a:ext cx="11162453" cy="1694"/>
          </a:xfrm>
          <a:prstGeom prst="line">
            <a:avLst/>
          </a:prstGeom>
          <a:noFill/>
          <a:ln w="12600">
            <a:solidFill>
              <a:srgbClr val="000000"/>
            </a:solidFill>
            <a:miter lim="800000"/>
            <a:headEnd/>
            <a:tailEnd/>
          </a:ln>
          <a:effectLst/>
        </p:spPr>
        <p:txBody>
          <a:bodyPr/>
          <a:lstStyle/>
          <a:p>
            <a:endParaRPr lang="en-GB" sz="2987" dirty="0">
              <a:latin typeface="Calibri" panose="020F0502020204030204" pitchFamily="34" charset="0"/>
            </a:endParaRPr>
          </a:p>
        </p:txBody>
      </p:sp>
      <p:sp>
        <p:nvSpPr>
          <p:cNvPr id="10" name="Date Placeholder 3"/>
          <p:cNvSpPr txBox="1">
            <a:spLocks/>
          </p:cNvSpPr>
          <p:nvPr userDrawn="1"/>
        </p:nvSpPr>
        <p:spPr bwMode="auto">
          <a:xfrm>
            <a:off x="7112004" y="380979"/>
            <a:ext cx="4978435"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79226"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a:pPr>
            <a:r>
              <a:rPr kumimoji="0" lang="en-GB" sz="1920" b="1" i="0" u="none" strike="noStrike" kern="1200" cap="none" spc="0" normalizeH="0" baseline="0" noProof="0" dirty="0">
                <a:ln>
                  <a:noFill/>
                </a:ln>
                <a:solidFill>
                  <a:srgbClr val="000000"/>
                </a:solidFill>
                <a:effectLst/>
                <a:uLnTx/>
                <a:uFillTx/>
                <a:latin typeface="Calibri" panose="020F0502020204030204" pitchFamily="34" charset="0"/>
                <a:ea typeface="MS Gothic" charset="-128"/>
                <a:cs typeface="Arial Unicode MS" charset="0"/>
              </a:rPr>
              <a:t>doc.: IEEE 802.19-25/001r0</a:t>
            </a:r>
          </a:p>
        </p:txBody>
      </p:sp>
    </p:spTree>
  </p:cSld>
  <p:clrMap bg1="lt1" tx1="dk1" bg2="lt2" tx2="dk2" accent1="accent1" accent2="accent2" accent3="accent3" accent4="accent4" accent5="accent5" accent6="accent6" hlink="hlink" folHlink="folHlink"/>
  <p:sldLayoutIdLst>
    <p:sldLayoutId id="2147483650" r:id="rId1"/>
    <p:sldLayoutId id="2147483652" r:id="rId2"/>
  </p:sldLayoutIdLst>
  <p:hf hdr="0"/>
  <p:txStyles>
    <p:titleStyle>
      <a:lvl1pPr algn="ctr" defTabSz="479226" rtl="0" eaLnBrk="1" fontAlgn="base" hangingPunct="1">
        <a:spcBef>
          <a:spcPct val="0"/>
        </a:spcBef>
        <a:spcAft>
          <a:spcPct val="0"/>
        </a:spcAft>
        <a:buClr>
          <a:srgbClr val="000000"/>
        </a:buClr>
        <a:buSzPct val="100000"/>
        <a:buFont typeface="Times New Roman" pitchFamily="16" charset="0"/>
        <a:defRPr sz="3840" b="1">
          <a:solidFill>
            <a:srgbClr val="000000"/>
          </a:solidFill>
          <a:latin typeface="Calibri" panose="020F0502020204030204" pitchFamily="34" charset="0"/>
          <a:ea typeface="+mj-ea"/>
          <a:cs typeface="+mj-cs"/>
        </a:defRPr>
      </a:lvl1pPr>
      <a:lvl2pPr marL="792502" indent="-304809"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2pPr>
      <a:lvl3pPr marL="1219232"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3pPr>
      <a:lvl4pPr marL="1706925"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4pPr>
      <a:lvl5pPr marL="2194618"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5pPr>
      <a:lvl6pPr marL="2682311"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6pPr>
      <a:lvl7pPr marL="3170004"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7pPr>
      <a:lvl8pPr marL="3657697"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8pPr>
      <a:lvl9pPr marL="4145390"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9pPr>
    </p:titleStyle>
    <p:bodyStyle>
      <a:lvl1pPr marL="365770" indent="-365770" algn="l" defTabSz="479226" rtl="0" eaLnBrk="1" fontAlgn="base" hangingPunct="1">
        <a:spcBef>
          <a:spcPts val="640"/>
        </a:spcBef>
        <a:spcAft>
          <a:spcPct val="0"/>
        </a:spcAft>
        <a:buClr>
          <a:srgbClr val="000000"/>
        </a:buClr>
        <a:buSzPct val="100000"/>
        <a:buFont typeface="Times New Roman" pitchFamily="16" charset="0"/>
        <a:defRPr sz="2560" b="1">
          <a:solidFill>
            <a:srgbClr val="000000"/>
          </a:solidFill>
          <a:latin typeface="Calibri" panose="020F0502020204030204" pitchFamily="34" charset="0"/>
          <a:ea typeface="+mn-ea"/>
          <a:cs typeface="+mn-cs"/>
        </a:defRPr>
      </a:lvl1pPr>
      <a:lvl2pPr marL="792502" indent="-304809" algn="l" defTabSz="479226" rtl="0" eaLnBrk="1" fontAlgn="base" hangingPunct="1">
        <a:spcBef>
          <a:spcPts val="533"/>
        </a:spcBef>
        <a:spcAft>
          <a:spcPct val="0"/>
        </a:spcAft>
        <a:buClr>
          <a:srgbClr val="000000"/>
        </a:buClr>
        <a:buSzPct val="100000"/>
        <a:buFont typeface="Times New Roman" pitchFamily="16" charset="0"/>
        <a:defRPr sz="2133">
          <a:solidFill>
            <a:srgbClr val="000000"/>
          </a:solidFill>
          <a:latin typeface="Calibri" panose="020F0502020204030204" pitchFamily="34" charset="0"/>
          <a:ea typeface="+mn-ea"/>
        </a:defRPr>
      </a:lvl2pPr>
      <a:lvl3pPr marL="1219232" indent="-243846" algn="l" defTabSz="479226" rtl="0" eaLnBrk="1" fontAlgn="base" hangingPunct="1">
        <a:spcBef>
          <a:spcPts val="480"/>
        </a:spcBef>
        <a:spcAft>
          <a:spcPct val="0"/>
        </a:spcAft>
        <a:buClr>
          <a:srgbClr val="000000"/>
        </a:buClr>
        <a:buSzPct val="100000"/>
        <a:buFont typeface="Times New Roman" pitchFamily="16" charset="0"/>
        <a:defRPr>
          <a:solidFill>
            <a:srgbClr val="000000"/>
          </a:solidFill>
          <a:latin typeface="Calibri" panose="020F0502020204030204" pitchFamily="34" charset="0"/>
          <a:ea typeface="+mn-ea"/>
        </a:defRPr>
      </a:lvl3pPr>
      <a:lvl4pPr marL="1706925"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p:bodyStyle>
    <p:otherStyle>
      <a:defPPr>
        <a:defRPr lang="en-US"/>
      </a:defPPr>
      <a:lvl1pPr marL="0" algn="l" defTabSz="975386" rtl="0" eaLnBrk="1" latinLnBrk="0" hangingPunct="1">
        <a:defRPr sz="1920" kern="1200">
          <a:solidFill>
            <a:schemeClr val="tx1"/>
          </a:solidFill>
          <a:latin typeface="+mn-lt"/>
          <a:ea typeface="+mn-ea"/>
          <a:cs typeface="+mn-cs"/>
        </a:defRPr>
      </a:lvl1pPr>
      <a:lvl2pPr marL="487693" algn="l" defTabSz="975386" rtl="0" eaLnBrk="1" latinLnBrk="0" hangingPunct="1">
        <a:defRPr sz="1920" kern="1200">
          <a:solidFill>
            <a:schemeClr val="tx1"/>
          </a:solidFill>
          <a:latin typeface="+mn-lt"/>
          <a:ea typeface="+mn-ea"/>
          <a:cs typeface="+mn-cs"/>
        </a:defRPr>
      </a:lvl2pPr>
      <a:lvl3pPr marL="975386" algn="l" defTabSz="975386" rtl="0" eaLnBrk="1" latinLnBrk="0" hangingPunct="1">
        <a:defRPr sz="1920" kern="1200">
          <a:solidFill>
            <a:schemeClr val="tx1"/>
          </a:solidFill>
          <a:latin typeface="+mn-lt"/>
          <a:ea typeface="+mn-ea"/>
          <a:cs typeface="+mn-cs"/>
        </a:defRPr>
      </a:lvl3pPr>
      <a:lvl4pPr marL="1463079" algn="l" defTabSz="975386" rtl="0" eaLnBrk="1" latinLnBrk="0" hangingPunct="1">
        <a:defRPr sz="1920" kern="1200">
          <a:solidFill>
            <a:schemeClr val="tx1"/>
          </a:solidFill>
          <a:latin typeface="+mn-lt"/>
          <a:ea typeface="+mn-ea"/>
          <a:cs typeface="+mn-cs"/>
        </a:defRPr>
      </a:lvl4pPr>
      <a:lvl5pPr marL="1950772" algn="l" defTabSz="975386" rtl="0" eaLnBrk="1" latinLnBrk="0" hangingPunct="1">
        <a:defRPr sz="1920" kern="1200">
          <a:solidFill>
            <a:schemeClr val="tx1"/>
          </a:solidFill>
          <a:latin typeface="+mn-lt"/>
          <a:ea typeface="+mn-ea"/>
          <a:cs typeface="+mn-cs"/>
        </a:defRPr>
      </a:lvl5pPr>
      <a:lvl6pPr marL="2438465" algn="l" defTabSz="975386" rtl="0" eaLnBrk="1" latinLnBrk="0" hangingPunct="1">
        <a:defRPr sz="1920" kern="1200">
          <a:solidFill>
            <a:schemeClr val="tx1"/>
          </a:solidFill>
          <a:latin typeface="+mn-lt"/>
          <a:ea typeface="+mn-ea"/>
          <a:cs typeface="+mn-cs"/>
        </a:defRPr>
      </a:lvl6pPr>
      <a:lvl7pPr marL="2926158" algn="l" defTabSz="975386" rtl="0" eaLnBrk="1" latinLnBrk="0" hangingPunct="1">
        <a:defRPr sz="1920" kern="1200">
          <a:solidFill>
            <a:schemeClr val="tx1"/>
          </a:solidFill>
          <a:latin typeface="+mn-lt"/>
          <a:ea typeface="+mn-ea"/>
          <a:cs typeface="+mn-cs"/>
        </a:defRPr>
      </a:lvl7pPr>
      <a:lvl8pPr marL="3413851" algn="l" defTabSz="975386" rtl="0" eaLnBrk="1" latinLnBrk="0" hangingPunct="1">
        <a:defRPr sz="1920" kern="1200">
          <a:solidFill>
            <a:schemeClr val="tx1"/>
          </a:solidFill>
          <a:latin typeface="+mn-lt"/>
          <a:ea typeface="+mn-ea"/>
          <a:cs typeface="+mn-cs"/>
        </a:defRPr>
      </a:lvl8pPr>
      <a:lvl9pPr marL="3901544" algn="l" defTabSz="975386"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linkedin.com/company/ieee802"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hyperlink" Target="https://mentor.ieee.org/802.19/documents"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1006692" y="337361"/>
            <a:ext cx="2457015" cy="291254"/>
          </a:xfrm>
        </p:spPr>
        <p:txBody>
          <a:bodyPr/>
          <a:lstStyle/>
          <a:p>
            <a:r>
              <a:rPr lang="en-US" dirty="0"/>
              <a:t>January 2025</a:t>
            </a:r>
            <a:endParaRPr lang="en-GB" dirty="0"/>
          </a:p>
        </p:txBody>
      </p:sp>
      <p:sp>
        <p:nvSpPr>
          <p:cNvPr id="7" name="Footer Placeholder 4"/>
          <p:cNvSpPr>
            <a:spLocks noGrp="1"/>
          </p:cNvSpPr>
          <p:nvPr>
            <p:ph type="ftr" idx="14"/>
          </p:nvPr>
        </p:nvSpPr>
        <p:spPr>
          <a:xfrm>
            <a:off x="9025470" y="6943896"/>
            <a:ext cx="3244420" cy="193040"/>
          </a:xfrm>
        </p:spPr>
        <p:txBody>
          <a:bodyPr/>
          <a:lstStyle/>
          <a:p>
            <a:r>
              <a:rPr lang="en-GB" dirty="0"/>
              <a:t>Tuncer Baykas, </a:t>
            </a:r>
            <a:r>
              <a:rPr lang="en-GB" dirty="0" err="1"/>
              <a:t>Ofinno</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2357120" y="731520"/>
            <a:ext cx="8290560" cy="894080"/>
          </a:xfrm>
          <a:ln/>
        </p:spPr>
        <p:txBody>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sz="3600" dirty="0"/>
              <a:t>IEEE 802.19 WG Introduction</a:t>
            </a:r>
          </a:p>
        </p:txBody>
      </p:sp>
      <p:sp>
        <p:nvSpPr>
          <p:cNvPr id="3074" name="Rectangle 2"/>
          <p:cNvSpPr>
            <a:spLocks noGrp="1" noChangeArrowheads="1"/>
          </p:cNvSpPr>
          <p:nvPr>
            <p:ph type="body" idx="1"/>
          </p:nvPr>
        </p:nvSpPr>
        <p:spPr>
          <a:xfrm>
            <a:off x="2357120" y="1625600"/>
            <a:ext cx="8290560" cy="423334"/>
          </a:xfrm>
          <a:ln/>
        </p:spPr>
        <p:txBody>
          <a:bodyPr/>
          <a:lstStyle/>
          <a:p>
            <a:pPr marL="0" indent="0" algn="ctr">
              <a:spcBef>
                <a:spcPts val="533"/>
              </a:spcBef>
              <a:buNone/>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2200" b="0" dirty="0"/>
              <a:t>Date: 2025-01-10</a:t>
            </a:r>
            <a:endParaRPr lang="en-GB" sz="2200" b="0" dirty="0">
              <a:highlight>
                <a:srgbClr val="FFFF00"/>
              </a:highlight>
            </a:endParaRPr>
          </a:p>
        </p:txBody>
      </p:sp>
      <p:grpSp>
        <p:nvGrpSpPr>
          <p:cNvPr id="12" name="Group 11"/>
          <p:cNvGrpSpPr/>
          <p:nvPr/>
        </p:nvGrpSpPr>
        <p:grpSpPr>
          <a:xfrm>
            <a:off x="2235200" y="6138103"/>
            <a:ext cx="8534400" cy="694109"/>
            <a:chOff x="571500" y="5449669"/>
            <a:chExt cx="8001000" cy="650727"/>
          </a:xfrm>
        </p:grpSpPr>
        <p:sp>
          <p:nvSpPr>
            <p:cNvPr id="4" name="TextBox 3"/>
            <p:cNvSpPr txBox="1"/>
            <p:nvPr/>
          </p:nvSpPr>
          <p:spPr>
            <a:xfrm>
              <a:off x="571500" y="5449669"/>
              <a:ext cx="8001000" cy="650727"/>
            </a:xfrm>
            <a:prstGeom prst="rect">
              <a:avLst/>
            </a:prstGeom>
            <a:noFill/>
          </p:spPr>
          <p:txBody>
            <a:bodyPr wrap="square" rtlCol="0">
              <a:spAutoFit/>
            </a:bodyPr>
            <a:lstStyle/>
            <a:p>
              <a:r>
                <a:rPr lang="en-US" sz="1280" dirty="0">
                  <a:solidFill>
                    <a:schemeClr val="tx1"/>
                  </a:solidFill>
                  <a:latin typeface="Calibri" panose="020F0502020204030204" pitchFamily="34" charset="0"/>
                </a:rPr>
                <a:t>Notice: This document has been prepared to assist IEEE 802.19.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p:txBody>
        </p:sp>
        <p:sp>
          <p:nvSpPr>
            <p:cNvPr id="5" name="Rectangle 4"/>
            <p:cNvSpPr/>
            <p:nvPr/>
          </p:nvSpPr>
          <p:spPr bwMode="auto">
            <a:xfrm>
              <a:off x="571500" y="5486400"/>
              <a:ext cx="8001000" cy="601234"/>
            </a:xfrm>
            <a:prstGeom prst="rect">
              <a:avLst/>
            </a:prstGeom>
            <a:noFill/>
            <a:ln w="19050" cap="flat" cmpd="sng" algn="ctr">
              <a:solidFill>
                <a:schemeClr val="tx1"/>
              </a:solidFill>
              <a:prstDash val="solid"/>
              <a:round/>
              <a:headEnd type="none" w="med" len="med"/>
              <a:tailEnd type="none" w="med" len="med"/>
            </a:ln>
            <a:effectLst/>
          </p:spPr>
          <p:txBody>
            <a:bodyPr vert="horz" wrap="square" lIns="97536" tIns="48768" rIns="97536" bIns="48768" numCol="1" rtlCol="0" anchor="t" anchorCtr="0" compatLnSpc="1">
              <a:prstTxWarp prst="textNoShape">
                <a:avLst/>
              </a:prstTxWarp>
            </a:bodyPr>
            <a:lstStyle/>
            <a:p>
              <a:pPr defTabSz="479226"/>
              <a:endParaRPr lang="en-US" sz="2560" dirty="0"/>
            </a:p>
          </p:txBody>
        </p:sp>
      </p:grpSp>
      <p:sp>
        <p:nvSpPr>
          <p:cNvPr id="13" name="Rectangle 4">
            <a:extLst>
              <a:ext uri="{FF2B5EF4-FFF2-40B4-BE49-F238E27FC236}">
                <a16:creationId xmlns:a16="http://schemas.microsoft.com/office/drawing/2014/main" id="{11DA9CE0-040E-4838-A418-077971D49C84}"/>
              </a:ext>
            </a:extLst>
          </p:cNvPr>
          <p:cNvSpPr>
            <a:spLocks noChangeArrowheads="1"/>
          </p:cNvSpPr>
          <p:nvPr/>
        </p:nvSpPr>
        <p:spPr bwMode="auto">
          <a:xfrm>
            <a:off x="2123124" y="2171452"/>
            <a:ext cx="1544320" cy="406400"/>
          </a:xfrm>
          <a:prstGeom prst="rect">
            <a:avLst/>
          </a:prstGeom>
          <a:noFill/>
          <a:ln w="9525">
            <a:noFill/>
            <a:round/>
            <a:headEnd/>
            <a:tailEnd/>
          </a:ln>
          <a:effectLst/>
        </p:spPr>
        <p:txBody>
          <a:bodyPr lIns="98304" tIns="49152" rIns="98304" bIns="49152"/>
          <a:lstStyle/>
          <a:p>
            <a:pPr>
              <a:spcBef>
                <a:spcPts val="533"/>
              </a:spcBef>
              <a:tabLst>
                <a:tab pos="365770" algn="l"/>
                <a:tab pos="1341156" algn="l"/>
                <a:tab pos="2316542" algn="l"/>
                <a:tab pos="3291927" algn="l"/>
                <a:tab pos="4267313" algn="l"/>
                <a:tab pos="5242699" algn="l"/>
                <a:tab pos="6218085" algn="l"/>
                <a:tab pos="7193471" algn="l"/>
                <a:tab pos="8168857" algn="l"/>
                <a:tab pos="9144243" algn="l"/>
                <a:tab pos="10119629" algn="l"/>
                <a:tab pos="11095015" algn="l"/>
              </a:tabLst>
            </a:pPr>
            <a:r>
              <a:rPr lang="en-GB" sz="2200" dirty="0">
                <a:solidFill>
                  <a:srgbClr val="000000"/>
                </a:solidFill>
                <a:latin typeface="Calibri" panose="020F0502020204030204" pitchFamily="34" charset="0"/>
              </a:rPr>
              <a:t>Authors:</a:t>
            </a:r>
          </a:p>
        </p:txBody>
      </p:sp>
      <p:graphicFrame>
        <p:nvGraphicFramePr>
          <p:cNvPr id="14" name="Table 13">
            <a:extLst>
              <a:ext uri="{FF2B5EF4-FFF2-40B4-BE49-F238E27FC236}">
                <a16:creationId xmlns:a16="http://schemas.microsoft.com/office/drawing/2014/main" id="{EA28245D-D5A1-4C4C-87E9-81BA55C2B95A}"/>
              </a:ext>
            </a:extLst>
          </p:cNvPr>
          <p:cNvGraphicFramePr>
            <a:graphicFrameLocks noGrp="1"/>
          </p:cNvGraphicFramePr>
          <p:nvPr>
            <p:extLst>
              <p:ext uri="{D42A27DB-BD31-4B8C-83A1-F6EECF244321}">
                <p14:modId xmlns:p14="http://schemas.microsoft.com/office/powerpoint/2010/main" val="4065101915"/>
              </p:ext>
            </p:extLst>
          </p:nvPr>
        </p:nvGraphicFramePr>
        <p:xfrm>
          <a:off x="2123124" y="2590800"/>
          <a:ext cx="8189276" cy="685800"/>
        </p:xfrm>
        <a:graphic>
          <a:graphicData uri="http://schemas.openxmlformats.org/drawingml/2006/table">
            <a:tbl>
              <a:tblPr>
                <a:tableStyleId>{5C22544A-7EE6-4342-B048-85BDC9FD1C3A}</a:tableStyleId>
              </a:tblPr>
              <a:tblGrid>
                <a:gridCol w="2626676">
                  <a:extLst>
                    <a:ext uri="{9D8B030D-6E8A-4147-A177-3AD203B41FA5}">
                      <a16:colId xmlns:a16="http://schemas.microsoft.com/office/drawing/2014/main" val="1982600515"/>
                    </a:ext>
                  </a:extLst>
                </a:gridCol>
                <a:gridCol w="1828800">
                  <a:extLst>
                    <a:ext uri="{9D8B030D-6E8A-4147-A177-3AD203B41FA5}">
                      <a16:colId xmlns:a16="http://schemas.microsoft.com/office/drawing/2014/main" val="2703258511"/>
                    </a:ext>
                  </a:extLst>
                </a:gridCol>
                <a:gridCol w="3733800">
                  <a:extLst>
                    <a:ext uri="{9D8B030D-6E8A-4147-A177-3AD203B41FA5}">
                      <a16:colId xmlns:a16="http://schemas.microsoft.com/office/drawing/2014/main" val="2006092477"/>
                    </a:ext>
                  </a:extLst>
                </a:gridCol>
              </a:tblGrid>
              <a:tr h="342900">
                <a:tc>
                  <a:txBody>
                    <a:bodyPr/>
                    <a:lstStyle/>
                    <a:p>
                      <a:pPr marL="0" marR="0">
                        <a:lnSpc>
                          <a:spcPct val="110000"/>
                        </a:lnSpc>
                        <a:spcBef>
                          <a:spcPts val="0"/>
                        </a:spcBef>
                        <a:spcAft>
                          <a:spcPts val="0"/>
                        </a:spcAft>
                      </a:pPr>
                      <a:r>
                        <a:rPr lang="en-US" sz="1800" b="1" kern="0" dirty="0">
                          <a:effectLst/>
                          <a:latin typeface="Calibri" panose="020F0502020204030204" pitchFamily="34" charset="0"/>
                          <a:cs typeface="Calibri" panose="020F0502020204030204" pitchFamily="34" charset="0"/>
                        </a:rPr>
                        <a:t>Name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0000"/>
                        </a:lnSpc>
                        <a:spcBef>
                          <a:spcPts val="0"/>
                        </a:spcBef>
                        <a:spcAft>
                          <a:spcPts val="0"/>
                        </a:spcAft>
                      </a:pPr>
                      <a:r>
                        <a:rPr lang="en-US" sz="1800" b="1" dirty="0">
                          <a:effectLst/>
                          <a:latin typeface="Calibri" panose="020F0502020204030204" pitchFamily="34" charset="0"/>
                          <a:cs typeface="Calibri" panose="020F0502020204030204" pitchFamily="34" charset="0"/>
                        </a:rPr>
                        <a:t>Affiliations</a:t>
                      </a:r>
                      <a:endParaRPr lang="en-US" sz="18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0000"/>
                        </a:lnSpc>
                        <a:spcBef>
                          <a:spcPts val="0"/>
                        </a:spcBef>
                        <a:spcAft>
                          <a:spcPts val="0"/>
                        </a:spcAft>
                      </a:pPr>
                      <a:r>
                        <a:rPr lang="en-US" sz="1800" b="1" dirty="0">
                          <a:effectLst/>
                          <a:latin typeface="Calibri" panose="020F0502020204030204" pitchFamily="34" charset="0"/>
                          <a:cs typeface="Calibri" panose="020F0502020204030204" pitchFamily="34" charset="0"/>
                        </a:rPr>
                        <a:t>email</a:t>
                      </a:r>
                      <a:endParaRPr lang="en-US" sz="18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2973176"/>
                  </a:ext>
                </a:extLst>
              </a:tr>
              <a:tr h="342900">
                <a:tc>
                  <a:txBody>
                    <a:bodyPr/>
                    <a:lstStyle/>
                    <a:p>
                      <a:pPr marL="0" marR="0" lvl="0" indent="0" algn="l" defTabSz="975386" rtl="0" eaLnBrk="1" fontAlgn="auto" latinLnBrk="0" hangingPunct="1">
                        <a:lnSpc>
                          <a:spcPct val="110000"/>
                        </a:lnSpc>
                        <a:spcBef>
                          <a:spcPts val="0"/>
                        </a:spcBef>
                        <a:spcAft>
                          <a:spcPts val="0"/>
                        </a:spcAft>
                        <a:buClrTx/>
                        <a:buSzTx/>
                        <a:buFontTx/>
                        <a:buNone/>
                        <a:tabLst/>
                        <a:defRPr/>
                      </a:pPr>
                      <a:r>
                        <a:rPr lang="en-US" sz="1800" dirty="0">
                          <a:effectLst/>
                          <a:latin typeface="Calibri" panose="020F0502020204030204" pitchFamily="34" charset="0"/>
                          <a:cs typeface="Calibri" panose="020F0502020204030204" pitchFamily="34" charset="0"/>
                        </a:rPr>
                        <a:t>Tuncer Baykas</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lnSpc>
                          <a:spcPct val="110000"/>
                        </a:lnSpc>
                        <a:spcBef>
                          <a:spcPts val="0"/>
                        </a:spcBef>
                        <a:spcAft>
                          <a:spcPts val="0"/>
                        </a:spcAft>
                      </a:pPr>
                      <a:r>
                        <a:rPr lang="en-US" sz="1800" dirty="0" err="1">
                          <a:effectLst/>
                          <a:latin typeface="Calibri" panose="020F0502020204030204" pitchFamily="34" charset="0"/>
                          <a:cs typeface="Calibri" panose="020F0502020204030204" pitchFamily="34" charset="0"/>
                        </a:rPr>
                        <a:t>Ofinno</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75386" rtl="0" eaLnBrk="1" fontAlgn="auto" latinLnBrk="0" hangingPunct="1">
                        <a:lnSpc>
                          <a:spcPct val="110000"/>
                        </a:lnSpc>
                        <a:spcBef>
                          <a:spcPts val="0"/>
                        </a:spcBef>
                        <a:spcAft>
                          <a:spcPts val="0"/>
                        </a:spcAft>
                        <a:buClrTx/>
                        <a:buSzTx/>
                        <a:buFontTx/>
                        <a:buNone/>
                        <a:tabLst/>
                        <a:defRPr/>
                      </a:pPr>
                      <a:r>
                        <a:rPr lang="en-US" sz="1800" dirty="0">
                          <a:effectLst/>
                          <a:latin typeface="Calibri" panose="020F0502020204030204" pitchFamily="34" charset="0"/>
                          <a:cs typeface="Calibri" panose="020F0502020204030204" pitchFamily="34" charset="0"/>
                        </a:rPr>
                        <a:t>tbaykas@ieee.org</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49572813"/>
                  </a:ext>
                </a:extLst>
              </a:tr>
            </a:tbl>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70AB8A-9029-45C3-8F76-9A2FBEB0498C}"/>
              </a:ext>
            </a:extLst>
          </p:cNvPr>
          <p:cNvSpPr>
            <a:spLocks noGrp="1"/>
          </p:cNvSpPr>
          <p:nvPr>
            <p:ph type="title"/>
          </p:nvPr>
        </p:nvSpPr>
        <p:spPr>
          <a:xfrm>
            <a:off x="780288" y="1089035"/>
            <a:ext cx="11330432" cy="834709"/>
          </a:xfrm>
        </p:spPr>
        <p:txBody>
          <a:bodyPr>
            <a:noAutofit/>
          </a:bodyPr>
          <a:lstStyle/>
          <a:p>
            <a:pPr algn="ctr"/>
            <a:r>
              <a:rPr lang="en-US" sz="3600" i="0" u="none" strike="noStrike" dirty="0">
                <a:effectLst/>
              </a:rPr>
              <a:t>IEEE Std 802.19.3-2021: </a:t>
            </a:r>
            <a:r>
              <a:rPr lang="en-US" altLang="tr-TR" sz="3600" dirty="0">
                <a:ea typeface="ＭＳ Ｐゴシック" panose="020B0600070205080204" pitchFamily="34" charset="-128"/>
              </a:rPr>
              <a:t>Coexistence Methods for </a:t>
            </a:r>
            <a:br>
              <a:rPr lang="en-US" altLang="tr-TR" sz="3600" dirty="0">
                <a:ea typeface="ＭＳ Ｐゴシック" panose="020B0600070205080204" pitchFamily="34" charset="-128"/>
              </a:rPr>
            </a:br>
            <a:r>
              <a:rPr lang="en-US" altLang="tr-TR" sz="3600" dirty="0">
                <a:ea typeface="ＭＳ Ｐゴシック" panose="020B0600070205080204" pitchFamily="34" charset="-128"/>
              </a:rPr>
              <a:t>IEEE 802.11 and IEEE 802.15.4 Based Systems Operating in the Su</a:t>
            </a:r>
            <a:r>
              <a:rPr lang="tr-TR" altLang="tr-TR" sz="3600" dirty="0">
                <a:ea typeface="ＭＳ Ｐゴシック" panose="020B0600070205080204" pitchFamily="34" charset="-128"/>
              </a:rPr>
              <a:t>b </a:t>
            </a:r>
            <a:r>
              <a:rPr lang="en-US" altLang="tr-TR" sz="3600" dirty="0">
                <a:ea typeface="ＭＳ Ｐゴシック" panose="020B0600070205080204" pitchFamily="34" charset="-128"/>
              </a:rPr>
              <a:t>1 GHz Frequency Bands</a:t>
            </a:r>
            <a:endParaRPr lang="zh-CN" altLang="en-US" sz="3600" dirty="0"/>
          </a:p>
        </p:txBody>
      </p:sp>
      <p:sp>
        <p:nvSpPr>
          <p:cNvPr id="5" name="灯片编号占位符 4">
            <a:extLst>
              <a:ext uri="{FF2B5EF4-FFF2-40B4-BE49-F238E27FC236}">
                <a16:creationId xmlns:a16="http://schemas.microsoft.com/office/drawing/2014/main" id="{7B59DFCF-58FA-41ED-818A-0CBB51CFAF68}"/>
              </a:ext>
            </a:extLst>
          </p:cNvPr>
          <p:cNvSpPr>
            <a:spLocks noGrp="1"/>
          </p:cNvSpPr>
          <p:nvPr>
            <p:ph type="sldNum" sz="quarter" idx="12"/>
          </p:nvPr>
        </p:nvSpPr>
        <p:spPr/>
        <p:txBody>
          <a:bodyPr/>
          <a:lstStyle/>
          <a:p>
            <a:r>
              <a:rPr lang="en-US" altLang="en-US"/>
              <a:t>Slide </a:t>
            </a:r>
            <a:fld id="{0FF88134-36A3-492E-B6B5-2F4703E76746}" type="slidenum">
              <a:rPr lang="en-US" altLang="en-US" smtClean="0"/>
              <a:t>10</a:t>
            </a:fld>
            <a:endParaRPr lang="en-US" altLang="en-US"/>
          </a:p>
        </p:txBody>
      </p:sp>
      <p:sp>
        <p:nvSpPr>
          <p:cNvPr id="12" name="内容占位符 2">
            <a:extLst>
              <a:ext uri="{FF2B5EF4-FFF2-40B4-BE49-F238E27FC236}">
                <a16:creationId xmlns:a16="http://schemas.microsoft.com/office/drawing/2014/main" id="{51ADD019-3089-A8A8-3553-998154320DE3}"/>
              </a:ext>
            </a:extLst>
          </p:cNvPr>
          <p:cNvSpPr txBox="1">
            <a:spLocks/>
          </p:cNvSpPr>
          <p:nvPr/>
        </p:nvSpPr>
        <p:spPr>
          <a:xfrm>
            <a:off x="200491" y="1408824"/>
            <a:ext cx="12614656" cy="4399986"/>
          </a:xfrm>
          <a:prstGeom prst="rect">
            <a:avLst/>
          </a:prstGeom>
        </p:spPr>
        <p:txBody>
          <a:bodyPr vert="horz" lIns="0" tIns="48768" rIns="0" bIns="4876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p"/>
            </a:pPr>
            <a:endParaRPr lang="en-US" altLang="zh-CN" sz="1280" dirty="0"/>
          </a:p>
          <a:p>
            <a:pPr marL="0" indent="0">
              <a:buNone/>
            </a:pPr>
            <a:endParaRPr lang="en-US" altLang="zh-CN" sz="1280" dirty="0"/>
          </a:p>
          <a:p>
            <a:pPr>
              <a:buFont typeface="Wingdings" panose="05000000000000000000" pitchFamily="2" charset="2"/>
              <a:buChar char="p"/>
            </a:pPr>
            <a:endParaRPr lang="zh-CN" altLang="en-US" sz="1280" dirty="0"/>
          </a:p>
        </p:txBody>
      </p:sp>
      <p:sp>
        <p:nvSpPr>
          <p:cNvPr id="4" name="Content Placeholder 5">
            <a:extLst>
              <a:ext uri="{FF2B5EF4-FFF2-40B4-BE49-F238E27FC236}">
                <a16:creationId xmlns:a16="http://schemas.microsoft.com/office/drawing/2014/main" id="{FCF2C266-CFBD-89FD-B399-51FF7F384735}"/>
              </a:ext>
            </a:extLst>
          </p:cNvPr>
          <p:cNvSpPr txBox="1">
            <a:spLocks/>
          </p:cNvSpPr>
          <p:nvPr/>
        </p:nvSpPr>
        <p:spPr>
          <a:xfrm>
            <a:off x="780288" y="1293846"/>
            <a:ext cx="11330432" cy="5294915"/>
          </a:xfrm>
          <a:prstGeom prst="rect">
            <a:avLst/>
          </a:prstGeom>
        </p:spPr>
        <p:txBody>
          <a:bodyPr vert="horz" lIns="0" tIns="48768" rIns="0" bIns="4876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560" dirty="0"/>
          </a:p>
        </p:txBody>
      </p:sp>
      <p:sp>
        <p:nvSpPr>
          <p:cNvPr id="7" name="Content Placeholder 6">
            <a:extLst>
              <a:ext uri="{FF2B5EF4-FFF2-40B4-BE49-F238E27FC236}">
                <a16:creationId xmlns:a16="http://schemas.microsoft.com/office/drawing/2014/main" id="{4B24AED6-5060-29DE-B419-B97BD173EB00}"/>
              </a:ext>
            </a:extLst>
          </p:cNvPr>
          <p:cNvSpPr>
            <a:spLocks noGrp="1"/>
          </p:cNvSpPr>
          <p:nvPr>
            <p:ph idx="1"/>
          </p:nvPr>
        </p:nvSpPr>
        <p:spPr/>
        <p:txBody>
          <a:bodyPr>
            <a:normAutofit lnSpcReduction="10000"/>
          </a:bodyPr>
          <a:lstStyle/>
          <a:p>
            <a:endParaRPr lang="en-US" dirty="0"/>
          </a:p>
          <a:p>
            <a:r>
              <a:rPr lang="en-US" dirty="0"/>
              <a:t>This recommended practice enables IEEE Std 802.15.4 and IEEE Std 802.11ah to effectively operate in license exempt sub-1 GHz frequency bands by providing best practices and coexistence methods. </a:t>
            </a:r>
          </a:p>
          <a:p>
            <a:r>
              <a:rPr lang="en-US" dirty="0"/>
              <a:t>This recommended practice uses existing features of the referenced standards and provides guidance to implementers and users of IEEE 802® wireless standards.</a:t>
            </a:r>
          </a:p>
          <a:p>
            <a:endParaRPr lang="en-US" dirty="0"/>
          </a:p>
          <a:p>
            <a:r>
              <a:rPr lang="en-US" dirty="0">
                <a:solidFill>
                  <a:srgbClr val="FF0000"/>
                </a:solidFill>
              </a:rPr>
              <a:t>J. Guo et al., "IEEE 802.19.3 Coexistence Recommendations for IEEE 802.11 and IEEE 802.15.4 Based Systems Operating in SUB-1 GHz Frequency Bands," in IEEE Communications Standards Magazine, vol. 7, no. 2, pp. 72-82</a:t>
            </a:r>
            <a:r>
              <a:rPr lang="en-US" dirty="0"/>
              <a:t>,</a:t>
            </a:r>
          </a:p>
          <a:p>
            <a:endParaRPr lang="en-US" dirty="0"/>
          </a:p>
        </p:txBody>
      </p:sp>
    </p:spTree>
    <p:extLst>
      <p:ext uri="{BB962C8B-B14F-4D97-AF65-F5344CB8AC3E}">
        <p14:creationId xmlns:p14="http://schemas.microsoft.com/office/powerpoint/2010/main" val="323841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67476-E837-29C2-1F21-347C4A60B9E6}"/>
              </a:ext>
            </a:extLst>
          </p:cNvPr>
          <p:cNvSpPr>
            <a:spLocks noGrp="1"/>
          </p:cNvSpPr>
          <p:nvPr>
            <p:ph type="title"/>
          </p:nvPr>
        </p:nvSpPr>
        <p:spPr>
          <a:xfrm>
            <a:off x="975360" y="731523"/>
            <a:ext cx="11051824" cy="944877"/>
          </a:xfrm>
        </p:spPr>
        <p:txBody>
          <a:bodyPr/>
          <a:lstStyle/>
          <a:p>
            <a:pPr algn="ctr"/>
            <a:r>
              <a:rPr lang="en-US" dirty="0"/>
              <a:t>Sub 1 GHz Band and Standards</a:t>
            </a:r>
          </a:p>
        </p:txBody>
      </p:sp>
      <p:sp>
        <p:nvSpPr>
          <p:cNvPr id="3" name="Content Placeholder 2">
            <a:extLst>
              <a:ext uri="{FF2B5EF4-FFF2-40B4-BE49-F238E27FC236}">
                <a16:creationId xmlns:a16="http://schemas.microsoft.com/office/drawing/2014/main" id="{C3D8AD76-327E-C7A9-9AF0-B88CE5636A6C}"/>
              </a:ext>
            </a:extLst>
          </p:cNvPr>
          <p:cNvSpPr>
            <a:spLocks noGrp="1"/>
          </p:cNvSpPr>
          <p:nvPr>
            <p:ph idx="1"/>
          </p:nvPr>
        </p:nvSpPr>
        <p:spPr>
          <a:xfrm>
            <a:off x="780288" y="1549227"/>
            <a:ext cx="11330432" cy="4641427"/>
          </a:xfrm>
        </p:spPr>
        <p:txBody>
          <a:bodyPr>
            <a:normAutofit lnSpcReduction="10000"/>
          </a:bodyPr>
          <a:lstStyle/>
          <a:p>
            <a:r>
              <a:rPr lang="en-US" dirty="0"/>
              <a:t>Sub 1 GHz bands are well suited for IOT applications, thanks to their range. However frequency band allocation is region dependent, for example, 902–928 MHz band in the United States and 863-868 MHz band in Europe. 915-928 MHz band has been identified for use in Japan.</a:t>
            </a:r>
          </a:p>
          <a:p>
            <a:r>
              <a:rPr lang="en-US" dirty="0">
                <a:solidFill>
                  <a:srgbClr val="FF0000"/>
                </a:solidFill>
              </a:rPr>
              <a:t>IEEE 802.15.4g</a:t>
            </a:r>
            <a:r>
              <a:rPr lang="en-US" dirty="0"/>
              <a:t> was developed to address applications in a smart utility network (SUN) with modest data volume requirements, high tolerance to latency, and a requirement for ubiquitous and reliable delivery.</a:t>
            </a:r>
          </a:p>
          <a:p>
            <a:r>
              <a:rPr lang="en-US" dirty="0">
                <a:solidFill>
                  <a:srgbClr val="FF0000"/>
                </a:solidFill>
              </a:rPr>
              <a:t>IEEE 802.11ah </a:t>
            </a:r>
            <a:r>
              <a:rPr lang="en-US" dirty="0"/>
              <a:t>defines an OFDM PHY with a minimum 1 MHz channel spacing. This makes it suitable for IoT applications. 802.11ah introduces several features, such as restricted access window (RAW) for spectrum efficiency and power efficiency.</a:t>
            </a:r>
          </a:p>
          <a:p>
            <a:r>
              <a:rPr lang="en-US" dirty="0"/>
              <a:t>SIGFOX and LORA are other standards operating in Sub 1 GHz.</a:t>
            </a:r>
          </a:p>
        </p:txBody>
      </p:sp>
      <p:sp>
        <p:nvSpPr>
          <p:cNvPr id="4" name="Slide Number Placeholder 3">
            <a:extLst>
              <a:ext uri="{FF2B5EF4-FFF2-40B4-BE49-F238E27FC236}">
                <a16:creationId xmlns:a16="http://schemas.microsoft.com/office/drawing/2014/main" id="{CC8B3932-8F8D-0A41-2653-A047015E3BEF}"/>
              </a:ext>
            </a:extLst>
          </p:cNvPr>
          <p:cNvSpPr>
            <a:spLocks noGrp="1"/>
          </p:cNvSpPr>
          <p:nvPr>
            <p:ph type="sldNum" sz="quarter" idx="12"/>
          </p:nvPr>
        </p:nvSpPr>
        <p:spPr/>
        <p:txBody>
          <a:bodyPr/>
          <a:lstStyle/>
          <a:p>
            <a:fld id="{56128EF1-3491-41D4-A6F9-015291B0D7C7}" type="slidenum">
              <a:rPr lang="en-US" smtClean="0"/>
              <a:t>11</a:t>
            </a:fld>
            <a:endParaRPr lang="en-US"/>
          </a:p>
        </p:txBody>
      </p:sp>
    </p:spTree>
    <p:extLst>
      <p:ext uri="{BB962C8B-B14F-4D97-AF65-F5344CB8AC3E}">
        <p14:creationId xmlns:p14="http://schemas.microsoft.com/office/powerpoint/2010/main" val="1373827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70AB8A-9029-45C3-8F76-9A2FBEB0498C}"/>
              </a:ext>
            </a:extLst>
          </p:cNvPr>
          <p:cNvSpPr>
            <a:spLocks noGrp="1"/>
          </p:cNvSpPr>
          <p:nvPr>
            <p:ph type="title"/>
          </p:nvPr>
        </p:nvSpPr>
        <p:spPr>
          <a:xfrm>
            <a:off x="780288" y="389467"/>
            <a:ext cx="12058635" cy="1413934"/>
          </a:xfrm>
        </p:spPr>
        <p:txBody>
          <a:bodyPr/>
          <a:lstStyle/>
          <a:p>
            <a:r>
              <a:rPr lang="en-US" dirty="0"/>
              <a:t>Centralized and cooperated coexistence methods</a:t>
            </a:r>
            <a:endParaRPr lang="zh-CN" altLang="en-US" dirty="0"/>
          </a:p>
        </p:txBody>
      </p:sp>
      <p:sp>
        <p:nvSpPr>
          <p:cNvPr id="3" name="内容占位符 2">
            <a:extLst>
              <a:ext uri="{FF2B5EF4-FFF2-40B4-BE49-F238E27FC236}">
                <a16:creationId xmlns:a16="http://schemas.microsoft.com/office/drawing/2014/main" id="{86A876FB-8207-4FED-8868-A88257DE45BE}"/>
              </a:ext>
            </a:extLst>
          </p:cNvPr>
          <p:cNvSpPr>
            <a:spLocks noGrp="1"/>
          </p:cNvSpPr>
          <p:nvPr>
            <p:ph idx="1"/>
          </p:nvPr>
        </p:nvSpPr>
        <p:spPr>
          <a:xfrm>
            <a:off x="775095" y="1413934"/>
            <a:ext cx="3931017" cy="2013092"/>
          </a:xfrm>
        </p:spPr>
        <p:txBody>
          <a:bodyPr>
            <a:normAutofit/>
          </a:bodyPr>
          <a:lstStyle/>
          <a:p>
            <a:pPr marL="0" indent="0">
              <a:buNone/>
            </a:pPr>
            <a:endParaRPr lang="en-US" altLang="zh-CN" sz="1280" dirty="0"/>
          </a:p>
          <a:p>
            <a:pPr>
              <a:buFont typeface="Wingdings" panose="05000000000000000000" pitchFamily="2" charset="2"/>
              <a:buChar char="p"/>
            </a:pPr>
            <a:endParaRPr lang="en-US" altLang="zh-CN" sz="1280" dirty="0"/>
          </a:p>
          <a:p>
            <a:pPr marL="0" indent="0">
              <a:buNone/>
            </a:pPr>
            <a:endParaRPr lang="en-US" altLang="zh-CN" sz="1280" dirty="0"/>
          </a:p>
          <a:p>
            <a:pPr>
              <a:buFont typeface="Wingdings" panose="05000000000000000000" pitchFamily="2" charset="2"/>
              <a:buChar char="p"/>
            </a:pPr>
            <a:endParaRPr lang="zh-CN" altLang="en-US" sz="1280" dirty="0"/>
          </a:p>
        </p:txBody>
      </p:sp>
      <p:sp>
        <p:nvSpPr>
          <p:cNvPr id="5" name="灯片编号占位符 4">
            <a:extLst>
              <a:ext uri="{FF2B5EF4-FFF2-40B4-BE49-F238E27FC236}">
                <a16:creationId xmlns:a16="http://schemas.microsoft.com/office/drawing/2014/main" id="{7B59DFCF-58FA-41ED-818A-0CBB51CFAF68}"/>
              </a:ext>
            </a:extLst>
          </p:cNvPr>
          <p:cNvSpPr>
            <a:spLocks noGrp="1"/>
          </p:cNvSpPr>
          <p:nvPr>
            <p:ph type="sldNum" sz="quarter" idx="12"/>
          </p:nvPr>
        </p:nvSpPr>
        <p:spPr/>
        <p:txBody>
          <a:bodyPr/>
          <a:lstStyle/>
          <a:p>
            <a:fld id="{0FF88134-36A3-492E-B6B5-2F4703E76746}" type="slidenum">
              <a:rPr lang="en-US" altLang="en-US" smtClean="0"/>
              <a:t>12</a:t>
            </a:fld>
            <a:endParaRPr lang="en-US" altLang="en-US" dirty="0"/>
          </a:p>
        </p:txBody>
      </p:sp>
      <p:pic>
        <p:nvPicPr>
          <p:cNvPr id="7" name="Picture 6">
            <a:extLst>
              <a:ext uri="{FF2B5EF4-FFF2-40B4-BE49-F238E27FC236}">
                <a16:creationId xmlns:a16="http://schemas.microsoft.com/office/drawing/2014/main" id="{92275701-B56B-F24D-7420-EECDCC493197}"/>
              </a:ext>
            </a:extLst>
          </p:cNvPr>
          <p:cNvPicPr>
            <a:picLocks noChangeAspect="1"/>
          </p:cNvPicPr>
          <p:nvPr/>
        </p:nvPicPr>
        <p:blipFill>
          <a:blip r:embed="rId2"/>
          <a:stretch>
            <a:fillRect/>
          </a:stretch>
        </p:blipFill>
        <p:spPr>
          <a:xfrm>
            <a:off x="1540225" y="1762535"/>
            <a:ext cx="9924350" cy="5035890"/>
          </a:xfrm>
          <a:prstGeom prst="rect">
            <a:avLst/>
          </a:prstGeom>
        </p:spPr>
      </p:pic>
    </p:spTree>
    <p:extLst>
      <p:ext uri="{BB962C8B-B14F-4D97-AF65-F5344CB8AC3E}">
        <p14:creationId xmlns:p14="http://schemas.microsoft.com/office/powerpoint/2010/main" val="1603428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52A228-DA8A-15AD-869E-371F7237F635}"/>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FD7496FC-38DC-4FA4-869E-53B8D0C274B6}"/>
              </a:ext>
            </a:extLst>
          </p:cNvPr>
          <p:cNvSpPr>
            <a:spLocks noGrp="1"/>
          </p:cNvSpPr>
          <p:nvPr>
            <p:ph type="title"/>
          </p:nvPr>
        </p:nvSpPr>
        <p:spPr>
          <a:xfrm>
            <a:off x="1867947" y="385205"/>
            <a:ext cx="10002417" cy="1413934"/>
          </a:xfrm>
        </p:spPr>
        <p:txBody>
          <a:bodyPr/>
          <a:lstStyle/>
          <a:p>
            <a:r>
              <a:rPr lang="en-US" dirty="0"/>
              <a:t>Frame size recommendations</a:t>
            </a:r>
            <a:endParaRPr lang="zh-CN" altLang="en-US" dirty="0"/>
          </a:p>
        </p:txBody>
      </p:sp>
      <p:sp>
        <p:nvSpPr>
          <p:cNvPr id="3" name="内容占位符 2">
            <a:extLst>
              <a:ext uri="{FF2B5EF4-FFF2-40B4-BE49-F238E27FC236}">
                <a16:creationId xmlns:a16="http://schemas.microsoft.com/office/drawing/2014/main" id="{78CF6EF8-DF5A-971E-F428-4DE4792FA16B}"/>
              </a:ext>
            </a:extLst>
          </p:cNvPr>
          <p:cNvSpPr>
            <a:spLocks noGrp="1"/>
          </p:cNvSpPr>
          <p:nvPr>
            <p:ph idx="1"/>
          </p:nvPr>
        </p:nvSpPr>
        <p:spPr>
          <a:xfrm>
            <a:off x="775095" y="1413934"/>
            <a:ext cx="3931017" cy="2013092"/>
          </a:xfrm>
        </p:spPr>
        <p:txBody>
          <a:bodyPr>
            <a:normAutofit/>
          </a:bodyPr>
          <a:lstStyle/>
          <a:p>
            <a:pPr marL="0" indent="0">
              <a:buNone/>
            </a:pPr>
            <a:endParaRPr lang="en-US" altLang="zh-CN" sz="1280" dirty="0"/>
          </a:p>
          <a:p>
            <a:pPr>
              <a:buFont typeface="Wingdings" panose="05000000000000000000" pitchFamily="2" charset="2"/>
              <a:buChar char="p"/>
            </a:pPr>
            <a:endParaRPr lang="en-US" altLang="zh-CN" sz="1280" dirty="0"/>
          </a:p>
          <a:p>
            <a:pPr marL="0" indent="0">
              <a:buNone/>
            </a:pPr>
            <a:endParaRPr lang="en-US" altLang="zh-CN" sz="1280" dirty="0"/>
          </a:p>
          <a:p>
            <a:pPr>
              <a:buFont typeface="Wingdings" panose="05000000000000000000" pitchFamily="2" charset="2"/>
              <a:buChar char="p"/>
            </a:pPr>
            <a:endParaRPr lang="zh-CN" altLang="en-US" sz="1280" dirty="0"/>
          </a:p>
        </p:txBody>
      </p:sp>
      <p:pic>
        <p:nvPicPr>
          <p:cNvPr id="6" name="Picture 5">
            <a:extLst>
              <a:ext uri="{FF2B5EF4-FFF2-40B4-BE49-F238E27FC236}">
                <a16:creationId xmlns:a16="http://schemas.microsoft.com/office/drawing/2014/main" id="{E342E8E9-9543-15D9-200A-12E5FA99F5F6}"/>
              </a:ext>
            </a:extLst>
          </p:cNvPr>
          <p:cNvPicPr>
            <a:picLocks noChangeAspect="1"/>
          </p:cNvPicPr>
          <p:nvPr/>
        </p:nvPicPr>
        <p:blipFill>
          <a:blip r:embed="rId2"/>
          <a:stretch>
            <a:fillRect/>
          </a:stretch>
        </p:blipFill>
        <p:spPr>
          <a:xfrm>
            <a:off x="1371600" y="1592015"/>
            <a:ext cx="10261600" cy="4592320"/>
          </a:xfrm>
          <a:prstGeom prst="rect">
            <a:avLst/>
          </a:prstGeom>
        </p:spPr>
      </p:pic>
      <p:sp>
        <p:nvSpPr>
          <p:cNvPr id="8" name="灯片编号占位符 4">
            <a:extLst>
              <a:ext uri="{FF2B5EF4-FFF2-40B4-BE49-F238E27FC236}">
                <a16:creationId xmlns:a16="http://schemas.microsoft.com/office/drawing/2014/main" id="{3BA1F5C2-7809-9CD0-7CE0-B54C1CD19AF7}"/>
              </a:ext>
            </a:extLst>
          </p:cNvPr>
          <p:cNvSpPr>
            <a:spLocks noGrp="1"/>
          </p:cNvSpPr>
          <p:nvPr>
            <p:ph type="sldNum" sz="quarter" idx="12"/>
          </p:nvPr>
        </p:nvSpPr>
        <p:spPr>
          <a:xfrm>
            <a:off x="11630007" y="6827860"/>
            <a:ext cx="480714" cy="389467"/>
          </a:xfrm>
        </p:spPr>
        <p:txBody>
          <a:bodyPr/>
          <a:lstStyle/>
          <a:p>
            <a:fld id="{0FF88134-36A3-492E-B6B5-2F4703E76746}" type="slidenum">
              <a:rPr lang="en-US" altLang="en-US" smtClean="0"/>
              <a:t>13</a:t>
            </a:fld>
            <a:endParaRPr lang="en-US" altLang="en-US" dirty="0"/>
          </a:p>
        </p:txBody>
      </p:sp>
    </p:spTree>
    <p:extLst>
      <p:ext uri="{BB962C8B-B14F-4D97-AF65-F5344CB8AC3E}">
        <p14:creationId xmlns:p14="http://schemas.microsoft.com/office/powerpoint/2010/main" val="1493346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9DC4F-967C-8AB4-48F2-788575F13228}"/>
              </a:ext>
            </a:extLst>
          </p:cNvPr>
          <p:cNvSpPr>
            <a:spLocks noGrp="1"/>
          </p:cNvSpPr>
          <p:nvPr>
            <p:ph type="title"/>
          </p:nvPr>
        </p:nvSpPr>
        <p:spPr/>
        <p:txBody>
          <a:bodyPr/>
          <a:lstStyle/>
          <a:p>
            <a:r>
              <a:rPr lang="en-US" dirty="0"/>
              <a:t>What are the members of 802.19 doing now?</a:t>
            </a:r>
          </a:p>
        </p:txBody>
      </p:sp>
      <p:sp>
        <p:nvSpPr>
          <p:cNvPr id="3" name="Content Placeholder 2">
            <a:extLst>
              <a:ext uri="{FF2B5EF4-FFF2-40B4-BE49-F238E27FC236}">
                <a16:creationId xmlns:a16="http://schemas.microsoft.com/office/drawing/2014/main" id="{7CA4DB10-B93B-0FB2-3D15-2BC26C8055F0}"/>
              </a:ext>
            </a:extLst>
          </p:cNvPr>
          <p:cNvSpPr>
            <a:spLocks noGrp="1"/>
          </p:cNvSpPr>
          <p:nvPr>
            <p:ph idx="1"/>
          </p:nvPr>
        </p:nvSpPr>
        <p:spPr>
          <a:xfrm>
            <a:off x="780288" y="1409890"/>
            <a:ext cx="11670481" cy="4641427"/>
          </a:xfrm>
        </p:spPr>
        <p:txBody>
          <a:bodyPr/>
          <a:lstStyle/>
          <a:p>
            <a:pPr marL="0">
              <a:spcAft>
                <a:spcPts val="0"/>
              </a:spcAft>
            </a:pPr>
            <a:r>
              <a:rPr lang="en-US" dirty="0"/>
              <a:t>802.19.3a Task Group to amend IEEE 802.19.3.</a:t>
            </a:r>
          </a:p>
          <a:p>
            <a:pPr marL="0">
              <a:spcAft>
                <a:spcPts val="0"/>
              </a:spcAft>
            </a:pPr>
            <a:endParaRPr lang="en-US" dirty="0"/>
          </a:p>
          <a:p>
            <a:pPr marL="0">
              <a:spcAft>
                <a:spcPts val="0"/>
              </a:spcAft>
            </a:pPr>
            <a:r>
              <a:rPr lang="en-US" dirty="0"/>
              <a:t>This amendment updates and expands coexistence recommendations to address new market requirements, increasing data traffic, greater device density of devices, and increased potential for congestion based on both IEEE Std 802.11-2020 and IEEE Std 802.15.4 sub-1 GHz standards.</a:t>
            </a:r>
          </a:p>
        </p:txBody>
      </p:sp>
      <p:sp>
        <p:nvSpPr>
          <p:cNvPr id="4" name="Slide Number Placeholder 3">
            <a:extLst>
              <a:ext uri="{FF2B5EF4-FFF2-40B4-BE49-F238E27FC236}">
                <a16:creationId xmlns:a16="http://schemas.microsoft.com/office/drawing/2014/main" id="{9958E7D0-25B2-A262-DEBB-4C13CA3F0BBC}"/>
              </a:ext>
            </a:extLst>
          </p:cNvPr>
          <p:cNvSpPr>
            <a:spLocks noGrp="1"/>
          </p:cNvSpPr>
          <p:nvPr>
            <p:ph type="sldNum" sz="quarter" idx="12"/>
          </p:nvPr>
        </p:nvSpPr>
        <p:spPr/>
        <p:txBody>
          <a:bodyPr/>
          <a:lstStyle/>
          <a:p>
            <a:fld id="{56128EF1-3491-41D4-A6F9-015291B0D7C7}" type="slidenum">
              <a:rPr lang="en-US" smtClean="0"/>
              <a:t>14</a:t>
            </a:fld>
            <a:endParaRPr lang="en-US"/>
          </a:p>
        </p:txBody>
      </p:sp>
      <p:graphicFrame>
        <p:nvGraphicFramePr>
          <p:cNvPr id="6" name="Table 5">
            <a:extLst>
              <a:ext uri="{FF2B5EF4-FFF2-40B4-BE49-F238E27FC236}">
                <a16:creationId xmlns:a16="http://schemas.microsoft.com/office/drawing/2014/main" id="{2174E515-102C-9FF7-78A4-8B76AFC960CB}"/>
              </a:ext>
            </a:extLst>
          </p:cNvPr>
          <p:cNvGraphicFramePr>
            <a:graphicFrameLocks noGrp="1"/>
          </p:cNvGraphicFramePr>
          <p:nvPr/>
        </p:nvGraphicFramePr>
        <p:xfrm>
          <a:off x="2303382" y="4461775"/>
          <a:ext cx="7802880" cy="1977815"/>
        </p:xfrm>
        <a:graphic>
          <a:graphicData uri="http://schemas.openxmlformats.org/drawingml/2006/table">
            <a:tbl>
              <a:tblPr firstRow="1" bandRow="1"/>
              <a:tblGrid>
                <a:gridCol w="5852160">
                  <a:extLst>
                    <a:ext uri="{9D8B030D-6E8A-4147-A177-3AD203B41FA5}">
                      <a16:colId xmlns:a16="http://schemas.microsoft.com/office/drawing/2014/main" val="1383326365"/>
                    </a:ext>
                  </a:extLst>
                </a:gridCol>
                <a:gridCol w="1950720">
                  <a:extLst>
                    <a:ext uri="{9D8B030D-6E8A-4147-A177-3AD203B41FA5}">
                      <a16:colId xmlns:a16="http://schemas.microsoft.com/office/drawing/2014/main" val="120341048"/>
                    </a:ext>
                  </a:extLst>
                </a:gridCol>
              </a:tblGrid>
              <a:tr h="395563">
                <a:tc>
                  <a:txBody>
                    <a:bodyPr/>
                    <a:lstStyle>
                      <a:lvl1pPr marL="0" algn="l" defTabSz="914400" rtl="0" eaLnBrk="1" latinLnBrk="0" hangingPunct="1">
                        <a:defRPr sz="1800" b="1" kern="1200">
                          <a:solidFill>
                            <a:schemeClr val="lt1"/>
                          </a:solidFill>
                          <a:latin typeface="Times New Roman"/>
                          <a:ea typeface="MS Gothic"/>
                        </a:defRPr>
                      </a:lvl1pPr>
                      <a:lvl2pPr marL="457200" algn="l" defTabSz="914400" rtl="0" eaLnBrk="1" latinLnBrk="0" hangingPunct="1">
                        <a:defRPr sz="1800" b="1" kern="1200">
                          <a:solidFill>
                            <a:schemeClr val="lt1"/>
                          </a:solidFill>
                          <a:latin typeface="Times New Roman"/>
                          <a:ea typeface="MS Gothic"/>
                        </a:defRPr>
                      </a:lvl2pPr>
                      <a:lvl3pPr marL="914400" algn="l" defTabSz="914400" rtl="0" eaLnBrk="1" latinLnBrk="0" hangingPunct="1">
                        <a:defRPr sz="1800" b="1" kern="1200">
                          <a:solidFill>
                            <a:schemeClr val="lt1"/>
                          </a:solidFill>
                          <a:latin typeface="Times New Roman"/>
                          <a:ea typeface="MS Gothic"/>
                        </a:defRPr>
                      </a:lvl3pPr>
                      <a:lvl4pPr marL="1371600" algn="l" defTabSz="914400" rtl="0" eaLnBrk="1" latinLnBrk="0" hangingPunct="1">
                        <a:defRPr sz="1800" b="1" kern="1200">
                          <a:solidFill>
                            <a:schemeClr val="lt1"/>
                          </a:solidFill>
                          <a:latin typeface="Times New Roman"/>
                          <a:ea typeface="MS Gothic"/>
                        </a:defRPr>
                      </a:lvl4pPr>
                      <a:lvl5pPr marL="1828800" algn="l" defTabSz="914400" rtl="0" eaLnBrk="1" latinLnBrk="0" hangingPunct="1">
                        <a:defRPr sz="1800" b="1" kern="1200">
                          <a:solidFill>
                            <a:schemeClr val="lt1"/>
                          </a:solidFill>
                          <a:latin typeface="Times New Roman"/>
                          <a:ea typeface="MS Gothic"/>
                        </a:defRPr>
                      </a:lvl5pPr>
                      <a:lvl6pPr marL="2286000" algn="l" defTabSz="914400" rtl="0" eaLnBrk="1" latinLnBrk="0" hangingPunct="1">
                        <a:defRPr sz="1800" b="1" kern="1200">
                          <a:solidFill>
                            <a:schemeClr val="lt1"/>
                          </a:solidFill>
                          <a:latin typeface="Times New Roman"/>
                          <a:ea typeface="MS Gothic"/>
                        </a:defRPr>
                      </a:lvl6pPr>
                      <a:lvl7pPr marL="2743200" algn="l" defTabSz="914400" rtl="0" eaLnBrk="1" latinLnBrk="0" hangingPunct="1">
                        <a:defRPr sz="1800" b="1" kern="1200">
                          <a:solidFill>
                            <a:schemeClr val="lt1"/>
                          </a:solidFill>
                          <a:latin typeface="Times New Roman"/>
                          <a:ea typeface="MS Gothic"/>
                        </a:defRPr>
                      </a:lvl7pPr>
                      <a:lvl8pPr marL="3200400" algn="l" defTabSz="914400" rtl="0" eaLnBrk="1" latinLnBrk="0" hangingPunct="1">
                        <a:defRPr sz="1800" b="1" kern="1200">
                          <a:solidFill>
                            <a:schemeClr val="lt1"/>
                          </a:solidFill>
                          <a:latin typeface="Times New Roman"/>
                          <a:ea typeface="MS Gothic"/>
                        </a:defRPr>
                      </a:lvl8pPr>
                      <a:lvl9pPr marL="3657600" algn="l" defTabSz="914400" rtl="0" eaLnBrk="1" latinLnBrk="0" hangingPunct="1">
                        <a:defRPr sz="1800" b="1" kern="1200">
                          <a:solidFill>
                            <a:schemeClr val="lt1"/>
                          </a:solidFill>
                          <a:latin typeface="Times New Roman"/>
                          <a:ea typeface="MS Gothic"/>
                        </a:defRPr>
                      </a:lvl9pPr>
                    </a:lstStyle>
                    <a:p>
                      <a:r>
                        <a:rPr lang="en-US" sz="1900" dirty="0"/>
                        <a:t>Task Group Chair</a:t>
                      </a:r>
                    </a:p>
                  </a:txBody>
                  <a:tcPr marL="97536" marR="97536" marT="48768" marB="48768">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CC99"/>
                    </a:solidFill>
                  </a:tcPr>
                </a:tc>
                <a:tc>
                  <a:txBody>
                    <a:bodyPr/>
                    <a:lstStyle>
                      <a:lvl1pPr marL="0" algn="l" defTabSz="914400" rtl="0" eaLnBrk="1" latinLnBrk="0" hangingPunct="1">
                        <a:defRPr sz="1800" b="1" kern="1200">
                          <a:solidFill>
                            <a:schemeClr val="lt1"/>
                          </a:solidFill>
                          <a:latin typeface="Times New Roman"/>
                          <a:ea typeface="MS Gothic"/>
                        </a:defRPr>
                      </a:lvl1pPr>
                      <a:lvl2pPr marL="457200" algn="l" defTabSz="914400" rtl="0" eaLnBrk="1" latinLnBrk="0" hangingPunct="1">
                        <a:defRPr sz="1800" b="1" kern="1200">
                          <a:solidFill>
                            <a:schemeClr val="lt1"/>
                          </a:solidFill>
                          <a:latin typeface="Times New Roman"/>
                          <a:ea typeface="MS Gothic"/>
                        </a:defRPr>
                      </a:lvl2pPr>
                      <a:lvl3pPr marL="914400" algn="l" defTabSz="914400" rtl="0" eaLnBrk="1" latinLnBrk="0" hangingPunct="1">
                        <a:defRPr sz="1800" b="1" kern="1200">
                          <a:solidFill>
                            <a:schemeClr val="lt1"/>
                          </a:solidFill>
                          <a:latin typeface="Times New Roman"/>
                          <a:ea typeface="MS Gothic"/>
                        </a:defRPr>
                      </a:lvl3pPr>
                      <a:lvl4pPr marL="1371600" algn="l" defTabSz="914400" rtl="0" eaLnBrk="1" latinLnBrk="0" hangingPunct="1">
                        <a:defRPr sz="1800" b="1" kern="1200">
                          <a:solidFill>
                            <a:schemeClr val="lt1"/>
                          </a:solidFill>
                          <a:latin typeface="Times New Roman"/>
                          <a:ea typeface="MS Gothic"/>
                        </a:defRPr>
                      </a:lvl4pPr>
                      <a:lvl5pPr marL="1828800" algn="l" defTabSz="914400" rtl="0" eaLnBrk="1" latinLnBrk="0" hangingPunct="1">
                        <a:defRPr sz="1800" b="1" kern="1200">
                          <a:solidFill>
                            <a:schemeClr val="lt1"/>
                          </a:solidFill>
                          <a:latin typeface="Times New Roman"/>
                          <a:ea typeface="MS Gothic"/>
                        </a:defRPr>
                      </a:lvl5pPr>
                      <a:lvl6pPr marL="2286000" algn="l" defTabSz="914400" rtl="0" eaLnBrk="1" latinLnBrk="0" hangingPunct="1">
                        <a:defRPr sz="1800" b="1" kern="1200">
                          <a:solidFill>
                            <a:schemeClr val="lt1"/>
                          </a:solidFill>
                          <a:latin typeface="Times New Roman"/>
                          <a:ea typeface="MS Gothic"/>
                        </a:defRPr>
                      </a:lvl6pPr>
                      <a:lvl7pPr marL="2743200" algn="l" defTabSz="914400" rtl="0" eaLnBrk="1" latinLnBrk="0" hangingPunct="1">
                        <a:defRPr sz="1800" b="1" kern="1200">
                          <a:solidFill>
                            <a:schemeClr val="lt1"/>
                          </a:solidFill>
                          <a:latin typeface="Times New Roman"/>
                          <a:ea typeface="MS Gothic"/>
                        </a:defRPr>
                      </a:lvl7pPr>
                      <a:lvl8pPr marL="3200400" algn="l" defTabSz="914400" rtl="0" eaLnBrk="1" latinLnBrk="0" hangingPunct="1">
                        <a:defRPr sz="1800" b="1" kern="1200">
                          <a:solidFill>
                            <a:schemeClr val="lt1"/>
                          </a:solidFill>
                          <a:latin typeface="Times New Roman"/>
                          <a:ea typeface="MS Gothic"/>
                        </a:defRPr>
                      </a:lvl8pPr>
                      <a:lvl9pPr marL="3657600" algn="l" defTabSz="914400" rtl="0" eaLnBrk="1" latinLnBrk="0" hangingPunct="1">
                        <a:defRPr sz="1800" b="1" kern="1200">
                          <a:solidFill>
                            <a:schemeClr val="lt1"/>
                          </a:solidFill>
                          <a:latin typeface="Times New Roman"/>
                          <a:ea typeface="MS Gothic"/>
                        </a:defRPr>
                      </a:lvl9pPr>
                    </a:lstStyle>
                    <a:p>
                      <a:r>
                        <a:rPr lang="en-US" sz="1900" dirty="0"/>
                        <a:t>Benjamin Rolfe</a:t>
                      </a:r>
                    </a:p>
                  </a:txBody>
                  <a:tcPr marL="97536" marR="97536" marT="48768" marB="48768">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CC99"/>
                    </a:solidFill>
                  </a:tcPr>
                </a:tc>
                <a:extLst>
                  <a:ext uri="{0D108BD9-81ED-4DB2-BD59-A6C34878D82A}">
                    <a16:rowId xmlns:a16="http://schemas.microsoft.com/office/drawing/2014/main" val="3508923880"/>
                  </a:ext>
                </a:extLst>
              </a:tr>
              <a:tr h="395563">
                <a:tc>
                  <a:txBody>
                    <a:bodyPr/>
                    <a:lstStyle>
                      <a:lvl1pPr marL="0" algn="l" defTabSz="914400" rtl="0" eaLnBrk="1" latinLnBrk="0" hangingPunct="1">
                        <a:defRPr sz="1800" kern="1200">
                          <a:solidFill>
                            <a:schemeClr val="dk1"/>
                          </a:solidFill>
                          <a:latin typeface="Times New Roman"/>
                          <a:ea typeface="MS Gothic"/>
                        </a:defRPr>
                      </a:lvl1pPr>
                      <a:lvl2pPr marL="457200" algn="l" defTabSz="914400" rtl="0" eaLnBrk="1" latinLnBrk="0" hangingPunct="1">
                        <a:defRPr sz="1800" kern="1200">
                          <a:solidFill>
                            <a:schemeClr val="dk1"/>
                          </a:solidFill>
                          <a:latin typeface="Times New Roman"/>
                          <a:ea typeface="MS Gothic"/>
                        </a:defRPr>
                      </a:lvl2pPr>
                      <a:lvl3pPr marL="914400" algn="l" defTabSz="914400" rtl="0" eaLnBrk="1" latinLnBrk="0" hangingPunct="1">
                        <a:defRPr sz="1800" kern="1200">
                          <a:solidFill>
                            <a:schemeClr val="dk1"/>
                          </a:solidFill>
                          <a:latin typeface="Times New Roman"/>
                          <a:ea typeface="MS Gothic"/>
                        </a:defRPr>
                      </a:lvl3pPr>
                      <a:lvl4pPr marL="1371600" algn="l" defTabSz="914400" rtl="0" eaLnBrk="1" latinLnBrk="0" hangingPunct="1">
                        <a:defRPr sz="1800" kern="1200">
                          <a:solidFill>
                            <a:schemeClr val="dk1"/>
                          </a:solidFill>
                          <a:latin typeface="Times New Roman"/>
                          <a:ea typeface="MS Gothic"/>
                        </a:defRPr>
                      </a:lvl4pPr>
                      <a:lvl5pPr marL="1828800" algn="l" defTabSz="914400" rtl="0" eaLnBrk="1" latinLnBrk="0" hangingPunct="1">
                        <a:defRPr sz="1800" kern="1200">
                          <a:solidFill>
                            <a:schemeClr val="dk1"/>
                          </a:solidFill>
                          <a:latin typeface="Times New Roman"/>
                          <a:ea typeface="MS Gothic"/>
                        </a:defRPr>
                      </a:lvl5pPr>
                      <a:lvl6pPr marL="2286000" algn="l" defTabSz="914400" rtl="0" eaLnBrk="1" latinLnBrk="0" hangingPunct="1">
                        <a:defRPr sz="1800" kern="1200">
                          <a:solidFill>
                            <a:schemeClr val="dk1"/>
                          </a:solidFill>
                          <a:latin typeface="Times New Roman"/>
                          <a:ea typeface="MS Gothic"/>
                        </a:defRPr>
                      </a:lvl6pPr>
                      <a:lvl7pPr marL="2743200" algn="l" defTabSz="914400" rtl="0" eaLnBrk="1" latinLnBrk="0" hangingPunct="1">
                        <a:defRPr sz="1800" kern="1200">
                          <a:solidFill>
                            <a:schemeClr val="dk1"/>
                          </a:solidFill>
                          <a:latin typeface="Times New Roman"/>
                          <a:ea typeface="MS Gothic"/>
                        </a:defRPr>
                      </a:lvl7pPr>
                      <a:lvl8pPr marL="3200400" algn="l" defTabSz="914400" rtl="0" eaLnBrk="1" latinLnBrk="0" hangingPunct="1">
                        <a:defRPr sz="1800" kern="1200">
                          <a:solidFill>
                            <a:schemeClr val="dk1"/>
                          </a:solidFill>
                          <a:latin typeface="Times New Roman"/>
                          <a:ea typeface="MS Gothic"/>
                        </a:defRPr>
                      </a:lvl8pPr>
                      <a:lvl9pPr marL="3657600" algn="l" defTabSz="914400" rtl="0" eaLnBrk="1" latinLnBrk="0" hangingPunct="1">
                        <a:defRPr sz="1800" kern="1200">
                          <a:solidFill>
                            <a:schemeClr val="dk1"/>
                          </a:solidFill>
                          <a:latin typeface="Times New Roman"/>
                          <a:ea typeface="MS Gothic"/>
                        </a:defRPr>
                      </a:lvl9pPr>
                    </a:lstStyle>
                    <a:p>
                      <a:r>
                        <a:rPr lang="en-US" sz="1900" b="0" i="0" kern="1200" dirty="0">
                          <a:solidFill>
                            <a:schemeClr val="dk1"/>
                          </a:solidFill>
                          <a:effectLst/>
                          <a:latin typeface="+mn-lt"/>
                          <a:ea typeface="+mn-ea"/>
                          <a:cs typeface="+mn-cs"/>
                        </a:rPr>
                        <a:t>Task Group Technical Editor</a:t>
                      </a:r>
                      <a:endParaRPr lang="en-US" sz="1900" dirty="0"/>
                    </a:p>
                  </a:txBody>
                  <a:tcPr marL="97536" marR="97536" marT="48768" marB="48768">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CC99">
                        <a:tint val="40000"/>
                      </a:srgbClr>
                    </a:solidFill>
                  </a:tcPr>
                </a:tc>
                <a:tc>
                  <a:txBody>
                    <a:bodyPr/>
                    <a:lstStyle>
                      <a:lvl1pPr marL="0" algn="l" defTabSz="914400" rtl="0" eaLnBrk="1" latinLnBrk="0" hangingPunct="1">
                        <a:defRPr sz="1800" kern="1200">
                          <a:solidFill>
                            <a:schemeClr val="dk1"/>
                          </a:solidFill>
                          <a:latin typeface="Times New Roman"/>
                          <a:ea typeface="MS Gothic"/>
                        </a:defRPr>
                      </a:lvl1pPr>
                      <a:lvl2pPr marL="457200" algn="l" defTabSz="914400" rtl="0" eaLnBrk="1" latinLnBrk="0" hangingPunct="1">
                        <a:defRPr sz="1800" kern="1200">
                          <a:solidFill>
                            <a:schemeClr val="dk1"/>
                          </a:solidFill>
                          <a:latin typeface="Times New Roman"/>
                          <a:ea typeface="MS Gothic"/>
                        </a:defRPr>
                      </a:lvl2pPr>
                      <a:lvl3pPr marL="914400" algn="l" defTabSz="914400" rtl="0" eaLnBrk="1" latinLnBrk="0" hangingPunct="1">
                        <a:defRPr sz="1800" kern="1200">
                          <a:solidFill>
                            <a:schemeClr val="dk1"/>
                          </a:solidFill>
                          <a:latin typeface="Times New Roman"/>
                          <a:ea typeface="MS Gothic"/>
                        </a:defRPr>
                      </a:lvl3pPr>
                      <a:lvl4pPr marL="1371600" algn="l" defTabSz="914400" rtl="0" eaLnBrk="1" latinLnBrk="0" hangingPunct="1">
                        <a:defRPr sz="1800" kern="1200">
                          <a:solidFill>
                            <a:schemeClr val="dk1"/>
                          </a:solidFill>
                          <a:latin typeface="Times New Roman"/>
                          <a:ea typeface="MS Gothic"/>
                        </a:defRPr>
                      </a:lvl4pPr>
                      <a:lvl5pPr marL="1828800" algn="l" defTabSz="914400" rtl="0" eaLnBrk="1" latinLnBrk="0" hangingPunct="1">
                        <a:defRPr sz="1800" kern="1200">
                          <a:solidFill>
                            <a:schemeClr val="dk1"/>
                          </a:solidFill>
                          <a:latin typeface="Times New Roman"/>
                          <a:ea typeface="MS Gothic"/>
                        </a:defRPr>
                      </a:lvl5pPr>
                      <a:lvl6pPr marL="2286000" algn="l" defTabSz="914400" rtl="0" eaLnBrk="1" latinLnBrk="0" hangingPunct="1">
                        <a:defRPr sz="1800" kern="1200">
                          <a:solidFill>
                            <a:schemeClr val="dk1"/>
                          </a:solidFill>
                          <a:latin typeface="Times New Roman"/>
                          <a:ea typeface="MS Gothic"/>
                        </a:defRPr>
                      </a:lvl6pPr>
                      <a:lvl7pPr marL="2743200" algn="l" defTabSz="914400" rtl="0" eaLnBrk="1" latinLnBrk="0" hangingPunct="1">
                        <a:defRPr sz="1800" kern="1200">
                          <a:solidFill>
                            <a:schemeClr val="dk1"/>
                          </a:solidFill>
                          <a:latin typeface="Times New Roman"/>
                          <a:ea typeface="MS Gothic"/>
                        </a:defRPr>
                      </a:lvl7pPr>
                      <a:lvl8pPr marL="3200400" algn="l" defTabSz="914400" rtl="0" eaLnBrk="1" latinLnBrk="0" hangingPunct="1">
                        <a:defRPr sz="1800" kern="1200">
                          <a:solidFill>
                            <a:schemeClr val="dk1"/>
                          </a:solidFill>
                          <a:latin typeface="Times New Roman"/>
                          <a:ea typeface="MS Gothic"/>
                        </a:defRPr>
                      </a:lvl8pPr>
                      <a:lvl9pPr marL="3657600" algn="l" defTabSz="914400" rtl="0" eaLnBrk="1" latinLnBrk="0" hangingPunct="1">
                        <a:defRPr sz="1800" kern="1200">
                          <a:solidFill>
                            <a:schemeClr val="dk1"/>
                          </a:solidFill>
                          <a:latin typeface="Times New Roman"/>
                          <a:ea typeface="MS Gothic"/>
                        </a:defRPr>
                      </a:lvl9pPr>
                    </a:lstStyle>
                    <a:p>
                      <a:r>
                        <a:rPr lang="en-US" sz="1900" dirty="0"/>
                        <a:t>Shoichi Kitazawa</a:t>
                      </a:r>
                    </a:p>
                  </a:txBody>
                  <a:tcPr marL="97536" marR="97536" marT="48768" marB="48768">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CC99">
                        <a:tint val="40000"/>
                      </a:srgbClr>
                    </a:solidFill>
                  </a:tcPr>
                </a:tc>
                <a:extLst>
                  <a:ext uri="{0D108BD9-81ED-4DB2-BD59-A6C34878D82A}">
                    <a16:rowId xmlns:a16="http://schemas.microsoft.com/office/drawing/2014/main" val="3521506643"/>
                  </a:ext>
                </a:extLst>
              </a:tr>
              <a:tr h="395563">
                <a:tc>
                  <a:txBody>
                    <a:bodyPr/>
                    <a:lstStyle>
                      <a:lvl1pPr marL="0" algn="l" defTabSz="914400" rtl="0" eaLnBrk="1" latinLnBrk="0" hangingPunct="1">
                        <a:defRPr sz="1800" kern="1200">
                          <a:solidFill>
                            <a:schemeClr val="dk1"/>
                          </a:solidFill>
                          <a:latin typeface="Times New Roman"/>
                          <a:ea typeface="MS Gothic"/>
                        </a:defRPr>
                      </a:lvl1pPr>
                      <a:lvl2pPr marL="457200" algn="l" defTabSz="914400" rtl="0" eaLnBrk="1" latinLnBrk="0" hangingPunct="1">
                        <a:defRPr sz="1800" kern="1200">
                          <a:solidFill>
                            <a:schemeClr val="dk1"/>
                          </a:solidFill>
                          <a:latin typeface="Times New Roman"/>
                          <a:ea typeface="MS Gothic"/>
                        </a:defRPr>
                      </a:lvl2pPr>
                      <a:lvl3pPr marL="914400" algn="l" defTabSz="914400" rtl="0" eaLnBrk="1" latinLnBrk="0" hangingPunct="1">
                        <a:defRPr sz="1800" kern="1200">
                          <a:solidFill>
                            <a:schemeClr val="dk1"/>
                          </a:solidFill>
                          <a:latin typeface="Times New Roman"/>
                          <a:ea typeface="MS Gothic"/>
                        </a:defRPr>
                      </a:lvl3pPr>
                      <a:lvl4pPr marL="1371600" algn="l" defTabSz="914400" rtl="0" eaLnBrk="1" latinLnBrk="0" hangingPunct="1">
                        <a:defRPr sz="1800" kern="1200">
                          <a:solidFill>
                            <a:schemeClr val="dk1"/>
                          </a:solidFill>
                          <a:latin typeface="Times New Roman"/>
                          <a:ea typeface="MS Gothic"/>
                        </a:defRPr>
                      </a:lvl4pPr>
                      <a:lvl5pPr marL="1828800" algn="l" defTabSz="914400" rtl="0" eaLnBrk="1" latinLnBrk="0" hangingPunct="1">
                        <a:defRPr sz="1800" kern="1200">
                          <a:solidFill>
                            <a:schemeClr val="dk1"/>
                          </a:solidFill>
                          <a:latin typeface="Times New Roman"/>
                          <a:ea typeface="MS Gothic"/>
                        </a:defRPr>
                      </a:lvl5pPr>
                      <a:lvl6pPr marL="2286000" algn="l" defTabSz="914400" rtl="0" eaLnBrk="1" latinLnBrk="0" hangingPunct="1">
                        <a:defRPr sz="1800" kern="1200">
                          <a:solidFill>
                            <a:schemeClr val="dk1"/>
                          </a:solidFill>
                          <a:latin typeface="Times New Roman"/>
                          <a:ea typeface="MS Gothic"/>
                        </a:defRPr>
                      </a:lvl6pPr>
                      <a:lvl7pPr marL="2743200" algn="l" defTabSz="914400" rtl="0" eaLnBrk="1" latinLnBrk="0" hangingPunct="1">
                        <a:defRPr sz="1800" kern="1200">
                          <a:solidFill>
                            <a:schemeClr val="dk1"/>
                          </a:solidFill>
                          <a:latin typeface="Times New Roman"/>
                          <a:ea typeface="MS Gothic"/>
                        </a:defRPr>
                      </a:lvl7pPr>
                      <a:lvl8pPr marL="3200400" algn="l" defTabSz="914400" rtl="0" eaLnBrk="1" latinLnBrk="0" hangingPunct="1">
                        <a:defRPr sz="1800" kern="1200">
                          <a:solidFill>
                            <a:schemeClr val="dk1"/>
                          </a:solidFill>
                          <a:latin typeface="Times New Roman"/>
                          <a:ea typeface="MS Gothic"/>
                        </a:defRPr>
                      </a:lvl8pPr>
                      <a:lvl9pPr marL="3657600" algn="l" defTabSz="914400" rtl="0" eaLnBrk="1" latinLnBrk="0" hangingPunct="1">
                        <a:defRPr sz="1800" kern="1200">
                          <a:solidFill>
                            <a:schemeClr val="dk1"/>
                          </a:solidFill>
                          <a:latin typeface="Times New Roman"/>
                          <a:ea typeface="MS Gothic"/>
                        </a:defRPr>
                      </a:lvl9pPr>
                    </a:lstStyle>
                    <a:p>
                      <a:r>
                        <a:rPr lang="en-US" sz="1900" dirty="0"/>
                        <a:t>Task Group Vice Chair</a:t>
                      </a:r>
                    </a:p>
                  </a:txBody>
                  <a:tcPr marL="97536" marR="97536" marT="48768" marB="48768">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CC99">
                        <a:tint val="20000"/>
                      </a:srgbClr>
                    </a:solidFill>
                  </a:tcPr>
                </a:tc>
                <a:tc>
                  <a:txBody>
                    <a:bodyPr/>
                    <a:lstStyle>
                      <a:lvl1pPr marL="0" algn="l" defTabSz="914400" rtl="0" eaLnBrk="1" latinLnBrk="0" hangingPunct="1">
                        <a:defRPr sz="1800" kern="1200">
                          <a:solidFill>
                            <a:schemeClr val="dk1"/>
                          </a:solidFill>
                          <a:latin typeface="Times New Roman"/>
                          <a:ea typeface="MS Gothic"/>
                        </a:defRPr>
                      </a:lvl1pPr>
                      <a:lvl2pPr marL="457200" algn="l" defTabSz="914400" rtl="0" eaLnBrk="1" latinLnBrk="0" hangingPunct="1">
                        <a:defRPr sz="1800" kern="1200">
                          <a:solidFill>
                            <a:schemeClr val="dk1"/>
                          </a:solidFill>
                          <a:latin typeface="Times New Roman"/>
                          <a:ea typeface="MS Gothic"/>
                        </a:defRPr>
                      </a:lvl2pPr>
                      <a:lvl3pPr marL="914400" algn="l" defTabSz="914400" rtl="0" eaLnBrk="1" latinLnBrk="0" hangingPunct="1">
                        <a:defRPr sz="1800" kern="1200">
                          <a:solidFill>
                            <a:schemeClr val="dk1"/>
                          </a:solidFill>
                          <a:latin typeface="Times New Roman"/>
                          <a:ea typeface="MS Gothic"/>
                        </a:defRPr>
                      </a:lvl3pPr>
                      <a:lvl4pPr marL="1371600" algn="l" defTabSz="914400" rtl="0" eaLnBrk="1" latinLnBrk="0" hangingPunct="1">
                        <a:defRPr sz="1800" kern="1200">
                          <a:solidFill>
                            <a:schemeClr val="dk1"/>
                          </a:solidFill>
                          <a:latin typeface="Times New Roman"/>
                          <a:ea typeface="MS Gothic"/>
                        </a:defRPr>
                      </a:lvl4pPr>
                      <a:lvl5pPr marL="1828800" algn="l" defTabSz="914400" rtl="0" eaLnBrk="1" latinLnBrk="0" hangingPunct="1">
                        <a:defRPr sz="1800" kern="1200">
                          <a:solidFill>
                            <a:schemeClr val="dk1"/>
                          </a:solidFill>
                          <a:latin typeface="Times New Roman"/>
                          <a:ea typeface="MS Gothic"/>
                        </a:defRPr>
                      </a:lvl5pPr>
                      <a:lvl6pPr marL="2286000" algn="l" defTabSz="914400" rtl="0" eaLnBrk="1" latinLnBrk="0" hangingPunct="1">
                        <a:defRPr sz="1800" kern="1200">
                          <a:solidFill>
                            <a:schemeClr val="dk1"/>
                          </a:solidFill>
                          <a:latin typeface="Times New Roman"/>
                          <a:ea typeface="MS Gothic"/>
                        </a:defRPr>
                      </a:lvl6pPr>
                      <a:lvl7pPr marL="2743200" algn="l" defTabSz="914400" rtl="0" eaLnBrk="1" latinLnBrk="0" hangingPunct="1">
                        <a:defRPr sz="1800" kern="1200">
                          <a:solidFill>
                            <a:schemeClr val="dk1"/>
                          </a:solidFill>
                          <a:latin typeface="Times New Roman"/>
                          <a:ea typeface="MS Gothic"/>
                        </a:defRPr>
                      </a:lvl7pPr>
                      <a:lvl8pPr marL="3200400" algn="l" defTabSz="914400" rtl="0" eaLnBrk="1" latinLnBrk="0" hangingPunct="1">
                        <a:defRPr sz="1800" kern="1200">
                          <a:solidFill>
                            <a:schemeClr val="dk1"/>
                          </a:solidFill>
                          <a:latin typeface="Times New Roman"/>
                          <a:ea typeface="MS Gothic"/>
                        </a:defRPr>
                      </a:lvl8pPr>
                      <a:lvl9pPr marL="3657600" algn="l" defTabSz="914400" rtl="0" eaLnBrk="1" latinLnBrk="0" hangingPunct="1">
                        <a:defRPr sz="1800" kern="1200">
                          <a:solidFill>
                            <a:schemeClr val="dk1"/>
                          </a:solidFill>
                          <a:latin typeface="Times New Roman"/>
                          <a:ea typeface="MS Gothic"/>
                        </a:defRPr>
                      </a:lvl9pPr>
                    </a:lstStyle>
                    <a:p>
                      <a:r>
                        <a:rPr lang="en-US" sz="1900" dirty="0"/>
                        <a:t>Kazuto Yano</a:t>
                      </a:r>
                    </a:p>
                  </a:txBody>
                  <a:tcPr marL="97536" marR="97536" marT="48768" marB="48768">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CC99">
                        <a:tint val="20000"/>
                      </a:srgbClr>
                    </a:solidFill>
                  </a:tcPr>
                </a:tc>
                <a:extLst>
                  <a:ext uri="{0D108BD9-81ED-4DB2-BD59-A6C34878D82A}">
                    <a16:rowId xmlns:a16="http://schemas.microsoft.com/office/drawing/2014/main" val="1622649571"/>
                  </a:ext>
                </a:extLst>
              </a:tr>
              <a:tr h="395563">
                <a:tc>
                  <a:txBody>
                    <a:bodyPr/>
                    <a:lstStyle>
                      <a:lvl1pPr marL="0" algn="l" defTabSz="914400" rtl="0" eaLnBrk="1" latinLnBrk="0" hangingPunct="1">
                        <a:defRPr sz="1800" kern="1200">
                          <a:solidFill>
                            <a:schemeClr val="dk1"/>
                          </a:solidFill>
                          <a:latin typeface="Times New Roman"/>
                          <a:ea typeface="MS Gothic"/>
                        </a:defRPr>
                      </a:lvl1pPr>
                      <a:lvl2pPr marL="457200" algn="l" defTabSz="914400" rtl="0" eaLnBrk="1" latinLnBrk="0" hangingPunct="1">
                        <a:defRPr sz="1800" kern="1200">
                          <a:solidFill>
                            <a:schemeClr val="dk1"/>
                          </a:solidFill>
                          <a:latin typeface="Times New Roman"/>
                          <a:ea typeface="MS Gothic"/>
                        </a:defRPr>
                      </a:lvl2pPr>
                      <a:lvl3pPr marL="914400" algn="l" defTabSz="914400" rtl="0" eaLnBrk="1" latinLnBrk="0" hangingPunct="1">
                        <a:defRPr sz="1800" kern="1200">
                          <a:solidFill>
                            <a:schemeClr val="dk1"/>
                          </a:solidFill>
                          <a:latin typeface="Times New Roman"/>
                          <a:ea typeface="MS Gothic"/>
                        </a:defRPr>
                      </a:lvl3pPr>
                      <a:lvl4pPr marL="1371600" algn="l" defTabSz="914400" rtl="0" eaLnBrk="1" latinLnBrk="0" hangingPunct="1">
                        <a:defRPr sz="1800" kern="1200">
                          <a:solidFill>
                            <a:schemeClr val="dk1"/>
                          </a:solidFill>
                          <a:latin typeface="Times New Roman"/>
                          <a:ea typeface="MS Gothic"/>
                        </a:defRPr>
                      </a:lvl4pPr>
                      <a:lvl5pPr marL="1828800" algn="l" defTabSz="914400" rtl="0" eaLnBrk="1" latinLnBrk="0" hangingPunct="1">
                        <a:defRPr sz="1800" kern="1200">
                          <a:solidFill>
                            <a:schemeClr val="dk1"/>
                          </a:solidFill>
                          <a:latin typeface="Times New Roman"/>
                          <a:ea typeface="MS Gothic"/>
                        </a:defRPr>
                      </a:lvl5pPr>
                      <a:lvl6pPr marL="2286000" algn="l" defTabSz="914400" rtl="0" eaLnBrk="1" latinLnBrk="0" hangingPunct="1">
                        <a:defRPr sz="1800" kern="1200">
                          <a:solidFill>
                            <a:schemeClr val="dk1"/>
                          </a:solidFill>
                          <a:latin typeface="Times New Roman"/>
                          <a:ea typeface="MS Gothic"/>
                        </a:defRPr>
                      </a:lvl6pPr>
                      <a:lvl7pPr marL="2743200" algn="l" defTabSz="914400" rtl="0" eaLnBrk="1" latinLnBrk="0" hangingPunct="1">
                        <a:defRPr sz="1800" kern="1200">
                          <a:solidFill>
                            <a:schemeClr val="dk1"/>
                          </a:solidFill>
                          <a:latin typeface="Times New Roman"/>
                          <a:ea typeface="MS Gothic"/>
                        </a:defRPr>
                      </a:lvl7pPr>
                      <a:lvl8pPr marL="3200400" algn="l" defTabSz="914400" rtl="0" eaLnBrk="1" latinLnBrk="0" hangingPunct="1">
                        <a:defRPr sz="1800" kern="1200">
                          <a:solidFill>
                            <a:schemeClr val="dk1"/>
                          </a:solidFill>
                          <a:latin typeface="Times New Roman"/>
                          <a:ea typeface="MS Gothic"/>
                        </a:defRPr>
                      </a:lvl8pPr>
                      <a:lvl9pPr marL="3657600" algn="l" defTabSz="914400" rtl="0" eaLnBrk="1" latinLnBrk="0" hangingPunct="1">
                        <a:defRPr sz="1800" kern="1200">
                          <a:solidFill>
                            <a:schemeClr val="dk1"/>
                          </a:solidFill>
                          <a:latin typeface="Times New Roman"/>
                          <a:ea typeface="MS Gothic"/>
                        </a:defRPr>
                      </a:lvl9pPr>
                    </a:lstStyle>
                    <a:p>
                      <a:r>
                        <a:rPr lang="en-US" sz="1900" dirty="0"/>
                        <a:t>Task Group Vice Chair</a:t>
                      </a:r>
                    </a:p>
                  </a:txBody>
                  <a:tcPr marL="97536" marR="97536" marT="48768" marB="48768">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CC99">
                        <a:tint val="40000"/>
                      </a:srgbClr>
                    </a:solidFill>
                  </a:tcPr>
                </a:tc>
                <a:tc>
                  <a:txBody>
                    <a:bodyPr/>
                    <a:lstStyle>
                      <a:lvl1pPr marL="0" algn="l" defTabSz="914400" rtl="0" eaLnBrk="1" latinLnBrk="0" hangingPunct="1">
                        <a:defRPr sz="1800" kern="1200">
                          <a:solidFill>
                            <a:schemeClr val="dk1"/>
                          </a:solidFill>
                          <a:latin typeface="Times New Roman"/>
                          <a:ea typeface="MS Gothic"/>
                        </a:defRPr>
                      </a:lvl1pPr>
                      <a:lvl2pPr marL="457200" algn="l" defTabSz="914400" rtl="0" eaLnBrk="1" latinLnBrk="0" hangingPunct="1">
                        <a:defRPr sz="1800" kern="1200">
                          <a:solidFill>
                            <a:schemeClr val="dk1"/>
                          </a:solidFill>
                          <a:latin typeface="Times New Roman"/>
                          <a:ea typeface="MS Gothic"/>
                        </a:defRPr>
                      </a:lvl2pPr>
                      <a:lvl3pPr marL="914400" algn="l" defTabSz="914400" rtl="0" eaLnBrk="1" latinLnBrk="0" hangingPunct="1">
                        <a:defRPr sz="1800" kern="1200">
                          <a:solidFill>
                            <a:schemeClr val="dk1"/>
                          </a:solidFill>
                          <a:latin typeface="Times New Roman"/>
                          <a:ea typeface="MS Gothic"/>
                        </a:defRPr>
                      </a:lvl3pPr>
                      <a:lvl4pPr marL="1371600" algn="l" defTabSz="914400" rtl="0" eaLnBrk="1" latinLnBrk="0" hangingPunct="1">
                        <a:defRPr sz="1800" kern="1200">
                          <a:solidFill>
                            <a:schemeClr val="dk1"/>
                          </a:solidFill>
                          <a:latin typeface="Times New Roman"/>
                          <a:ea typeface="MS Gothic"/>
                        </a:defRPr>
                      </a:lvl4pPr>
                      <a:lvl5pPr marL="1828800" algn="l" defTabSz="914400" rtl="0" eaLnBrk="1" latinLnBrk="0" hangingPunct="1">
                        <a:defRPr sz="1800" kern="1200">
                          <a:solidFill>
                            <a:schemeClr val="dk1"/>
                          </a:solidFill>
                          <a:latin typeface="Times New Roman"/>
                          <a:ea typeface="MS Gothic"/>
                        </a:defRPr>
                      </a:lvl5pPr>
                      <a:lvl6pPr marL="2286000" algn="l" defTabSz="914400" rtl="0" eaLnBrk="1" latinLnBrk="0" hangingPunct="1">
                        <a:defRPr sz="1800" kern="1200">
                          <a:solidFill>
                            <a:schemeClr val="dk1"/>
                          </a:solidFill>
                          <a:latin typeface="Times New Roman"/>
                          <a:ea typeface="MS Gothic"/>
                        </a:defRPr>
                      </a:lvl6pPr>
                      <a:lvl7pPr marL="2743200" algn="l" defTabSz="914400" rtl="0" eaLnBrk="1" latinLnBrk="0" hangingPunct="1">
                        <a:defRPr sz="1800" kern="1200">
                          <a:solidFill>
                            <a:schemeClr val="dk1"/>
                          </a:solidFill>
                          <a:latin typeface="Times New Roman"/>
                          <a:ea typeface="MS Gothic"/>
                        </a:defRPr>
                      </a:lvl7pPr>
                      <a:lvl8pPr marL="3200400" algn="l" defTabSz="914400" rtl="0" eaLnBrk="1" latinLnBrk="0" hangingPunct="1">
                        <a:defRPr sz="1800" kern="1200">
                          <a:solidFill>
                            <a:schemeClr val="dk1"/>
                          </a:solidFill>
                          <a:latin typeface="Times New Roman"/>
                          <a:ea typeface="MS Gothic"/>
                        </a:defRPr>
                      </a:lvl8pPr>
                      <a:lvl9pPr marL="3657600" algn="l" defTabSz="914400" rtl="0" eaLnBrk="1" latinLnBrk="0" hangingPunct="1">
                        <a:defRPr sz="1800" kern="1200">
                          <a:solidFill>
                            <a:schemeClr val="dk1"/>
                          </a:solidFill>
                          <a:latin typeface="Times New Roman"/>
                          <a:ea typeface="MS Gothic"/>
                        </a:defRPr>
                      </a:lvl9pPr>
                    </a:lstStyle>
                    <a:p>
                      <a:r>
                        <a:rPr lang="en-US" sz="1900" dirty="0"/>
                        <a:t>Joerg Robert</a:t>
                      </a:r>
                    </a:p>
                  </a:txBody>
                  <a:tcPr marL="97536" marR="97536" marT="48768" marB="48768">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CC99">
                        <a:tint val="40000"/>
                      </a:srgbClr>
                    </a:solidFill>
                  </a:tcPr>
                </a:tc>
                <a:extLst>
                  <a:ext uri="{0D108BD9-81ED-4DB2-BD59-A6C34878D82A}">
                    <a16:rowId xmlns:a16="http://schemas.microsoft.com/office/drawing/2014/main" val="2351473130"/>
                  </a:ext>
                </a:extLst>
              </a:tr>
              <a:tr h="395563">
                <a:tc>
                  <a:txBody>
                    <a:bodyPr/>
                    <a:lstStyle>
                      <a:lvl1pPr marL="0" algn="l" defTabSz="914400" rtl="0" eaLnBrk="1" latinLnBrk="0" hangingPunct="1">
                        <a:defRPr sz="1800" kern="1200">
                          <a:solidFill>
                            <a:schemeClr val="dk1"/>
                          </a:solidFill>
                          <a:latin typeface="Times New Roman"/>
                          <a:ea typeface="MS Gothic"/>
                        </a:defRPr>
                      </a:lvl1pPr>
                      <a:lvl2pPr marL="457200" algn="l" defTabSz="914400" rtl="0" eaLnBrk="1" latinLnBrk="0" hangingPunct="1">
                        <a:defRPr sz="1800" kern="1200">
                          <a:solidFill>
                            <a:schemeClr val="dk1"/>
                          </a:solidFill>
                          <a:latin typeface="Times New Roman"/>
                          <a:ea typeface="MS Gothic"/>
                        </a:defRPr>
                      </a:lvl2pPr>
                      <a:lvl3pPr marL="914400" algn="l" defTabSz="914400" rtl="0" eaLnBrk="1" latinLnBrk="0" hangingPunct="1">
                        <a:defRPr sz="1800" kern="1200">
                          <a:solidFill>
                            <a:schemeClr val="dk1"/>
                          </a:solidFill>
                          <a:latin typeface="Times New Roman"/>
                          <a:ea typeface="MS Gothic"/>
                        </a:defRPr>
                      </a:lvl3pPr>
                      <a:lvl4pPr marL="1371600" algn="l" defTabSz="914400" rtl="0" eaLnBrk="1" latinLnBrk="0" hangingPunct="1">
                        <a:defRPr sz="1800" kern="1200">
                          <a:solidFill>
                            <a:schemeClr val="dk1"/>
                          </a:solidFill>
                          <a:latin typeface="Times New Roman"/>
                          <a:ea typeface="MS Gothic"/>
                        </a:defRPr>
                      </a:lvl4pPr>
                      <a:lvl5pPr marL="1828800" algn="l" defTabSz="914400" rtl="0" eaLnBrk="1" latinLnBrk="0" hangingPunct="1">
                        <a:defRPr sz="1800" kern="1200">
                          <a:solidFill>
                            <a:schemeClr val="dk1"/>
                          </a:solidFill>
                          <a:latin typeface="Times New Roman"/>
                          <a:ea typeface="MS Gothic"/>
                        </a:defRPr>
                      </a:lvl5pPr>
                      <a:lvl6pPr marL="2286000" algn="l" defTabSz="914400" rtl="0" eaLnBrk="1" latinLnBrk="0" hangingPunct="1">
                        <a:defRPr sz="1800" kern="1200">
                          <a:solidFill>
                            <a:schemeClr val="dk1"/>
                          </a:solidFill>
                          <a:latin typeface="Times New Roman"/>
                          <a:ea typeface="MS Gothic"/>
                        </a:defRPr>
                      </a:lvl6pPr>
                      <a:lvl7pPr marL="2743200" algn="l" defTabSz="914400" rtl="0" eaLnBrk="1" latinLnBrk="0" hangingPunct="1">
                        <a:defRPr sz="1800" kern="1200">
                          <a:solidFill>
                            <a:schemeClr val="dk1"/>
                          </a:solidFill>
                          <a:latin typeface="Times New Roman"/>
                          <a:ea typeface="MS Gothic"/>
                        </a:defRPr>
                      </a:lvl7pPr>
                      <a:lvl8pPr marL="3200400" algn="l" defTabSz="914400" rtl="0" eaLnBrk="1" latinLnBrk="0" hangingPunct="1">
                        <a:defRPr sz="1800" kern="1200">
                          <a:solidFill>
                            <a:schemeClr val="dk1"/>
                          </a:solidFill>
                          <a:latin typeface="Times New Roman"/>
                          <a:ea typeface="MS Gothic"/>
                        </a:defRPr>
                      </a:lvl8pPr>
                      <a:lvl9pPr marL="3657600" algn="l" defTabSz="914400" rtl="0" eaLnBrk="1" latinLnBrk="0" hangingPunct="1">
                        <a:defRPr sz="1800" kern="1200">
                          <a:solidFill>
                            <a:schemeClr val="dk1"/>
                          </a:solidFill>
                          <a:latin typeface="Times New Roman"/>
                          <a:ea typeface="MS Gothic"/>
                        </a:defRPr>
                      </a:lvl9pPr>
                    </a:lstStyle>
                    <a:p>
                      <a:r>
                        <a:rPr lang="en-US" sz="1900" dirty="0"/>
                        <a:t>Task Group Recording Secretary</a:t>
                      </a:r>
                    </a:p>
                  </a:txBody>
                  <a:tcPr marL="97536" marR="97536" marT="48768" marB="48768">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CC99">
                        <a:tint val="20000"/>
                      </a:srgbClr>
                    </a:solidFill>
                  </a:tcPr>
                </a:tc>
                <a:tc>
                  <a:txBody>
                    <a:bodyPr/>
                    <a:lstStyle>
                      <a:lvl1pPr marL="0" algn="l" defTabSz="914400" rtl="0" eaLnBrk="1" latinLnBrk="0" hangingPunct="1">
                        <a:defRPr sz="1800" kern="1200">
                          <a:solidFill>
                            <a:schemeClr val="dk1"/>
                          </a:solidFill>
                          <a:latin typeface="Times New Roman"/>
                          <a:ea typeface="MS Gothic"/>
                        </a:defRPr>
                      </a:lvl1pPr>
                      <a:lvl2pPr marL="457200" algn="l" defTabSz="914400" rtl="0" eaLnBrk="1" latinLnBrk="0" hangingPunct="1">
                        <a:defRPr sz="1800" kern="1200">
                          <a:solidFill>
                            <a:schemeClr val="dk1"/>
                          </a:solidFill>
                          <a:latin typeface="Times New Roman"/>
                          <a:ea typeface="MS Gothic"/>
                        </a:defRPr>
                      </a:lvl2pPr>
                      <a:lvl3pPr marL="914400" algn="l" defTabSz="914400" rtl="0" eaLnBrk="1" latinLnBrk="0" hangingPunct="1">
                        <a:defRPr sz="1800" kern="1200">
                          <a:solidFill>
                            <a:schemeClr val="dk1"/>
                          </a:solidFill>
                          <a:latin typeface="Times New Roman"/>
                          <a:ea typeface="MS Gothic"/>
                        </a:defRPr>
                      </a:lvl3pPr>
                      <a:lvl4pPr marL="1371600" algn="l" defTabSz="914400" rtl="0" eaLnBrk="1" latinLnBrk="0" hangingPunct="1">
                        <a:defRPr sz="1800" kern="1200">
                          <a:solidFill>
                            <a:schemeClr val="dk1"/>
                          </a:solidFill>
                          <a:latin typeface="Times New Roman"/>
                          <a:ea typeface="MS Gothic"/>
                        </a:defRPr>
                      </a:lvl4pPr>
                      <a:lvl5pPr marL="1828800" algn="l" defTabSz="914400" rtl="0" eaLnBrk="1" latinLnBrk="0" hangingPunct="1">
                        <a:defRPr sz="1800" kern="1200">
                          <a:solidFill>
                            <a:schemeClr val="dk1"/>
                          </a:solidFill>
                          <a:latin typeface="Times New Roman"/>
                          <a:ea typeface="MS Gothic"/>
                        </a:defRPr>
                      </a:lvl5pPr>
                      <a:lvl6pPr marL="2286000" algn="l" defTabSz="914400" rtl="0" eaLnBrk="1" latinLnBrk="0" hangingPunct="1">
                        <a:defRPr sz="1800" kern="1200">
                          <a:solidFill>
                            <a:schemeClr val="dk1"/>
                          </a:solidFill>
                          <a:latin typeface="Times New Roman"/>
                          <a:ea typeface="MS Gothic"/>
                        </a:defRPr>
                      </a:lvl6pPr>
                      <a:lvl7pPr marL="2743200" algn="l" defTabSz="914400" rtl="0" eaLnBrk="1" latinLnBrk="0" hangingPunct="1">
                        <a:defRPr sz="1800" kern="1200">
                          <a:solidFill>
                            <a:schemeClr val="dk1"/>
                          </a:solidFill>
                          <a:latin typeface="Times New Roman"/>
                          <a:ea typeface="MS Gothic"/>
                        </a:defRPr>
                      </a:lvl7pPr>
                      <a:lvl8pPr marL="3200400" algn="l" defTabSz="914400" rtl="0" eaLnBrk="1" latinLnBrk="0" hangingPunct="1">
                        <a:defRPr sz="1800" kern="1200">
                          <a:solidFill>
                            <a:schemeClr val="dk1"/>
                          </a:solidFill>
                          <a:latin typeface="Times New Roman"/>
                          <a:ea typeface="MS Gothic"/>
                        </a:defRPr>
                      </a:lvl8pPr>
                      <a:lvl9pPr marL="3657600" algn="l" defTabSz="914400" rtl="0" eaLnBrk="1" latinLnBrk="0" hangingPunct="1">
                        <a:defRPr sz="1800" kern="1200">
                          <a:solidFill>
                            <a:schemeClr val="dk1"/>
                          </a:solidFill>
                          <a:latin typeface="Times New Roman"/>
                          <a:ea typeface="MS Gothic"/>
                        </a:defRPr>
                      </a:lvl9p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1900" dirty="0" err="1"/>
                        <a:t>Yukimasa</a:t>
                      </a:r>
                      <a:r>
                        <a:rPr lang="en-US" sz="1900" dirty="0"/>
                        <a:t> Nagai</a:t>
                      </a:r>
                    </a:p>
                  </a:txBody>
                  <a:tcPr marL="97536" marR="97536" marT="48768" marB="48768">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CC99">
                        <a:tint val="20000"/>
                      </a:srgbClr>
                    </a:solidFill>
                  </a:tcPr>
                </a:tc>
                <a:extLst>
                  <a:ext uri="{0D108BD9-81ED-4DB2-BD59-A6C34878D82A}">
                    <a16:rowId xmlns:a16="http://schemas.microsoft.com/office/drawing/2014/main" val="1654879523"/>
                  </a:ext>
                </a:extLst>
              </a:tr>
            </a:tbl>
          </a:graphicData>
        </a:graphic>
      </p:graphicFrame>
    </p:spTree>
    <p:extLst>
      <p:ext uri="{BB962C8B-B14F-4D97-AF65-F5344CB8AC3E}">
        <p14:creationId xmlns:p14="http://schemas.microsoft.com/office/powerpoint/2010/main" val="27508590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ECE48-3BCB-1F54-49CA-DD58F83A6EA9}"/>
              </a:ext>
            </a:extLst>
          </p:cNvPr>
          <p:cNvSpPr>
            <a:spLocks noGrp="1"/>
          </p:cNvSpPr>
          <p:nvPr>
            <p:ph type="title"/>
          </p:nvPr>
        </p:nvSpPr>
        <p:spPr/>
        <p:txBody>
          <a:bodyPr/>
          <a:lstStyle/>
          <a:p>
            <a:r>
              <a:rPr lang="en-US" dirty="0"/>
              <a:t>Some presentations in the Task Group</a:t>
            </a:r>
          </a:p>
        </p:txBody>
      </p:sp>
      <p:sp>
        <p:nvSpPr>
          <p:cNvPr id="3" name="Content Placeholder 2">
            <a:extLst>
              <a:ext uri="{FF2B5EF4-FFF2-40B4-BE49-F238E27FC236}">
                <a16:creationId xmlns:a16="http://schemas.microsoft.com/office/drawing/2014/main" id="{CFB87CFB-E1B9-05B8-7A7F-6FE276A00CE7}"/>
              </a:ext>
            </a:extLst>
          </p:cNvPr>
          <p:cNvSpPr>
            <a:spLocks noGrp="1"/>
          </p:cNvSpPr>
          <p:nvPr>
            <p:ph idx="1"/>
          </p:nvPr>
        </p:nvSpPr>
        <p:spPr/>
        <p:txBody>
          <a:bodyPr/>
          <a:lstStyle/>
          <a:p>
            <a:r>
              <a:rPr lang="en-US" b="0" dirty="0">
                <a:latin typeface="Verdana" panose="020B0604030504040204" pitchFamily="34" charset="0"/>
                <a:ea typeface="Verdana" panose="020B0604030504040204" pitchFamily="34" charset="0"/>
              </a:rPr>
              <a:t>19-24/0038, “Measurement results of radio noise over Sub-1 GHz band emitted from mini PC and laptop PC”  </a:t>
            </a:r>
            <a:r>
              <a:rPr lang="en-US" b="0" dirty="0" err="1">
                <a:latin typeface="Verdana" panose="020B0604030504040204" pitchFamily="34" charset="0"/>
                <a:ea typeface="Verdana" panose="020B0604030504040204" pitchFamily="34" charset="0"/>
              </a:rPr>
              <a:t>Kazuni</a:t>
            </a:r>
            <a:r>
              <a:rPr lang="en-US" b="0" dirty="0">
                <a:latin typeface="Verdana" panose="020B0604030504040204" pitchFamily="34" charset="0"/>
                <a:ea typeface="Verdana" panose="020B0604030504040204" pitchFamily="34" charset="0"/>
              </a:rPr>
              <a:t> </a:t>
            </a:r>
            <a:r>
              <a:rPr lang="en-US" b="0" dirty="0" err="1">
                <a:latin typeface="Verdana" panose="020B0604030504040204" pitchFamily="34" charset="0"/>
                <a:ea typeface="Verdana" panose="020B0604030504040204" pitchFamily="34" charset="0"/>
              </a:rPr>
              <a:t>Yato</a:t>
            </a:r>
            <a:r>
              <a:rPr lang="en-US" b="0" dirty="0">
                <a:latin typeface="Verdana" panose="020B0604030504040204" pitchFamily="34" charset="0"/>
                <a:ea typeface="Verdana" panose="020B0604030504040204" pitchFamily="34" charset="0"/>
              </a:rPr>
              <a:t> et. al. </a:t>
            </a:r>
          </a:p>
          <a:p>
            <a:endParaRPr lang="en-US" b="0" dirty="0">
              <a:latin typeface="Verdana" panose="020B0604030504040204" pitchFamily="34" charset="0"/>
              <a:ea typeface="Verdana" panose="020B0604030504040204" pitchFamily="34" charset="0"/>
            </a:endParaRPr>
          </a:p>
          <a:p>
            <a:r>
              <a:rPr lang="en-US" b="0" dirty="0">
                <a:latin typeface="Verdana" panose="020B0604030504040204" pitchFamily="34" charset="0"/>
                <a:ea typeface="Verdana" panose="020B0604030504040204" pitchFamily="34" charset="0"/>
              </a:rPr>
              <a:t>19-24/0032,“IEEE 802.11ah and IEEE 802.15.4g SUN OFDM PHY Coexistence Simulation” </a:t>
            </a:r>
            <a:r>
              <a:rPr lang="en-US" b="0" dirty="0" err="1">
                <a:latin typeface="Verdana" panose="020B0604030504040204" pitchFamily="34" charset="0"/>
                <a:ea typeface="Verdana" panose="020B0604030504040204" pitchFamily="34" charset="0"/>
              </a:rPr>
              <a:t>Takenoro</a:t>
            </a:r>
            <a:r>
              <a:rPr lang="en-US" b="0" dirty="0">
                <a:latin typeface="Verdana" panose="020B0604030504040204" pitchFamily="34" charset="0"/>
                <a:ea typeface="Verdana" panose="020B0604030504040204" pitchFamily="34" charset="0"/>
              </a:rPr>
              <a:t> Sumi et. al</a:t>
            </a:r>
          </a:p>
          <a:p>
            <a:endParaRPr lang="en-US" b="0" dirty="0">
              <a:latin typeface="Verdana" panose="020B0604030504040204" pitchFamily="34" charset="0"/>
              <a:ea typeface="Verdana" panose="020B0604030504040204" pitchFamily="34" charset="0"/>
            </a:endParaRPr>
          </a:p>
          <a:p>
            <a:r>
              <a:rPr lang="en-US" b="0" dirty="0">
                <a:latin typeface="Verdana" panose="020B0604030504040204" pitchFamily="34" charset="0"/>
                <a:ea typeface="Verdana" panose="020B0604030504040204" pitchFamily="34" charset="0"/>
              </a:rPr>
              <a:t>19-24/0016,“ </a:t>
            </a:r>
            <a:r>
              <a:rPr lang="en-US" b="0" i="0" dirty="0">
                <a:solidFill>
                  <a:srgbClr val="000000"/>
                </a:solidFill>
                <a:effectLst/>
                <a:latin typeface="Verdana" panose="020B0604030504040204" pitchFamily="34" charset="0"/>
                <a:ea typeface="Verdana" panose="020B0604030504040204" pitchFamily="34" charset="0"/>
              </a:rPr>
              <a:t>Interference Spectrum Measurements</a:t>
            </a:r>
            <a:r>
              <a:rPr lang="en-US" b="0" dirty="0">
                <a:latin typeface="Verdana" panose="020B0604030504040204" pitchFamily="34" charset="0"/>
                <a:ea typeface="Verdana" panose="020B0604030504040204" pitchFamily="34" charset="0"/>
              </a:rPr>
              <a:t>” Joerg Robert</a:t>
            </a:r>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A0CDBE1F-E062-92E3-ADFF-FCCCF151D8C7}"/>
              </a:ext>
            </a:extLst>
          </p:cNvPr>
          <p:cNvSpPr>
            <a:spLocks noGrp="1"/>
          </p:cNvSpPr>
          <p:nvPr>
            <p:ph type="sldNum" sz="quarter" idx="12"/>
          </p:nvPr>
        </p:nvSpPr>
        <p:spPr/>
        <p:txBody>
          <a:bodyPr/>
          <a:lstStyle/>
          <a:p>
            <a:fld id="{56128EF1-3491-41D4-A6F9-015291B0D7C7}" type="slidenum">
              <a:rPr lang="en-US" smtClean="0"/>
              <a:t>15</a:t>
            </a:fld>
            <a:endParaRPr lang="en-US"/>
          </a:p>
        </p:txBody>
      </p:sp>
    </p:spTree>
    <p:extLst>
      <p:ext uri="{BB962C8B-B14F-4D97-AF65-F5344CB8AC3E}">
        <p14:creationId xmlns:p14="http://schemas.microsoft.com/office/powerpoint/2010/main" val="35685811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69D841C-B42B-E476-256B-A4CAB925EAC2}"/>
              </a:ext>
            </a:extLst>
          </p:cNvPr>
          <p:cNvSpPr>
            <a:spLocks noGrp="1"/>
          </p:cNvSpPr>
          <p:nvPr>
            <p:ph type="sldNum" sz="quarter" idx="12"/>
          </p:nvPr>
        </p:nvSpPr>
        <p:spPr/>
        <p:txBody>
          <a:bodyPr/>
          <a:lstStyle/>
          <a:p>
            <a:fld id="{56128EF1-3491-41D4-A6F9-015291B0D7C7}" type="slidenum">
              <a:rPr lang="en-US" smtClean="0"/>
              <a:t>16</a:t>
            </a:fld>
            <a:endParaRPr lang="en-US"/>
          </a:p>
        </p:txBody>
      </p:sp>
      <p:pic>
        <p:nvPicPr>
          <p:cNvPr id="6" name="Picture 5">
            <a:extLst>
              <a:ext uri="{FF2B5EF4-FFF2-40B4-BE49-F238E27FC236}">
                <a16:creationId xmlns:a16="http://schemas.microsoft.com/office/drawing/2014/main" id="{B3550784-5C20-609B-72B0-6FA1C80C3C79}"/>
              </a:ext>
            </a:extLst>
          </p:cNvPr>
          <p:cNvPicPr>
            <a:picLocks noChangeAspect="1"/>
          </p:cNvPicPr>
          <p:nvPr/>
        </p:nvPicPr>
        <p:blipFill>
          <a:blip r:embed="rId2"/>
          <a:stretch>
            <a:fillRect/>
          </a:stretch>
        </p:blipFill>
        <p:spPr>
          <a:xfrm>
            <a:off x="1168400" y="1621415"/>
            <a:ext cx="11134738" cy="5112085"/>
          </a:xfrm>
          <a:prstGeom prst="rect">
            <a:avLst/>
          </a:prstGeom>
        </p:spPr>
      </p:pic>
      <p:sp>
        <p:nvSpPr>
          <p:cNvPr id="10" name="TextBox 9">
            <a:extLst>
              <a:ext uri="{FF2B5EF4-FFF2-40B4-BE49-F238E27FC236}">
                <a16:creationId xmlns:a16="http://schemas.microsoft.com/office/drawing/2014/main" id="{0D75EA24-A8C6-87CC-9F9F-8C9CDE66B373}"/>
              </a:ext>
            </a:extLst>
          </p:cNvPr>
          <p:cNvSpPr txBox="1"/>
          <p:nvPr/>
        </p:nvSpPr>
        <p:spPr>
          <a:xfrm>
            <a:off x="635000" y="662070"/>
            <a:ext cx="11331095" cy="801501"/>
          </a:xfrm>
          <a:prstGeom prst="rect">
            <a:avLst/>
          </a:prstGeom>
          <a:noFill/>
        </p:spPr>
        <p:txBody>
          <a:bodyPr wrap="square">
            <a:spAutoFit/>
          </a:bodyPr>
          <a:lstStyle/>
          <a:p>
            <a:pPr defTabSz="975390" eaLnBrk="1" fontAlgn="auto" hangingPunct="1">
              <a:lnSpc>
                <a:spcPct val="90000"/>
              </a:lnSpc>
              <a:spcBef>
                <a:spcPts val="1067"/>
              </a:spcBef>
              <a:spcAft>
                <a:spcPts val="0"/>
              </a:spcAft>
              <a:buClrTx/>
              <a:buSzTx/>
              <a:defRPr/>
            </a:pPr>
            <a:r>
              <a:rPr lang="en-US" sz="2560" b="1" dirty="0">
                <a:solidFill>
                  <a:srgbClr val="0F2E30"/>
                </a:solidFill>
                <a:latin typeface="Verdana"/>
                <a:ea typeface="+mn-ea"/>
              </a:rPr>
              <a:t>Measurement results of radio noise over Sub-1 GHz band emitted from mini PC and laptop PC”  </a:t>
            </a:r>
            <a:r>
              <a:rPr lang="en-US" sz="2560" b="1" dirty="0" err="1">
                <a:solidFill>
                  <a:srgbClr val="0F2E30"/>
                </a:solidFill>
                <a:latin typeface="Verdana"/>
                <a:ea typeface="+mn-ea"/>
              </a:rPr>
              <a:t>Kazuni</a:t>
            </a:r>
            <a:r>
              <a:rPr lang="en-US" sz="2560" b="1" dirty="0">
                <a:solidFill>
                  <a:srgbClr val="0F2E30"/>
                </a:solidFill>
                <a:latin typeface="Verdana"/>
                <a:ea typeface="+mn-ea"/>
              </a:rPr>
              <a:t> </a:t>
            </a:r>
            <a:r>
              <a:rPr lang="en-US" sz="2560" b="1" dirty="0" err="1">
                <a:solidFill>
                  <a:srgbClr val="0F2E30"/>
                </a:solidFill>
                <a:latin typeface="Verdana"/>
                <a:ea typeface="+mn-ea"/>
              </a:rPr>
              <a:t>Yato</a:t>
            </a:r>
            <a:r>
              <a:rPr lang="en-US" sz="2560" b="1" dirty="0">
                <a:solidFill>
                  <a:srgbClr val="0F2E30"/>
                </a:solidFill>
                <a:latin typeface="Verdana"/>
                <a:ea typeface="+mn-ea"/>
              </a:rPr>
              <a:t> et. al. </a:t>
            </a:r>
          </a:p>
        </p:txBody>
      </p:sp>
    </p:spTree>
    <p:extLst>
      <p:ext uri="{BB962C8B-B14F-4D97-AF65-F5344CB8AC3E}">
        <p14:creationId xmlns:p14="http://schemas.microsoft.com/office/powerpoint/2010/main" val="13021240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6B7E797-AF11-A297-0792-2E0BEFAAA350}"/>
              </a:ext>
            </a:extLst>
          </p:cNvPr>
          <p:cNvSpPr>
            <a:spLocks noGrp="1"/>
          </p:cNvSpPr>
          <p:nvPr>
            <p:ph type="sldNum" sz="quarter" idx="12"/>
          </p:nvPr>
        </p:nvSpPr>
        <p:spPr/>
        <p:txBody>
          <a:bodyPr/>
          <a:lstStyle/>
          <a:p>
            <a:fld id="{56128EF1-3491-41D4-A6F9-015291B0D7C7}" type="slidenum">
              <a:rPr lang="en-US" smtClean="0"/>
              <a:t>17</a:t>
            </a:fld>
            <a:endParaRPr lang="en-US"/>
          </a:p>
        </p:txBody>
      </p:sp>
      <p:sp>
        <p:nvSpPr>
          <p:cNvPr id="5" name="Title 1">
            <a:extLst>
              <a:ext uri="{FF2B5EF4-FFF2-40B4-BE49-F238E27FC236}">
                <a16:creationId xmlns:a16="http://schemas.microsoft.com/office/drawing/2014/main" id="{2BBC1B1D-4533-9E75-0AE2-84AA5BE4E95D}"/>
              </a:ext>
            </a:extLst>
          </p:cNvPr>
          <p:cNvSpPr>
            <a:spLocks noGrp="1"/>
          </p:cNvSpPr>
          <p:nvPr>
            <p:ph type="title"/>
          </p:nvPr>
        </p:nvSpPr>
        <p:spPr>
          <a:xfrm>
            <a:off x="2379699" y="609600"/>
            <a:ext cx="9103360" cy="844973"/>
          </a:xfrm>
        </p:spPr>
        <p:txBody>
          <a:bodyPr/>
          <a:lstStyle/>
          <a:p>
            <a:r>
              <a:rPr lang="en-US" sz="2560" dirty="0">
                <a:latin typeface="Verdana" panose="020B0604030504040204" pitchFamily="34" charset="0"/>
              </a:rPr>
              <a:t>Public Visibility SC Activities of IEEE 802</a:t>
            </a:r>
            <a:endParaRPr lang="en-US" sz="4693" dirty="0"/>
          </a:p>
        </p:txBody>
      </p:sp>
      <p:sp>
        <p:nvSpPr>
          <p:cNvPr id="6" name="Content Placeholder 2">
            <a:extLst>
              <a:ext uri="{FF2B5EF4-FFF2-40B4-BE49-F238E27FC236}">
                <a16:creationId xmlns:a16="http://schemas.microsoft.com/office/drawing/2014/main" id="{3FA99754-AE84-FC97-0F98-90E90F899F5A}"/>
              </a:ext>
            </a:extLst>
          </p:cNvPr>
          <p:cNvSpPr>
            <a:spLocks noGrp="1"/>
          </p:cNvSpPr>
          <p:nvPr>
            <p:ph idx="1"/>
          </p:nvPr>
        </p:nvSpPr>
        <p:spPr>
          <a:xfrm>
            <a:off x="338390" y="1349926"/>
            <a:ext cx="10715691" cy="5477933"/>
          </a:xfrm>
        </p:spPr>
        <p:txBody>
          <a:bodyPr>
            <a:normAutofit/>
          </a:bodyPr>
          <a:lstStyle/>
          <a:p>
            <a:pPr marL="975390" lvl="2" indent="0">
              <a:buNone/>
            </a:pPr>
            <a:endParaRPr lang="en-US" altLang="en-US" sz="1707" b="1" dirty="0">
              <a:solidFill>
                <a:schemeClr val="tx1"/>
              </a:solidFill>
              <a:cs typeface="Calibri" panose="020F0502020204030204" pitchFamily="34" charset="0"/>
            </a:endParaRPr>
          </a:p>
          <a:p>
            <a:pPr marL="975390" lvl="2" indent="0">
              <a:buNone/>
            </a:pPr>
            <a:r>
              <a:rPr lang="en-US" altLang="en-US" sz="1707" b="1" dirty="0">
                <a:solidFill>
                  <a:schemeClr val="tx1"/>
                </a:solidFill>
                <a:cs typeface="Calibri" panose="020F0502020204030204" pitchFamily="34" charset="0"/>
              </a:rPr>
              <a:t>IEEE 802 has a </a:t>
            </a:r>
            <a:r>
              <a:rPr lang="en-US" altLang="en-US" sz="1707" b="1" dirty="0" err="1">
                <a:solidFill>
                  <a:schemeClr val="tx1"/>
                </a:solidFill>
                <a:cs typeface="Calibri" panose="020F0502020204030204" pitchFamily="34" charset="0"/>
              </a:rPr>
              <a:t>linkedin</a:t>
            </a:r>
            <a:r>
              <a:rPr lang="en-US" altLang="en-US" sz="1707" b="1" dirty="0">
                <a:solidFill>
                  <a:schemeClr val="tx1"/>
                </a:solidFill>
                <a:cs typeface="Calibri" panose="020F0502020204030204" pitchFamily="34" charset="0"/>
              </a:rPr>
              <a:t> page</a:t>
            </a:r>
          </a:p>
          <a:p>
            <a:pPr marL="975390" lvl="2" indent="0">
              <a:buNone/>
            </a:pPr>
            <a:r>
              <a:rPr lang="en-US" altLang="en-US" sz="1707" b="1" dirty="0">
                <a:solidFill>
                  <a:schemeClr val="tx1"/>
                </a:solidFill>
                <a:cs typeface="Calibri" panose="020F0502020204030204" pitchFamily="34" charset="0"/>
              </a:rPr>
              <a:t>LinkedIn – </a:t>
            </a:r>
            <a:r>
              <a:rPr lang="en-US" altLang="en-US" sz="1707" b="1" dirty="0">
                <a:solidFill>
                  <a:schemeClr val="tx1"/>
                </a:solidFill>
                <a:cs typeface="Calibri" panose="020F0502020204030204" pitchFamily="34" charset="0"/>
                <a:hlinkClick r:id="rId2">
                  <a:extLst>
                    <a:ext uri="{A12FA001-AC4F-418D-AE19-62706E023703}">
                      <ahyp:hlinkClr xmlns:ahyp="http://schemas.microsoft.com/office/drawing/2018/hyperlinkcolor" val="tx"/>
                    </a:ext>
                  </a:extLst>
                </a:hlinkClick>
              </a:rPr>
              <a:t>https://www.linkedin.com/company/ieee802</a:t>
            </a:r>
            <a:r>
              <a:rPr lang="en-US" altLang="en-US" sz="1707" b="1" dirty="0">
                <a:solidFill>
                  <a:schemeClr val="tx1"/>
                </a:solidFill>
                <a:cs typeface="Calibri" panose="020F0502020204030204" pitchFamily="34" charset="0"/>
              </a:rPr>
              <a:t> </a:t>
            </a:r>
          </a:p>
          <a:p>
            <a:pPr marL="975390" lvl="2" indent="0">
              <a:buNone/>
            </a:pPr>
            <a:endParaRPr lang="en-US" altLang="en-US" sz="1707" dirty="0">
              <a:cs typeface="Calibri" panose="020F0502020204030204" pitchFamily="34" charset="0"/>
            </a:endParaRPr>
          </a:p>
          <a:p>
            <a:pPr marL="0" indent="0">
              <a:buNone/>
            </a:pPr>
            <a:endParaRPr lang="en-US" sz="1707" u="sng" dirty="0"/>
          </a:p>
          <a:p>
            <a:pPr marL="0" indent="0">
              <a:buNone/>
            </a:pPr>
            <a:endParaRPr lang="en-US" sz="1707" dirty="0"/>
          </a:p>
        </p:txBody>
      </p:sp>
      <p:pic>
        <p:nvPicPr>
          <p:cNvPr id="8" name="Picture 7">
            <a:extLst>
              <a:ext uri="{FF2B5EF4-FFF2-40B4-BE49-F238E27FC236}">
                <a16:creationId xmlns:a16="http://schemas.microsoft.com/office/drawing/2014/main" id="{84BA0B26-1EE6-F9B5-1205-33BC9279F0BB}"/>
              </a:ext>
            </a:extLst>
          </p:cNvPr>
          <p:cNvPicPr>
            <a:picLocks noChangeAspect="1"/>
          </p:cNvPicPr>
          <p:nvPr/>
        </p:nvPicPr>
        <p:blipFill>
          <a:blip r:embed="rId3"/>
          <a:stretch>
            <a:fillRect/>
          </a:stretch>
        </p:blipFill>
        <p:spPr>
          <a:xfrm>
            <a:off x="663842" y="3087293"/>
            <a:ext cx="11075644" cy="2395108"/>
          </a:xfrm>
          <a:prstGeom prst="rect">
            <a:avLst/>
          </a:prstGeom>
        </p:spPr>
      </p:pic>
    </p:spTree>
    <p:extLst>
      <p:ext uri="{BB962C8B-B14F-4D97-AF65-F5344CB8AC3E}">
        <p14:creationId xmlns:p14="http://schemas.microsoft.com/office/powerpoint/2010/main" val="15235752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21C81-BE66-B62B-36DB-AB098605AF3A}"/>
              </a:ext>
            </a:extLst>
          </p:cNvPr>
          <p:cNvSpPr>
            <a:spLocks noGrp="1"/>
          </p:cNvSpPr>
          <p:nvPr>
            <p:ph type="title"/>
          </p:nvPr>
        </p:nvSpPr>
        <p:spPr/>
        <p:txBody>
          <a:bodyPr/>
          <a:lstStyle/>
          <a:p>
            <a:r>
              <a:rPr lang="en-US" dirty="0"/>
              <a:t>How to participate?</a:t>
            </a:r>
          </a:p>
        </p:txBody>
      </p:sp>
      <p:sp>
        <p:nvSpPr>
          <p:cNvPr id="3" name="Content Placeholder 2">
            <a:extLst>
              <a:ext uri="{FF2B5EF4-FFF2-40B4-BE49-F238E27FC236}">
                <a16:creationId xmlns:a16="http://schemas.microsoft.com/office/drawing/2014/main" id="{97F561E9-0A8F-AA3C-68DB-EA0768499D1E}"/>
              </a:ext>
            </a:extLst>
          </p:cNvPr>
          <p:cNvSpPr>
            <a:spLocks noGrp="1"/>
          </p:cNvSpPr>
          <p:nvPr>
            <p:ph idx="1"/>
          </p:nvPr>
        </p:nvSpPr>
        <p:spPr/>
        <p:txBody>
          <a:bodyPr/>
          <a:lstStyle/>
          <a:p>
            <a:r>
              <a:rPr lang="en-US" dirty="0"/>
              <a:t>All 802.19 related documents</a:t>
            </a:r>
          </a:p>
          <a:p>
            <a:endParaRPr lang="en-US" dirty="0"/>
          </a:p>
          <a:p>
            <a:pPr marL="0" indent="0">
              <a:buNone/>
            </a:pPr>
            <a:r>
              <a:rPr lang="en-US" dirty="0">
                <a:hlinkClick r:id="rId2"/>
              </a:rPr>
              <a:t>https://mentor.ieee.org/802.19/documents</a:t>
            </a:r>
            <a:endParaRPr lang="en-US" dirty="0"/>
          </a:p>
          <a:p>
            <a:pPr marL="0" indent="0">
              <a:buNone/>
            </a:pPr>
            <a:endParaRPr lang="en-US" dirty="0"/>
          </a:p>
          <a:p>
            <a:r>
              <a:rPr lang="en-US" dirty="0"/>
              <a:t>Presentation of your results to the group online or in person</a:t>
            </a:r>
          </a:p>
          <a:p>
            <a:pPr marL="0" indent="0">
              <a:buNone/>
            </a:pPr>
            <a:endParaRPr lang="en-US" dirty="0"/>
          </a:p>
          <a:p>
            <a:pPr marL="0" indent="0">
              <a:buNone/>
            </a:pPr>
            <a:r>
              <a:rPr lang="en-US" dirty="0"/>
              <a:t>tbaykas@ieee.org</a:t>
            </a:r>
          </a:p>
        </p:txBody>
      </p:sp>
      <p:sp>
        <p:nvSpPr>
          <p:cNvPr id="4" name="Slide Number Placeholder 3">
            <a:extLst>
              <a:ext uri="{FF2B5EF4-FFF2-40B4-BE49-F238E27FC236}">
                <a16:creationId xmlns:a16="http://schemas.microsoft.com/office/drawing/2014/main" id="{E5D737C9-79DA-7AD1-9EF4-3315847BFB53}"/>
              </a:ext>
            </a:extLst>
          </p:cNvPr>
          <p:cNvSpPr>
            <a:spLocks noGrp="1"/>
          </p:cNvSpPr>
          <p:nvPr>
            <p:ph type="sldNum" sz="quarter" idx="12"/>
          </p:nvPr>
        </p:nvSpPr>
        <p:spPr/>
        <p:txBody>
          <a:bodyPr/>
          <a:lstStyle/>
          <a:p>
            <a:fld id="{56128EF1-3491-41D4-A6F9-015291B0D7C7}" type="slidenum">
              <a:rPr lang="en-US" smtClean="0"/>
              <a:t>18</a:t>
            </a:fld>
            <a:endParaRPr lang="en-US"/>
          </a:p>
        </p:txBody>
      </p:sp>
    </p:spTree>
    <p:extLst>
      <p:ext uri="{BB962C8B-B14F-4D97-AF65-F5344CB8AC3E}">
        <p14:creationId xmlns:p14="http://schemas.microsoft.com/office/powerpoint/2010/main" val="2013624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2645194-9111-433E-9381-1BEBE9AF95CC}"/>
              </a:ext>
            </a:extLst>
          </p:cNvPr>
          <p:cNvSpPr>
            <a:spLocks noGrp="1"/>
          </p:cNvSpPr>
          <p:nvPr>
            <p:ph type="subTitle" idx="1"/>
          </p:nvPr>
        </p:nvSpPr>
        <p:spPr/>
        <p:txBody>
          <a:bodyPr>
            <a:normAutofit/>
          </a:bodyPr>
          <a:lstStyle/>
          <a:p>
            <a:r>
              <a:rPr lang="en-US" dirty="0">
                <a:latin typeface="+mj-lt"/>
                <a:cs typeface="Times New Roman" panose="02020603050405020304" pitchFamily="18" charset="0"/>
              </a:rPr>
              <a:t>Tuncer Baykas</a:t>
            </a:r>
          </a:p>
          <a:p>
            <a:endParaRPr lang="en-US" dirty="0">
              <a:latin typeface="+mj-lt"/>
              <a:cs typeface="Times New Roman" panose="02020603050405020304" pitchFamily="18" charset="0"/>
            </a:endParaRPr>
          </a:p>
          <a:p>
            <a:r>
              <a:rPr lang="en-US" b="0" i="0" dirty="0">
                <a:effectLst/>
                <a:latin typeface="+mj-lt"/>
              </a:rPr>
              <a:t>IEEE 802 Wireless Interim Standard Workshop Kobe</a:t>
            </a:r>
            <a:endParaRPr lang="en-US" b="0" dirty="0">
              <a:latin typeface="+mj-lt"/>
              <a:cs typeface="Times New Roman" panose="02020603050405020304" pitchFamily="18" charset="0"/>
            </a:endParaRPr>
          </a:p>
          <a:p>
            <a:endParaRPr lang="en-US" dirty="0">
              <a:latin typeface="+mj-lt"/>
              <a:cs typeface="Times New Roman" panose="02020603050405020304" pitchFamily="18" charset="0"/>
            </a:endParaRPr>
          </a:p>
        </p:txBody>
      </p:sp>
      <p:sp>
        <p:nvSpPr>
          <p:cNvPr id="2" name="Title 1">
            <a:extLst>
              <a:ext uri="{FF2B5EF4-FFF2-40B4-BE49-F238E27FC236}">
                <a16:creationId xmlns:a16="http://schemas.microsoft.com/office/drawing/2014/main" id="{5501BEA6-0280-4E70-A8A6-D39821505963}"/>
              </a:ext>
            </a:extLst>
          </p:cNvPr>
          <p:cNvSpPr>
            <a:spLocks noGrp="1"/>
          </p:cNvSpPr>
          <p:nvPr>
            <p:ph type="ctrTitle"/>
          </p:nvPr>
        </p:nvSpPr>
        <p:spPr/>
        <p:txBody>
          <a:bodyPr>
            <a:normAutofit fontScale="90000"/>
          </a:bodyPr>
          <a:lstStyle/>
          <a:p>
            <a:r>
              <a:rPr lang="en-US" sz="5400" dirty="0">
                <a:cs typeface="Times New Roman" panose="02020603050405020304" pitchFamily="18" charset="0"/>
              </a:rPr>
              <a:t>IEEE 802.19 Working Group Introduction</a:t>
            </a:r>
            <a:br>
              <a:rPr lang="en-US" sz="5120" dirty="0">
                <a:cs typeface="Times New Roman" panose="02020603050405020304" pitchFamily="18" charset="0"/>
              </a:rPr>
            </a:br>
            <a:endParaRPr lang="en-US" sz="5120" dirty="0">
              <a:cs typeface="Times New Roman" panose="02020603050405020304" pitchFamily="18" charset="0"/>
            </a:endParaRPr>
          </a:p>
        </p:txBody>
      </p:sp>
      <p:sp>
        <p:nvSpPr>
          <p:cNvPr id="4" name="Slide Number Placeholder 3">
            <a:extLst>
              <a:ext uri="{FF2B5EF4-FFF2-40B4-BE49-F238E27FC236}">
                <a16:creationId xmlns:a16="http://schemas.microsoft.com/office/drawing/2014/main" id="{0148160E-A8B6-FE3F-44FF-B487D38DB46A}"/>
              </a:ext>
            </a:extLst>
          </p:cNvPr>
          <p:cNvSpPr>
            <a:spLocks noGrp="1"/>
          </p:cNvSpPr>
          <p:nvPr>
            <p:ph type="sldNum" sz="quarter" idx="12"/>
          </p:nvPr>
        </p:nvSpPr>
        <p:spPr/>
        <p:txBody>
          <a:bodyPr/>
          <a:lstStyle/>
          <a:p>
            <a:fld id="{56128EF1-3491-41D4-A6F9-015291B0D7C7}" type="slidenum">
              <a:rPr lang="en-US" smtClean="0"/>
              <a:t>2</a:t>
            </a:fld>
            <a:endParaRPr lang="en-US"/>
          </a:p>
        </p:txBody>
      </p:sp>
    </p:spTree>
    <p:extLst>
      <p:ext uri="{BB962C8B-B14F-4D97-AF65-F5344CB8AC3E}">
        <p14:creationId xmlns:p14="http://schemas.microsoft.com/office/powerpoint/2010/main" val="1541858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79DABB-0120-3EE7-592B-B87260F2E59A}"/>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F00F44C-D930-6E07-3CB8-F0C1A1EBD651}"/>
              </a:ext>
            </a:extLst>
          </p:cNvPr>
          <p:cNvSpPr>
            <a:spLocks noGrp="1"/>
          </p:cNvSpPr>
          <p:nvPr>
            <p:ph type="sldNum" sz="quarter" idx="12"/>
          </p:nvPr>
        </p:nvSpPr>
        <p:spPr/>
        <p:txBody>
          <a:bodyPr/>
          <a:lstStyle/>
          <a:p>
            <a:fld id="{56128EF1-3491-41D4-A6F9-015291B0D7C7}" type="slidenum">
              <a:rPr lang="en-US" smtClean="0"/>
              <a:t>3</a:t>
            </a:fld>
            <a:endParaRPr lang="en-US"/>
          </a:p>
        </p:txBody>
      </p:sp>
      <p:pic>
        <p:nvPicPr>
          <p:cNvPr id="9" name="Resim 4">
            <a:extLst>
              <a:ext uri="{FF2B5EF4-FFF2-40B4-BE49-F238E27FC236}">
                <a16:creationId xmlns:a16="http://schemas.microsoft.com/office/drawing/2014/main" id="{DAEEB290-DB01-0EB5-0371-3F6DE07B3AD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645941" y="2789327"/>
            <a:ext cx="3439889" cy="1867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Metin kutusu 9">
            <a:extLst>
              <a:ext uri="{FF2B5EF4-FFF2-40B4-BE49-F238E27FC236}">
                <a16:creationId xmlns:a16="http://schemas.microsoft.com/office/drawing/2014/main" id="{46ECA835-A6D2-E9C7-22EC-25ABDD0D8466}"/>
              </a:ext>
            </a:extLst>
          </p:cNvPr>
          <p:cNvSpPr txBox="1"/>
          <p:nvPr/>
        </p:nvSpPr>
        <p:spPr>
          <a:xfrm>
            <a:off x="915645" y="1078991"/>
            <a:ext cx="5792444" cy="4589077"/>
          </a:xfrm>
          <a:prstGeom prst="rect">
            <a:avLst/>
          </a:prstGeom>
          <a:noFill/>
        </p:spPr>
        <p:txBody>
          <a:bodyPr wrap="square">
            <a:spAutoFit/>
          </a:bodyPr>
          <a:lstStyle/>
          <a:p>
            <a:pPr>
              <a:defRPr/>
            </a:pPr>
            <a:r>
              <a:rPr lang="tr-TR" sz="2133" dirty="0">
                <a:solidFill>
                  <a:schemeClr val="tx1"/>
                </a:solidFill>
              </a:rPr>
              <a:t>IEEE 802.19 </a:t>
            </a:r>
            <a:r>
              <a:rPr lang="en-US" sz="2133" dirty="0">
                <a:solidFill>
                  <a:schemeClr val="tx1"/>
                </a:solidFill>
              </a:rPr>
              <a:t>Chair</a:t>
            </a:r>
          </a:p>
          <a:p>
            <a:pPr>
              <a:defRPr/>
            </a:pPr>
            <a:r>
              <a:rPr lang="tr-TR" sz="2133" dirty="0">
                <a:solidFill>
                  <a:schemeClr val="tx1"/>
                </a:solidFill>
              </a:rPr>
              <a:t>IEEE 802</a:t>
            </a:r>
            <a:r>
              <a:rPr lang="en-US" sz="2133" dirty="0">
                <a:solidFill>
                  <a:schemeClr val="tx1"/>
                </a:solidFill>
              </a:rPr>
              <a:t> Public Visibility SC Chair</a:t>
            </a:r>
            <a:endParaRPr lang="tr-TR" sz="2133" dirty="0">
              <a:solidFill>
                <a:schemeClr val="tx1"/>
              </a:solidFill>
            </a:endParaRPr>
          </a:p>
          <a:p>
            <a:pPr>
              <a:defRPr/>
            </a:pPr>
            <a:r>
              <a:rPr lang="tr-TR" sz="2133" dirty="0">
                <a:solidFill>
                  <a:schemeClr val="tx1"/>
                </a:solidFill>
              </a:rPr>
              <a:t>IEEE TAB COS </a:t>
            </a:r>
            <a:r>
              <a:rPr lang="en-US" sz="2133" dirty="0">
                <a:solidFill>
                  <a:schemeClr val="tx1"/>
                </a:solidFill>
              </a:rPr>
              <a:t>Member</a:t>
            </a:r>
            <a:endParaRPr lang="tr-TR" sz="2133" dirty="0">
              <a:solidFill>
                <a:schemeClr val="tx1"/>
              </a:solidFill>
            </a:endParaRPr>
          </a:p>
          <a:p>
            <a:pPr>
              <a:defRPr/>
            </a:pPr>
            <a:endParaRPr lang="en-US" sz="2133" dirty="0">
              <a:solidFill>
                <a:schemeClr val="tx1"/>
              </a:solidFill>
            </a:endParaRPr>
          </a:p>
          <a:p>
            <a:pPr>
              <a:defRPr/>
            </a:pPr>
            <a:endParaRPr lang="en-US" sz="2133" dirty="0">
              <a:solidFill>
                <a:schemeClr val="tx1"/>
              </a:solidFill>
            </a:endParaRPr>
          </a:p>
          <a:p>
            <a:pPr>
              <a:defRPr/>
            </a:pPr>
            <a:endParaRPr lang="tr-TR" sz="2133" dirty="0">
              <a:solidFill>
                <a:schemeClr val="tx1"/>
              </a:solidFill>
            </a:endParaRPr>
          </a:p>
          <a:p>
            <a:pPr>
              <a:defRPr/>
            </a:pPr>
            <a:r>
              <a:rPr lang="tr-TR" sz="2133" dirty="0">
                <a:solidFill>
                  <a:schemeClr val="tx1"/>
                </a:solidFill>
              </a:rPr>
              <a:t>IEEE </a:t>
            </a:r>
            <a:r>
              <a:rPr lang="tr-TR" sz="2133" dirty="0" err="1">
                <a:solidFill>
                  <a:schemeClr val="tx1"/>
                </a:solidFill>
              </a:rPr>
              <a:t>Region</a:t>
            </a:r>
            <a:r>
              <a:rPr lang="tr-TR" sz="2133" dirty="0">
                <a:solidFill>
                  <a:schemeClr val="tx1"/>
                </a:solidFill>
              </a:rPr>
              <a:t> 8 </a:t>
            </a:r>
            <a:r>
              <a:rPr lang="en-US" sz="2133" dirty="0">
                <a:solidFill>
                  <a:schemeClr val="tx1"/>
                </a:solidFill>
              </a:rPr>
              <a:t>Standards Committee Member</a:t>
            </a:r>
          </a:p>
          <a:p>
            <a:pPr>
              <a:defRPr/>
            </a:pPr>
            <a:endParaRPr lang="tr-TR" sz="2133" dirty="0">
              <a:solidFill>
                <a:schemeClr val="tx1"/>
              </a:solidFill>
            </a:endParaRPr>
          </a:p>
          <a:p>
            <a:pPr>
              <a:defRPr/>
            </a:pPr>
            <a:endParaRPr lang="tr-TR" sz="2133" dirty="0">
              <a:solidFill>
                <a:schemeClr val="tx1"/>
              </a:solidFill>
            </a:endParaRPr>
          </a:p>
          <a:p>
            <a:pPr>
              <a:defRPr/>
            </a:pPr>
            <a:endParaRPr lang="tr-TR" sz="2133" dirty="0">
              <a:solidFill>
                <a:schemeClr val="tx1"/>
              </a:solidFill>
            </a:endParaRPr>
          </a:p>
          <a:p>
            <a:pPr>
              <a:defRPr/>
            </a:pPr>
            <a:endParaRPr lang="tr-TR" sz="2133" dirty="0">
              <a:solidFill>
                <a:schemeClr val="tx1"/>
              </a:solidFill>
            </a:endParaRPr>
          </a:p>
          <a:p>
            <a:pPr>
              <a:defRPr/>
            </a:pPr>
            <a:r>
              <a:rPr lang="tr-TR" sz="2133" dirty="0">
                <a:solidFill>
                  <a:schemeClr val="tx1"/>
                </a:solidFill>
              </a:rPr>
              <a:t>IEEE Türkiye</a:t>
            </a:r>
            <a:r>
              <a:rPr lang="en-US" sz="2133" dirty="0">
                <a:solidFill>
                  <a:schemeClr val="tx1"/>
                </a:solidFill>
              </a:rPr>
              <a:t> Vice Chair</a:t>
            </a:r>
          </a:p>
          <a:p>
            <a:pPr>
              <a:defRPr/>
            </a:pPr>
            <a:r>
              <a:rPr lang="en-US" sz="2133" dirty="0"/>
              <a:t>IEEE </a:t>
            </a:r>
            <a:r>
              <a:rPr lang="tr-TR" sz="2133" dirty="0">
                <a:solidFill>
                  <a:schemeClr val="tx1"/>
                </a:solidFill>
              </a:rPr>
              <a:t>Türkiye</a:t>
            </a:r>
            <a:r>
              <a:rPr lang="en-US" sz="2133" dirty="0">
                <a:solidFill>
                  <a:schemeClr val="tx1"/>
                </a:solidFill>
              </a:rPr>
              <a:t> </a:t>
            </a:r>
            <a:r>
              <a:rPr lang="en-US" sz="2133" dirty="0" err="1">
                <a:solidFill>
                  <a:schemeClr val="tx1"/>
                </a:solidFill>
              </a:rPr>
              <a:t>Comsoc</a:t>
            </a:r>
            <a:r>
              <a:rPr lang="en-US" sz="2133" dirty="0">
                <a:solidFill>
                  <a:schemeClr val="tx1"/>
                </a:solidFill>
              </a:rPr>
              <a:t> Chair</a:t>
            </a:r>
          </a:p>
          <a:p>
            <a:pPr>
              <a:defRPr/>
            </a:pPr>
            <a:endParaRPr lang="tr-TR" sz="1493" dirty="0">
              <a:solidFill>
                <a:schemeClr val="tx1"/>
              </a:solidFill>
            </a:endParaRPr>
          </a:p>
        </p:txBody>
      </p:sp>
      <p:pic>
        <p:nvPicPr>
          <p:cNvPr id="11" name="Resim 10">
            <a:extLst>
              <a:ext uri="{FF2B5EF4-FFF2-40B4-BE49-F238E27FC236}">
                <a16:creationId xmlns:a16="http://schemas.microsoft.com/office/drawing/2014/main" id="{AE795C65-FF64-40B2-DBA4-4AE6403701FB}"/>
              </a:ext>
            </a:extLst>
          </p:cNvPr>
          <p:cNvPicPr>
            <a:picLocks noChangeAspect="1"/>
          </p:cNvPicPr>
          <p:nvPr/>
        </p:nvPicPr>
        <p:blipFill>
          <a:blip r:embed="rId3"/>
          <a:stretch>
            <a:fillRect/>
          </a:stretch>
        </p:blipFill>
        <p:spPr>
          <a:xfrm>
            <a:off x="7050060" y="1245711"/>
            <a:ext cx="1502185" cy="1072989"/>
          </a:xfrm>
          <a:prstGeom prst="rect">
            <a:avLst/>
          </a:prstGeom>
        </p:spPr>
      </p:pic>
      <p:pic>
        <p:nvPicPr>
          <p:cNvPr id="12" name="Resim 11">
            <a:extLst>
              <a:ext uri="{FF2B5EF4-FFF2-40B4-BE49-F238E27FC236}">
                <a16:creationId xmlns:a16="http://schemas.microsoft.com/office/drawing/2014/main" id="{E907C2A0-F052-2BFD-C9B7-182DA88644B6}"/>
              </a:ext>
            </a:extLst>
          </p:cNvPr>
          <p:cNvPicPr>
            <a:picLocks noChangeAspect="1"/>
          </p:cNvPicPr>
          <p:nvPr/>
        </p:nvPicPr>
        <p:blipFill>
          <a:blip r:embed="rId4"/>
          <a:stretch>
            <a:fillRect/>
          </a:stretch>
        </p:blipFill>
        <p:spPr>
          <a:xfrm>
            <a:off x="9254034" y="1121472"/>
            <a:ext cx="2202442" cy="1321466"/>
          </a:xfrm>
          <a:prstGeom prst="rect">
            <a:avLst/>
          </a:prstGeom>
        </p:spPr>
      </p:pic>
      <p:pic>
        <p:nvPicPr>
          <p:cNvPr id="13" name="Picture 12" descr="A blue and black logo&#10;&#10;Description automatically generated">
            <a:extLst>
              <a:ext uri="{FF2B5EF4-FFF2-40B4-BE49-F238E27FC236}">
                <a16:creationId xmlns:a16="http://schemas.microsoft.com/office/drawing/2014/main" id="{862851AE-815A-32C6-934F-F0E9F73EF2ED}"/>
              </a:ext>
            </a:extLst>
          </p:cNvPr>
          <p:cNvPicPr>
            <a:picLocks noChangeAspect="1"/>
          </p:cNvPicPr>
          <p:nvPr/>
        </p:nvPicPr>
        <p:blipFill>
          <a:blip r:embed="rId5"/>
          <a:stretch>
            <a:fillRect/>
          </a:stretch>
        </p:blipFill>
        <p:spPr>
          <a:xfrm>
            <a:off x="6721707" y="5127707"/>
            <a:ext cx="1838763" cy="800267"/>
          </a:xfrm>
          <a:prstGeom prst="rect">
            <a:avLst/>
          </a:prstGeom>
        </p:spPr>
      </p:pic>
      <p:pic>
        <p:nvPicPr>
          <p:cNvPr id="14" name="Picture 13">
            <a:extLst>
              <a:ext uri="{FF2B5EF4-FFF2-40B4-BE49-F238E27FC236}">
                <a16:creationId xmlns:a16="http://schemas.microsoft.com/office/drawing/2014/main" id="{47DCE112-EC73-A81F-FA6E-70750C367664}"/>
              </a:ext>
            </a:extLst>
          </p:cNvPr>
          <p:cNvPicPr>
            <a:picLocks noChangeAspect="1"/>
          </p:cNvPicPr>
          <p:nvPr/>
        </p:nvPicPr>
        <p:blipFill>
          <a:blip r:embed="rId6"/>
          <a:stretch>
            <a:fillRect/>
          </a:stretch>
        </p:blipFill>
        <p:spPr>
          <a:xfrm>
            <a:off x="9079896" y="4765326"/>
            <a:ext cx="2550717" cy="1428402"/>
          </a:xfrm>
          <a:prstGeom prst="rect">
            <a:avLst/>
          </a:prstGeom>
        </p:spPr>
      </p:pic>
    </p:spTree>
    <p:extLst>
      <p:ext uri="{BB962C8B-B14F-4D97-AF65-F5344CB8AC3E}">
        <p14:creationId xmlns:p14="http://schemas.microsoft.com/office/powerpoint/2010/main" val="32154783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a:extLst>
              <a:ext uri="{FF2B5EF4-FFF2-40B4-BE49-F238E27FC236}">
                <a16:creationId xmlns:a16="http://schemas.microsoft.com/office/drawing/2014/main" id="{7B59DFCF-58FA-41ED-818A-0CBB51CFAF68}"/>
              </a:ext>
            </a:extLst>
          </p:cNvPr>
          <p:cNvSpPr>
            <a:spLocks noGrp="1"/>
          </p:cNvSpPr>
          <p:nvPr>
            <p:ph type="sldNum" sz="quarter" idx="12"/>
          </p:nvPr>
        </p:nvSpPr>
        <p:spPr/>
        <p:txBody>
          <a:bodyPr/>
          <a:lstStyle/>
          <a:p>
            <a:fld id="{0FF88134-36A3-492E-B6B5-2F4703E76746}" type="slidenum">
              <a:rPr lang="en-US" altLang="en-US" smtClean="0"/>
              <a:t>4</a:t>
            </a:fld>
            <a:endParaRPr lang="en-US" altLang="en-US" dirty="0"/>
          </a:p>
        </p:txBody>
      </p:sp>
      <p:sp>
        <p:nvSpPr>
          <p:cNvPr id="12" name="Content Placeholder 4">
            <a:extLst>
              <a:ext uri="{FF2B5EF4-FFF2-40B4-BE49-F238E27FC236}">
                <a16:creationId xmlns:a16="http://schemas.microsoft.com/office/drawing/2014/main" id="{9F25799A-85A9-BB4E-8B2E-260B972E393F}"/>
              </a:ext>
            </a:extLst>
          </p:cNvPr>
          <p:cNvSpPr txBox="1">
            <a:spLocks/>
          </p:cNvSpPr>
          <p:nvPr/>
        </p:nvSpPr>
        <p:spPr bwMode="auto">
          <a:xfrm>
            <a:off x="996097" y="1207484"/>
            <a:ext cx="11460479" cy="4387427"/>
          </a:xfrm>
          <a:prstGeom prst="rect">
            <a:avLst/>
          </a:prstGeom>
          <a:noFill/>
          <a:ln w="9525">
            <a:noFill/>
            <a:round/>
            <a:headEnd/>
            <a:tailEnd/>
          </a:ln>
        </p:spPr>
        <p:txBody>
          <a:bodyPr vert="horz" wrap="square" lIns="98304" tIns="49152" rIns="98304" bIns="49152"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365771" defTabSz="479229">
              <a:spcBef>
                <a:spcPts val="640"/>
              </a:spcBef>
              <a:buFont typeface="Arial" panose="020B0604020202020204" pitchFamily="34" charset="0"/>
              <a:buChar char="•"/>
            </a:pPr>
            <a:r>
              <a:rPr lang="en-US" sz="2133" b="0" kern="0" dirty="0">
                <a:latin typeface="Verdana" panose="020B0604030504040204" pitchFamily="34" charset="0"/>
                <a:ea typeface="Verdana" panose="020B0604030504040204" pitchFamily="34" charset="0"/>
              </a:rPr>
              <a:t>IEEE 802.19 group reviews coexistence assessment documents (CAD) produced by working groups developing new wireless standards for unlicensed devices.</a:t>
            </a:r>
          </a:p>
          <a:p>
            <a:pPr marL="0" indent="-365771" defTabSz="479229">
              <a:spcBef>
                <a:spcPts val="640"/>
              </a:spcBef>
              <a:buFont typeface="Arial" panose="020B0604020202020204" pitchFamily="34" charset="0"/>
              <a:buChar char="•"/>
            </a:pPr>
            <a:endParaRPr lang="en-US" sz="2133" b="0" kern="0" dirty="0">
              <a:latin typeface="Verdana" panose="020B0604030504040204" pitchFamily="34" charset="0"/>
              <a:ea typeface="Verdana" panose="020B0604030504040204" pitchFamily="34" charset="0"/>
            </a:endParaRPr>
          </a:p>
          <a:p>
            <a:pPr marL="0" indent="-365771" defTabSz="479229">
              <a:spcBef>
                <a:spcPts val="640"/>
              </a:spcBef>
              <a:buFont typeface="Arial" panose="020B0604020202020204" pitchFamily="34" charset="0"/>
              <a:buChar char="•"/>
            </a:pPr>
            <a:r>
              <a:rPr lang="en-US" sz="2133" b="0" kern="0" dirty="0">
                <a:latin typeface="Verdana" panose="020B0604030504040204" pitchFamily="34" charset="0"/>
                <a:ea typeface="Verdana" panose="020B0604030504040204" pitchFamily="34" charset="0"/>
              </a:rPr>
              <a:t>IEEE 802.19 develops standards for coexistence between wireless standards of unlicensed devices.</a:t>
            </a:r>
          </a:p>
          <a:p>
            <a:pPr marL="0" indent="-365771" defTabSz="479229">
              <a:spcBef>
                <a:spcPts val="640"/>
              </a:spcBef>
              <a:buFont typeface="Arial" panose="020B0604020202020204" pitchFamily="34" charset="0"/>
              <a:buChar char="•"/>
            </a:pPr>
            <a:endParaRPr lang="en-US" sz="2133" b="0" kern="0" dirty="0">
              <a:latin typeface="Verdana" panose="020B0604030504040204" pitchFamily="34" charset="0"/>
              <a:ea typeface="Verdana" panose="020B0604030504040204" pitchFamily="34" charset="0"/>
            </a:endParaRPr>
          </a:p>
          <a:p>
            <a:pPr marL="0" indent="-365771" defTabSz="479229">
              <a:spcBef>
                <a:spcPts val="640"/>
              </a:spcBef>
              <a:buFont typeface="Arial" panose="020B0604020202020204" pitchFamily="34" charset="0"/>
              <a:buChar char="•"/>
            </a:pPr>
            <a:r>
              <a:rPr lang="en-US" sz="2133" b="0" kern="0" dirty="0">
                <a:latin typeface="Verdana" panose="020B0604030504040204" pitchFamily="34" charset="0"/>
                <a:ea typeface="Verdana" panose="020B0604030504040204" pitchFamily="34" charset="0"/>
              </a:rPr>
              <a:t>IEEE 802.19 has 53 voters. </a:t>
            </a:r>
          </a:p>
          <a:p>
            <a:pPr marL="0" indent="-365771" defTabSz="479229">
              <a:spcBef>
                <a:spcPts val="640"/>
              </a:spcBef>
              <a:buFont typeface="Arial" panose="020B0604020202020204" pitchFamily="34" charset="0"/>
              <a:buChar char="•"/>
            </a:pPr>
            <a:endParaRPr lang="en-US" sz="2560" b="0" kern="0" dirty="0">
              <a:latin typeface="Times New Roman"/>
              <a:ea typeface="MS Gothic"/>
            </a:endParaRPr>
          </a:p>
          <a:p>
            <a:pPr marL="0" indent="0" defTabSz="479229">
              <a:spcBef>
                <a:spcPts val="640"/>
              </a:spcBef>
            </a:pPr>
            <a:br>
              <a:rPr lang="en-US" sz="2560" kern="0" dirty="0">
                <a:solidFill>
                  <a:srgbClr val="006699"/>
                </a:solidFill>
                <a:latin typeface="Times New Roman"/>
                <a:ea typeface="MS Gothic"/>
              </a:rPr>
            </a:br>
            <a:endParaRPr lang="en-US" sz="2560" kern="0" dirty="0">
              <a:latin typeface="Times New Roman"/>
              <a:ea typeface="MS Gothic"/>
            </a:endParaRPr>
          </a:p>
        </p:txBody>
      </p:sp>
      <p:graphicFrame>
        <p:nvGraphicFramePr>
          <p:cNvPr id="13" name="Table 7">
            <a:extLst>
              <a:ext uri="{FF2B5EF4-FFF2-40B4-BE49-F238E27FC236}">
                <a16:creationId xmlns:a16="http://schemas.microsoft.com/office/drawing/2014/main" id="{562E5AF7-081B-20C7-5E2E-59AEF7220F97}"/>
              </a:ext>
            </a:extLst>
          </p:cNvPr>
          <p:cNvGraphicFramePr>
            <a:graphicFrameLocks/>
          </p:cNvGraphicFramePr>
          <p:nvPr/>
        </p:nvGraphicFramePr>
        <p:xfrm>
          <a:off x="2117618" y="4415991"/>
          <a:ext cx="8769565" cy="2113280"/>
        </p:xfrm>
        <a:graphic>
          <a:graphicData uri="http://schemas.openxmlformats.org/drawingml/2006/table">
            <a:tbl>
              <a:tblPr firstRow="1" bandRow="1"/>
              <a:tblGrid>
                <a:gridCol w="4349119">
                  <a:extLst>
                    <a:ext uri="{9D8B030D-6E8A-4147-A177-3AD203B41FA5}">
                      <a16:colId xmlns:a16="http://schemas.microsoft.com/office/drawing/2014/main" val="189339927"/>
                    </a:ext>
                  </a:extLst>
                </a:gridCol>
                <a:gridCol w="4420446">
                  <a:extLst>
                    <a:ext uri="{9D8B030D-6E8A-4147-A177-3AD203B41FA5}">
                      <a16:colId xmlns:a16="http://schemas.microsoft.com/office/drawing/2014/main" val="1781321727"/>
                    </a:ext>
                  </a:extLst>
                </a:gridCol>
              </a:tblGrid>
              <a:tr h="422656">
                <a:tc>
                  <a:txBody>
                    <a:bodyPr/>
                    <a:lstStyle>
                      <a:lvl1pPr marL="0" algn="l" defTabSz="914400" rtl="0" eaLnBrk="1" latinLnBrk="0" hangingPunct="1">
                        <a:defRPr sz="1800" b="1" kern="1200">
                          <a:solidFill>
                            <a:schemeClr val="lt1"/>
                          </a:solidFill>
                          <a:latin typeface="Times New Roman"/>
                          <a:ea typeface="MS Gothic"/>
                        </a:defRPr>
                      </a:lvl1pPr>
                      <a:lvl2pPr marL="457200" algn="l" defTabSz="914400" rtl="0" eaLnBrk="1" latinLnBrk="0" hangingPunct="1">
                        <a:defRPr sz="1800" b="1" kern="1200">
                          <a:solidFill>
                            <a:schemeClr val="lt1"/>
                          </a:solidFill>
                          <a:latin typeface="Times New Roman"/>
                          <a:ea typeface="MS Gothic"/>
                        </a:defRPr>
                      </a:lvl2pPr>
                      <a:lvl3pPr marL="914400" algn="l" defTabSz="914400" rtl="0" eaLnBrk="1" latinLnBrk="0" hangingPunct="1">
                        <a:defRPr sz="1800" b="1" kern="1200">
                          <a:solidFill>
                            <a:schemeClr val="lt1"/>
                          </a:solidFill>
                          <a:latin typeface="Times New Roman"/>
                          <a:ea typeface="MS Gothic"/>
                        </a:defRPr>
                      </a:lvl3pPr>
                      <a:lvl4pPr marL="1371600" algn="l" defTabSz="914400" rtl="0" eaLnBrk="1" latinLnBrk="0" hangingPunct="1">
                        <a:defRPr sz="1800" b="1" kern="1200">
                          <a:solidFill>
                            <a:schemeClr val="lt1"/>
                          </a:solidFill>
                          <a:latin typeface="Times New Roman"/>
                          <a:ea typeface="MS Gothic"/>
                        </a:defRPr>
                      </a:lvl4pPr>
                      <a:lvl5pPr marL="1828800" algn="l" defTabSz="914400" rtl="0" eaLnBrk="1" latinLnBrk="0" hangingPunct="1">
                        <a:defRPr sz="1800" b="1" kern="1200">
                          <a:solidFill>
                            <a:schemeClr val="lt1"/>
                          </a:solidFill>
                          <a:latin typeface="Times New Roman"/>
                          <a:ea typeface="MS Gothic"/>
                        </a:defRPr>
                      </a:lvl5pPr>
                      <a:lvl6pPr marL="2286000" algn="l" defTabSz="914400" rtl="0" eaLnBrk="1" latinLnBrk="0" hangingPunct="1">
                        <a:defRPr sz="1800" b="1" kern="1200">
                          <a:solidFill>
                            <a:schemeClr val="lt1"/>
                          </a:solidFill>
                          <a:latin typeface="Times New Roman"/>
                          <a:ea typeface="MS Gothic"/>
                        </a:defRPr>
                      </a:lvl6pPr>
                      <a:lvl7pPr marL="2743200" algn="l" defTabSz="914400" rtl="0" eaLnBrk="1" latinLnBrk="0" hangingPunct="1">
                        <a:defRPr sz="1800" b="1" kern="1200">
                          <a:solidFill>
                            <a:schemeClr val="lt1"/>
                          </a:solidFill>
                          <a:latin typeface="Times New Roman"/>
                          <a:ea typeface="MS Gothic"/>
                        </a:defRPr>
                      </a:lvl7pPr>
                      <a:lvl8pPr marL="3200400" algn="l" defTabSz="914400" rtl="0" eaLnBrk="1" latinLnBrk="0" hangingPunct="1">
                        <a:defRPr sz="1800" b="1" kern="1200">
                          <a:solidFill>
                            <a:schemeClr val="lt1"/>
                          </a:solidFill>
                          <a:latin typeface="Times New Roman"/>
                          <a:ea typeface="MS Gothic"/>
                        </a:defRPr>
                      </a:lvl8pPr>
                      <a:lvl9pPr marL="3657600" algn="l" defTabSz="914400" rtl="0" eaLnBrk="1" latinLnBrk="0" hangingPunct="1">
                        <a:defRPr sz="1800" b="1" kern="1200">
                          <a:solidFill>
                            <a:schemeClr val="lt1"/>
                          </a:solidFill>
                          <a:latin typeface="Times New Roman"/>
                          <a:ea typeface="MS Gothic"/>
                        </a:defRPr>
                      </a:lvl9pPr>
                    </a:lstStyle>
                    <a:p>
                      <a:r>
                        <a:rPr lang="en-US" sz="2100" dirty="0">
                          <a:latin typeface="Calibri" panose="020F0502020204030204" pitchFamily="34" charset="0"/>
                          <a:cs typeface="Calibri" panose="020F0502020204030204" pitchFamily="34" charset="0"/>
                        </a:rPr>
                        <a:t>Position</a:t>
                      </a:r>
                    </a:p>
                  </a:txBody>
                  <a:tcPr marL="97536" marR="97536" marT="48768" marB="48768">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3333CC"/>
                    </a:solidFill>
                  </a:tcPr>
                </a:tc>
                <a:tc>
                  <a:txBody>
                    <a:bodyPr/>
                    <a:lstStyle>
                      <a:lvl1pPr marL="0" algn="l" defTabSz="914400" rtl="0" eaLnBrk="1" latinLnBrk="0" hangingPunct="1">
                        <a:defRPr sz="1800" b="1" kern="1200">
                          <a:solidFill>
                            <a:schemeClr val="lt1"/>
                          </a:solidFill>
                          <a:latin typeface="Times New Roman"/>
                          <a:ea typeface="MS Gothic"/>
                        </a:defRPr>
                      </a:lvl1pPr>
                      <a:lvl2pPr marL="457200" algn="l" defTabSz="914400" rtl="0" eaLnBrk="1" latinLnBrk="0" hangingPunct="1">
                        <a:defRPr sz="1800" b="1" kern="1200">
                          <a:solidFill>
                            <a:schemeClr val="lt1"/>
                          </a:solidFill>
                          <a:latin typeface="Times New Roman"/>
                          <a:ea typeface="MS Gothic"/>
                        </a:defRPr>
                      </a:lvl2pPr>
                      <a:lvl3pPr marL="914400" algn="l" defTabSz="914400" rtl="0" eaLnBrk="1" latinLnBrk="0" hangingPunct="1">
                        <a:defRPr sz="1800" b="1" kern="1200">
                          <a:solidFill>
                            <a:schemeClr val="lt1"/>
                          </a:solidFill>
                          <a:latin typeface="Times New Roman"/>
                          <a:ea typeface="MS Gothic"/>
                        </a:defRPr>
                      </a:lvl3pPr>
                      <a:lvl4pPr marL="1371600" algn="l" defTabSz="914400" rtl="0" eaLnBrk="1" latinLnBrk="0" hangingPunct="1">
                        <a:defRPr sz="1800" b="1" kern="1200">
                          <a:solidFill>
                            <a:schemeClr val="lt1"/>
                          </a:solidFill>
                          <a:latin typeface="Times New Roman"/>
                          <a:ea typeface="MS Gothic"/>
                        </a:defRPr>
                      </a:lvl4pPr>
                      <a:lvl5pPr marL="1828800" algn="l" defTabSz="914400" rtl="0" eaLnBrk="1" latinLnBrk="0" hangingPunct="1">
                        <a:defRPr sz="1800" b="1" kern="1200">
                          <a:solidFill>
                            <a:schemeClr val="lt1"/>
                          </a:solidFill>
                          <a:latin typeface="Times New Roman"/>
                          <a:ea typeface="MS Gothic"/>
                        </a:defRPr>
                      </a:lvl5pPr>
                      <a:lvl6pPr marL="2286000" algn="l" defTabSz="914400" rtl="0" eaLnBrk="1" latinLnBrk="0" hangingPunct="1">
                        <a:defRPr sz="1800" b="1" kern="1200">
                          <a:solidFill>
                            <a:schemeClr val="lt1"/>
                          </a:solidFill>
                          <a:latin typeface="Times New Roman"/>
                          <a:ea typeface="MS Gothic"/>
                        </a:defRPr>
                      </a:lvl6pPr>
                      <a:lvl7pPr marL="2743200" algn="l" defTabSz="914400" rtl="0" eaLnBrk="1" latinLnBrk="0" hangingPunct="1">
                        <a:defRPr sz="1800" b="1" kern="1200">
                          <a:solidFill>
                            <a:schemeClr val="lt1"/>
                          </a:solidFill>
                          <a:latin typeface="Times New Roman"/>
                          <a:ea typeface="MS Gothic"/>
                        </a:defRPr>
                      </a:lvl7pPr>
                      <a:lvl8pPr marL="3200400" algn="l" defTabSz="914400" rtl="0" eaLnBrk="1" latinLnBrk="0" hangingPunct="1">
                        <a:defRPr sz="1800" b="1" kern="1200">
                          <a:solidFill>
                            <a:schemeClr val="lt1"/>
                          </a:solidFill>
                          <a:latin typeface="Times New Roman"/>
                          <a:ea typeface="MS Gothic"/>
                        </a:defRPr>
                      </a:lvl8pPr>
                      <a:lvl9pPr marL="3657600" algn="l" defTabSz="914400" rtl="0" eaLnBrk="1" latinLnBrk="0" hangingPunct="1">
                        <a:defRPr sz="1800" b="1" kern="1200">
                          <a:solidFill>
                            <a:schemeClr val="lt1"/>
                          </a:solidFill>
                          <a:latin typeface="Times New Roman"/>
                          <a:ea typeface="MS Gothic"/>
                        </a:defRPr>
                      </a:lvl9pPr>
                    </a:lstStyle>
                    <a:p>
                      <a:r>
                        <a:rPr lang="en-US" sz="2100" dirty="0">
                          <a:latin typeface="Calibri" panose="020F0502020204030204" pitchFamily="34" charset="0"/>
                          <a:cs typeface="Calibri" panose="020F0502020204030204" pitchFamily="34" charset="0"/>
                        </a:rPr>
                        <a:t>Person</a:t>
                      </a:r>
                    </a:p>
                  </a:txBody>
                  <a:tcPr marL="97536" marR="97536" marT="48768" marB="48768">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3333CC"/>
                    </a:solidFill>
                  </a:tcPr>
                </a:tc>
                <a:extLst>
                  <a:ext uri="{0D108BD9-81ED-4DB2-BD59-A6C34878D82A}">
                    <a16:rowId xmlns:a16="http://schemas.microsoft.com/office/drawing/2014/main" val="1368241674"/>
                  </a:ext>
                </a:extLst>
              </a:tr>
              <a:tr h="422656">
                <a:tc>
                  <a:txBody>
                    <a:bodyPr/>
                    <a:lstStyle>
                      <a:lvl1pPr marL="0" algn="l" defTabSz="914400" rtl="0" eaLnBrk="1" latinLnBrk="0" hangingPunct="1">
                        <a:defRPr sz="1800" kern="1200">
                          <a:solidFill>
                            <a:schemeClr val="dk1"/>
                          </a:solidFill>
                          <a:latin typeface="Times New Roman"/>
                          <a:ea typeface="MS Gothic"/>
                        </a:defRPr>
                      </a:lvl1pPr>
                      <a:lvl2pPr marL="457200" algn="l" defTabSz="914400" rtl="0" eaLnBrk="1" latinLnBrk="0" hangingPunct="1">
                        <a:defRPr sz="1800" kern="1200">
                          <a:solidFill>
                            <a:schemeClr val="dk1"/>
                          </a:solidFill>
                          <a:latin typeface="Times New Roman"/>
                          <a:ea typeface="MS Gothic"/>
                        </a:defRPr>
                      </a:lvl2pPr>
                      <a:lvl3pPr marL="914400" algn="l" defTabSz="914400" rtl="0" eaLnBrk="1" latinLnBrk="0" hangingPunct="1">
                        <a:defRPr sz="1800" kern="1200">
                          <a:solidFill>
                            <a:schemeClr val="dk1"/>
                          </a:solidFill>
                          <a:latin typeface="Times New Roman"/>
                          <a:ea typeface="MS Gothic"/>
                        </a:defRPr>
                      </a:lvl3pPr>
                      <a:lvl4pPr marL="1371600" algn="l" defTabSz="914400" rtl="0" eaLnBrk="1" latinLnBrk="0" hangingPunct="1">
                        <a:defRPr sz="1800" kern="1200">
                          <a:solidFill>
                            <a:schemeClr val="dk1"/>
                          </a:solidFill>
                          <a:latin typeface="Times New Roman"/>
                          <a:ea typeface="MS Gothic"/>
                        </a:defRPr>
                      </a:lvl4pPr>
                      <a:lvl5pPr marL="1828800" algn="l" defTabSz="914400" rtl="0" eaLnBrk="1" latinLnBrk="0" hangingPunct="1">
                        <a:defRPr sz="1800" kern="1200">
                          <a:solidFill>
                            <a:schemeClr val="dk1"/>
                          </a:solidFill>
                          <a:latin typeface="Times New Roman"/>
                          <a:ea typeface="MS Gothic"/>
                        </a:defRPr>
                      </a:lvl5pPr>
                      <a:lvl6pPr marL="2286000" algn="l" defTabSz="914400" rtl="0" eaLnBrk="1" latinLnBrk="0" hangingPunct="1">
                        <a:defRPr sz="1800" kern="1200">
                          <a:solidFill>
                            <a:schemeClr val="dk1"/>
                          </a:solidFill>
                          <a:latin typeface="Times New Roman"/>
                          <a:ea typeface="MS Gothic"/>
                        </a:defRPr>
                      </a:lvl6pPr>
                      <a:lvl7pPr marL="2743200" algn="l" defTabSz="914400" rtl="0" eaLnBrk="1" latinLnBrk="0" hangingPunct="1">
                        <a:defRPr sz="1800" kern="1200">
                          <a:solidFill>
                            <a:schemeClr val="dk1"/>
                          </a:solidFill>
                          <a:latin typeface="Times New Roman"/>
                          <a:ea typeface="MS Gothic"/>
                        </a:defRPr>
                      </a:lvl7pPr>
                      <a:lvl8pPr marL="3200400" algn="l" defTabSz="914400" rtl="0" eaLnBrk="1" latinLnBrk="0" hangingPunct="1">
                        <a:defRPr sz="1800" kern="1200">
                          <a:solidFill>
                            <a:schemeClr val="dk1"/>
                          </a:solidFill>
                          <a:latin typeface="Times New Roman"/>
                          <a:ea typeface="MS Gothic"/>
                        </a:defRPr>
                      </a:lvl8pPr>
                      <a:lvl9pPr marL="3657600" algn="l" defTabSz="914400" rtl="0" eaLnBrk="1" latinLnBrk="0" hangingPunct="1">
                        <a:defRPr sz="1800" kern="1200">
                          <a:solidFill>
                            <a:schemeClr val="dk1"/>
                          </a:solidFill>
                          <a:latin typeface="Times New Roman"/>
                          <a:ea typeface="MS Gothic"/>
                        </a:defRPr>
                      </a:lvl9pPr>
                    </a:lstStyle>
                    <a:p>
                      <a:r>
                        <a:rPr lang="en-US" sz="2100" dirty="0">
                          <a:latin typeface="Calibri" panose="020F0502020204030204" pitchFamily="34" charset="0"/>
                          <a:cs typeface="Calibri" panose="020F0502020204030204" pitchFamily="34" charset="0"/>
                        </a:rPr>
                        <a:t>Working Group Chair</a:t>
                      </a:r>
                    </a:p>
                  </a:txBody>
                  <a:tcPr marL="97536" marR="97536" marT="48768" marB="48768">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33CC">
                        <a:tint val="40000"/>
                      </a:srgbClr>
                    </a:solidFill>
                  </a:tcPr>
                </a:tc>
                <a:tc>
                  <a:txBody>
                    <a:bodyPr/>
                    <a:lstStyle>
                      <a:lvl1pPr marL="0" algn="l" defTabSz="914400" rtl="0" eaLnBrk="1" latinLnBrk="0" hangingPunct="1">
                        <a:defRPr sz="1800" kern="1200">
                          <a:solidFill>
                            <a:schemeClr val="dk1"/>
                          </a:solidFill>
                          <a:latin typeface="Times New Roman"/>
                          <a:ea typeface="MS Gothic"/>
                        </a:defRPr>
                      </a:lvl1pPr>
                      <a:lvl2pPr marL="457200" algn="l" defTabSz="914400" rtl="0" eaLnBrk="1" latinLnBrk="0" hangingPunct="1">
                        <a:defRPr sz="1800" kern="1200">
                          <a:solidFill>
                            <a:schemeClr val="dk1"/>
                          </a:solidFill>
                          <a:latin typeface="Times New Roman"/>
                          <a:ea typeface="MS Gothic"/>
                        </a:defRPr>
                      </a:lvl2pPr>
                      <a:lvl3pPr marL="914400" algn="l" defTabSz="914400" rtl="0" eaLnBrk="1" latinLnBrk="0" hangingPunct="1">
                        <a:defRPr sz="1800" kern="1200">
                          <a:solidFill>
                            <a:schemeClr val="dk1"/>
                          </a:solidFill>
                          <a:latin typeface="Times New Roman"/>
                          <a:ea typeface="MS Gothic"/>
                        </a:defRPr>
                      </a:lvl3pPr>
                      <a:lvl4pPr marL="1371600" algn="l" defTabSz="914400" rtl="0" eaLnBrk="1" latinLnBrk="0" hangingPunct="1">
                        <a:defRPr sz="1800" kern="1200">
                          <a:solidFill>
                            <a:schemeClr val="dk1"/>
                          </a:solidFill>
                          <a:latin typeface="Times New Roman"/>
                          <a:ea typeface="MS Gothic"/>
                        </a:defRPr>
                      </a:lvl4pPr>
                      <a:lvl5pPr marL="1828800" algn="l" defTabSz="914400" rtl="0" eaLnBrk="1" latinLnBrk="0" hangingPunct="1">
                        <a:defRPr sz="1800" kern="1200">
                          <a:solidFill>
                            <a:schemeClr val="dk1"/>
                          </a:solidFill>
                          <a:latin typeface="Times New Roman"/>
                          <a:ea typeface="MS Gothic"/>
                        </a:defRPr>
                      </a:lvl5pPr>
                      <a:lvl6pPr marL="2286000" algn="l" defTabSz="914400" rtl="0" eaLnBrk="1" latinLnBrk="0" hangingPunct="1">
                        <a:defRPr sz="1800" kern="1200">
                          <a:solidFill>
                            <a:schemeClr val="dk1"/>
                          </a:solidFill>
                          <a:latin typeface="Times New Roman"/>
                          <a:ea typeface="MS Gothic"/>
                        </a:defRPr>
                      </a:lvl6pPr>
                      <a:lvl7pPr marL="2743200" algn="l" defTabSz="914400" rtl="0" eaLnBrk="1" latinLnBrk="0" hangingPunct="1">
                        <a:defRPr sz="1800" kern="1200">
                          <a:solidFill>
                            <a:schemeClr val="dk1"/>
                          </a:solidFill>
                          <a:latin typeface="Times New Roman"/>
                          <a:ea typeface="MS Gothic"/>
                        </a:defRPr>
                      </a:lvl7pPr>
                      <a:lvl8pPr marL="3200400" algn="l" defTabSz="914400" rtl="0" eaLnBrk="1" latinLnBrk="0" hangingPunct="1">
                        <a:defRPr sz="1800" kern="1200">
                          <a:solidFill>
                            <a:schemeClr val="dk1"/>
                          </a:solidFill>
                          <a:latin typeface="Times New Roman"/>
                          <a:ea typeface="MS Gothic"/>
                        </a:defRPr>
                      </a:lvl8pPr>
                      <a:lvl9pPr marL="3657600" algn="l" defTabSz="914400" rtl="0" eaLnBrk="1" latinLnBrk="0" hangingPunct="1">
                        <a:defRPr sz="1800" kern="1200">
                          <a:solidFill>
                            <a:schemeClr val="dk1"/>
                          </a:solidFill>
                          <a:latin typeface="Times New Roman"/>
                          <a:ea typeface="MS Gothic"/>
                        </a:defRPr>
                      </a:lvl9pPr>
                    </a:lstStyle>
                    <a:p>
                      <a:r>
                        <a:rPr lang="en-US" sz="2100" dirty="0">
                          <a:latin typeface="Calibri" panose="020F0502020204030204" pitchFamily="34" charset="0"/>
                          <a:cs typeface="Calibri" panose="020F0502020204030204" pitchFamily="34" charset="0"/>
                        </a:rPr>
                        <a:t>Tuncer Baykas (</a:t>
                      </a:r>
                      <a:r>
                        <a:rPr lang="en-US" sz="2100" dirty="0" err="1">
                          <a:latin typeface="Calibri" panose="020F0502020204030204" pitchFamily="34" charset="0"/>
                          <a:cs typeface="Calibri" panose="020F0502020204030204" pitchFamily="34" charset="0"/>
                        </a:rPr>
                        <a:t>Ofinno</a:t>
                      </a:r>
                      <a:r>
                        <a:rPr lang="en-US" sz="2100" dirty="0">
                          <a:latin typeface="Calibri" panose="020F0502020204030204" pitchFamily="34" charset="0"/>
                          <a:cs typeface="Calibri" panose="020F0502020204030204" pitchFamily="34" charset="0"/>
                        </a:rPr>
                        <a:t>) </a:t>
                      </a:r>
                    </a:p>
                  </a:txBody>
                  <a:tcPr marL="97536" marR="97536" marT="48768" marB="48768">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33CC">
                        <a:tint val="40000"/>
                      </a:srgbClr>
                    </a:solidFill>
                  </a:tcPr>
                </a:tc>
                <a:extLst>
                  <a:ext uri="{0D108BD9-81ED-4DB2-BD59-A6C34878D82A}">
                    <a16:rowId xmlns:a16="http://schemas.microsoft.com/office/drawing/2014/main" val="271438856"/>
                  </a:ext>
                </a:extLst>
              </a:tr>
              <a:tr h="422656">
                <a:tc>
                  <a:txBody>
                    <a:bodyPr/>
                    <a:lstStyle>
                      <a:lvl1pPr marL="0" algn="l" defTabSz="914400" rtl="0" eaLnBrk="1" latinLnBrk="0" hangingPunct="1">
                        <a:defRPr sz="1800" kern="1200">
                          <a:solidFill>
                            <a:schemeClr val="dk1"/>
                          </a:solidFill>
                          <a:latin typeface="Times New Roman"/>
                          <a:ea typeface="MS Gothic"/>
                        </a:defRPr>
                      </a:lvl1pPr>
                      <a:lvl2pPr marL="457200" algn="l" defTabSz="914400" rtl="0" eaLnBrk="1" latinLnBrk="0" hangingPunct="1">
                        <a:defRPr sz="1800" kern="1200">
                          <a:solidFill>
                            <a:schemeClr val="dk1"/>
                          </a:solidFill>
                          <a:latin typeface="Times New Roman"/>
                          <a:ea typeface="MS Gothic"/>
                        </a:defRPr>
                      </a:lvl2pPr>
                      <a:lvl3pPr marL="914400" algn="l" defTabSz="914400" rtl="0" eaLnBrk="1" latinLnBrk="0" hangingPunct="1">
                        <a:defRPr sz="1800" kern="1200">
                          <a:solidFill>
                            <a:schemeClr val="dk1"/>
                          </a:solidFill>
                          <a:latin typeface="Times New Roman"/>
                          <a:ea typeface="MS Gothic"/>
                        </a:defRPr>
                      </a:lvl3pPr>
                      <a:lvl4pPr marL="1371600" algn="l" defTabSz="914400" rtl="0" eaLnBrk="1" latinLnBrk="0" hangingPunct="1">
                        <a:defRPr sz="1800" kern="1200">
                          <a:solidFill>
                            <a:schemeClr val="dk1"/>
                          </a:solidFill>
                          <a:latin typeface="Times New Roman"/>
                          <a:ea typeface="MS Gothic"/>
                        </a:defRPr>
                      </a:lvl4pPr>
                      <a:lvl5pPr marL="1828800" algn="l" defTabSz="914400" rtl="0" eaLnBrk="1" latinLnBrk="0" hangingPunct="1">
                        <a:defRPr sz="1800" kern="1200">
                          <a:solidFill>
                            <a:schemeClr val="dk1"/>
                          </a:solidFill>
                          <a:latin typeface="Times New Roman"/>
                          <a:ea typeface="MS Gothic"/>
                        </a:defRPr>
                      </a:lvl5pPr>
                      <a:lvl6pPr marL="2286000" algn="l" defTabSz="914400" rtl="0" eaLnBrk="1" latinLnBrk="0" hangingPunct="1">
                        <a:defRPr sz="1800" kern="1200">
                          <a:solidFill>
                            <a:schemeClr val="dk1"/>
                          </a:solidFill>
                          <a:latin typeface="Times New Roman"/>
                          <a:ea typeface="MS Gothic"/>
                        </a:defRPr>
                      </a:lvl6pPr>
                      <a:lvl7pPr marL="2743200" algn="l" defTabSz="914400" rtl="0" eaLnBrk="1" latinLnBrk="0" hangingPunct="1">
                        <a:defRPr sz="1800" kern="1200">
                          <a:solidFill>
                            <a:schemeClr val="dk1"/>
                          </a:solidFill>
                          <a:latin typeface="Times New Roman"/>
                          <a:ea typeface="MS Gothic"/>
                        </a:defRPr>
                      </a:lvl7pPr>
                      <a:lvl8pPr marL="3200400" algn="l" defTabSz="914400" rtl="0" eaLnBrk="1" latinLnBrk="0" hangingPunct="1">
                        <a:defRPr sz="1800" kern="1200">
                          <a:solidFill>
                            <a:schemeClr val="dk1"/>
                          </a:solidFill>
                          <a:latin typeface="Times New Roman"/>
                          <a:ea typeface="MS Gothic"/>
                        </a:defRPr>
                      </a:lvl8pPr>
                      <a:lvl9pPr marL="3657600" algn="l" defTabSz="914400" rtl="0" eaLnBrk="1" latinLnBrk="0" hangingPunct="1">
                        <a:defRPr sz="1800" kern="1200">
                          <a:solidFill>
                            <a:schemeClr val="dk1"/>
                          </a:solidFill>
                          <a:latin typeface="Times New Roman"/>
                          <a:ea typeface="MS Gothic"/>
                        </a:defRPr>
                      </a:lvl9pPr>
                    </a:lstStyle>
                    <a:p>
                      <a:r>
                        <a:rPr lang="en-US" sz="2100" dirty="0">
                          <a:latin typeface="Calibri" panose="020F0502020204030204" pitchFamily="34" charset="0"/>
                          <a:cs typeface="Calibri" panose="020F0502020204030204" pitchFamily="34" charset="0"/>
                        </a:rPr>
                        <a:t>Working Group Vice Chair</a:t>
                      </a:r>
                    </a:p>
                  </a:txBody>
                  <a:tcPr marL="97536" marR="97536" marT="48768" marB="48768">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tint val="20000"/>
                      </a:srgbClr>
                    </a:solidFill>
                  </a:tcPr>
                </a:tc>
                <a:tc>
                  <a:txBody>
                    <a:bodyPr/>
                    <a:lstStyle>
                      <a:lvl1pPr marL="0" algn="l" defTabSz="914400" rtl="0" eaLnBrk="1" latinLnBrk="0" hangingPunct="1">
                        <a:defRPr sz="1800" kern="1200">
                          <a:solidFill>
                            <a:schemeClr val="dk1"/>
                          </a:solidFill>
                          <a:latin typeface="Times New Roman"/>
                          <a:ea typeface="MS Gothic"/>
                        </a:defRPr>
                      </a:lvl1pPr>
                      <a:lvl2pPr marL="457200" algn="l" defTabSz="914400" rtl="0" eaLnBrk="1" latinLnBrk="0" hangingPunct="1">
                        <a:defRPr sz="1800" kern="1200">
                          <a:solidFill>
                            <a:schemeClr val="dk1"/>
                          </a:solidFill>
                          <a:latin typeface="Times New Roman"/>
                          <a:ea typeface="MS Gothic"/>
                        </a:defRPr>
                      </a:lvl2pPr>
                      <a:lvl3pPr marL="914400" algn="l" defTabSz="914400" rtl="0" eaLnBrk="1" latinLnBrk="0" hangingPunct="1">
                        <a:defRPr sz="1800" kern="1200">
                          <a:solidFill>
                            <a:schemeClr val="dk1"/>
                          </a:solidFill>
                          <a:latin typeface="Times New Roman"/>
                          <a:ea typeface="MS Gothic"/>
                        </a:defRPr>
                      </a:lvl3pPr>
                      <a:lvl4pPr marL="1371600" algn="l" defTabSz="914400" rtl="0" eaLnBrk="1" latinLnBrk="0" hangingPunct="1">
                        <a:defRPr sz="1800" kern="1200">
                          <a:solidFill>
                            <a:schemeClr val="dk1"/>
                          </a:solidFill>
                          <a:latin typeface="Times New Roman"/>
                          <a:ea typeface="MS Gothic"/>
                        </a:defRPr>
                      </a:lvl4pPr>
                      <a:lvl5pPr marL="1828800" algn="l" defTabSz="914400" rtl="0" eaLnBrk="1" latinLnBrk="0" hangingPunct="1">
                        <a:defRPr sz="1800" kern="1200">
                          <a:solidFill>
                            <a:schemeClr val="dk1"/>
                          </a:solidFill>
                          <a:latin typeface="Times New Roman"/>
                          <a:ea typeface="MS Gothic"/>
                        </a:defRPr>
                      </a:lvl5pPr>
                      <a:lvl6pPr marL="2286000" algn="l" defTabSz="914400" rtl="0" eaLnBrk="1" latinLnBrk="0" hangingPunct="1">
                        <a:defRPr sz="1800" kern="1200">
                          <a:solidFill>
                            <a:schemeClr val="dk1"/>
                          </a:solidFill>
                          <a:latin typeface="Times New Roman"/>
                          <a:ea typeface="MS Gothic"/>
                        </a:defRPr>
                      </a:lvl6pPr>
                      <a:lvl7pPr marL="2743200" algn="l" defTabSz="914400" rtl="0" eaLnBrk="1" latinLnBrk="0" hangingPunct="1">
                        <a:defRPr sz="1800" kern="1200">
                          <a:solidFill>
                            <a:schemeClr val="dk1"/>
                          </a:solidFill>
                          <a:latin typeface="Times New Roman"/>
                          <a:ea typeface="MS Gothic"/>
                        </a:defRPr>
                      </a:lvl7pPr>
                      <a:lvl8pPr marL="3200400" algn="l" defTabSz="914400" rtl="0" eaLnBrk="1" latinLnBrk="0" hangingPunct="1">
                        <a:defRPr sz="1800" kern="1200">
                          <a:solidFill>
                            <a:schemeClr val="dk1"/>
                          </a:solidFill>
                          <a:latin typeface="Times New Roman"/>
                          <a:ea typeface="MS Gothic"/>
                        </a:defRPr>
                      </a:lvl8pPr>
                      <a:lvl9pPr marL="3657600" algn="l" defTabSz="914400" rtl="0" eaLnBrk="1" latinLnBrk="0" hangingPunct="1">
                        <a:defRPr sz="1800" kern="1200">
                          <a:solidFill>
                            <a:schemeClr val="dk1"/>
                          </a:solidFill>
                          <a:latin typeface="Times New Roman"/>
                          <a:ea typeface="MS Gothic"/>
                        </a:defRPr>
                      </a:lvl9p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2100" dirty="0">
                          <a:latin typeface="Calibri" panose="020F0502020204030204" pitchFamily="34" charset="0"/>
                          <a:cs typeface="Calibri" panose="020F0502020204030204" pitchFamily="34" charset="0"/>
                        </a:rPr>
                        <a:t>Steve </a:t>
                      </a:r>
                      <a:r>
                        <a:rPr lang="en-US" sz="2100" dirty="0" err="1">
                          <a:latin typeface="Calibri" panose="020F0502020204030204" pitchFamily="34" charset="0"/>
                          <a:cs typeface="Calibri" panose="020F0502020204030204" pitchFamily="34" charset="0"/>
                        </a:rPr>
                        <a:t>Shellhammer</a:t>
                      </a:r>
                      <a:r>
                        <a:rPr lang="en-US" sz="2100" dirty="0">
                          <a:latin typeface="Calibri" panose="020F0502020204030204" pitchFamily="34" charset="0"/>
                          <a:cs typeface="Calibri" panose="020F0502020204030204" pitchFamily="34" charset="0"/>
                        </a:rPr>
                        <a:t> (Qualcomm)</a:t>
                      </a:r>
                    </a:p>
                  </a:txBody>
                  <a:tcPr marL="97536" marR="97536" marT="48768" marB="48768">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tint val="20000"/>
                      </a:srgbClr>
                    </a:solidFill>
                  </a:tcPr>
                </a:tc>
                <a:extLst>
                  <a:ext uri="{0D108BD9-81ED-4DB2-BD59-A6C34878D82A}">
                    <a16:rowId xmlns:a16="http://schemas.microsoft.com/office/drawing/2014/main" val="1117612258"/>
                  </a:ext>
                </a:extLst>
              </a:tr>
              <a:tr h="422656">
                <a:tc>
                  <a:txBody>
                    <a:bodyPr/>
                    <a:lstStyle>
                      <a:lvl1pPr marL="0" algn="l" defTabSz="914400" rtl="0" eaLnBrk="1" latinLnBrk="0" hangingPunct="1">
                        <a:defRPr sz="1800" kern="1200">
                          <a:solidFill>
                            <a:schemeClr val="dk1"/>
                          </a:solidFill>
                          <a:latin typeface="Times New Roman"/>
                          <a:ea typeface="MS Gothic"/>
                        </a:defRPr>
                      </a:lvl1pPr>
                      <a:lvl2pPr marL="457200" algn="l" defTabSz="914400" rtl="0" eaLnBrk="1" latinLnBrk="0" hangingPunct="1">
                        <a:defRPr sz="1800" kern="1200">
                          <a:solidFill>
                            <a:schemeClr val="dk1"/>
                          </a:solidFill>
                          <a:latin typeface="Times New Roman"/>
                          <a:ea typeface="MS Gothic"/>
                        </a:defRPr>
                      </a:lvl2pPr>
                      <a:lvl3pPr marL="914400" algn="l" defTabSz="914400" rtl="0" eaLnBrk="1" latinLnBrk="0" hangingPunct="1">
                        <a:defRPr sz="1800" kern="1200">
                          <a:solidFill>
                            <a:schemeClr val="dk1"/>
                          </a:solidFill>
                          <a:latin typeface="Times New Roman"/>
                          <a:ea typeface="MS Gothic"/>
                        </a:defRPr>
                      </a:lvl3pPr>
                      <a:lvl4pPr marL="1371600" algn="l" defTabSz="914400" rtl="0" eaLnBrk="1" latinLnBrk="0" hangingPunct="1">
                        <a:defRPr sz="1800" kern="1200">
                          <a:solidFill>
                            <a:schemeClr val="dk1"/>
                          </a:solidFill>
                          <a:latin typeface="Times New Roman"/>
                          <a:ea typeface="MS Gothic"/>
                        </a:defRPr>
                      </a:lvl4pPr>
                      <a:lvl5pPr marL="1828800" algn="l" defTabSz="914400" rtl="0" eaLnBrk="1" latinLnBrk="0" hangingPunct="1">
                        <a:defRPr sz="1800" kern="1200">
                          <a:solidFill>
                            <a:schemeClr val="dk1"/>
                          </a:solidFill>
                          <a:latin typeface="Times New Roman"/>
                          <a:ea typeface="MS Gothic"/>
                        </a:defRPr>
                      </a:lvl5pPr>
                      <a:lvl6pPr marL="2286000" algn="l" defTabSz="914400" rtl="0" eaLnBrk="1" latinLnBrk="0" hangingPunct="1">
                        <a:defRPr sz="1800" kern="1200">
                          <a:solidFill>
                            <a:schemeClr val="dk1"/>
                          </a:solidFill>
                          <a:latin typeface="Times New Roman"/>
                          <a:ea typeface="MS Gothic"/>
                        </a:defRPr>
                      </a:lvl6pPr>
                      <a:lvl7pPr marL="2743200" algn="l" defTabSz="914400" rtl="0" eaLnBrk="1" latinLnBrk="0" hangingPunct="1">
                        <a:defRPr sz="1800" kern="1200">
                          <a:solidFill>
                            <a:schemeClr val="dk1"/>
                          </a:solidFill>
                          <a:latin typeface="Times New Roman"/>
                          <a:ea typeface="MS Gothic"/>
                        </a:defRPr>
                      </a:lvl7pPr>
                      <a:lvl8pPr marL="3200400" algn="l" defTabSz="914400" rtl="0" eaLnBrk="1" latinLnBrk="0" hangingPunct="1">
                        <a:defRPr sz="1800" kern="1200">
                          <a:solidFill>
                            <a:schemeClr val="dk1"/>
                          </a:solidFill>
                          <a:latin typeface="Times New Roman"/>
                          <a:ea typeface="MS Gothic"/>
                        </a:defRPr>
                      </a:lvl8pPr>
                      <a:lvl9pPr marL="3657600" algn="l" defTabSz="914400" rtl="0" eaLnBrk="1" latinLnBrk="0" hangingPunct="1">
                        <a:defRPr sz="1800" kern="1200">
                          <a:solidFill>
                            <a:schemeClr val="dk1"/>
                          </a:solidFill>
                          <a:latin typeface="Times New Roman"/>
                          <a:ea typeface="MS Gothic"/>
                        </a:defRPr>
                      </a:lvl9pPr>
                    </a:lstStyle>
                    <a:p>
                      <a:r>
                        <a:rPr lang="en-US" sz="2100" dirty="0">
                          <a:latin typeface="Calibri" panose="020F0502020204030204" pitchFamily="34" charset="0"/>
                          <a:cs typeface="Calibri" panose="020F0502020204030204" pitchFamily="34" charset="0"/>
                        </a:rPr>
                        <a:t>Work Group Secretary</a:t>
                      </a:r>
                    </a:p>
                  </a:txBody>
                  <a:tcPr marL="97536" marR="97536" marT="48768" marB="48768">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tint val="40000"/>
                      </a:srgbClr>
                    </a:solidFill>
                  </a:tcPr>
                </a:tc>
                <a:tc>
                  <a:txBody>
                    <a:bodyPr/>
                    <a:lstStyle>
                      <a:lvl1pPr marL="0" algn="l" defTabSz="914400" rtl="0" eaLnBrk="1" latinLnBrk="0" hangingPunct="1">
                        <a:defRPr sz="1800" kern="1200">
                          <a:solidFill>
                            <a:schemeClr val="dk1"/>
                          </a:solidFill>
                          <a:latin typeface="Times New Roman"/>
                          <a:ea typeface="MS Gothic"/>
                        </a:defRPr>
                      </a:lvl1pPr>
                      <a:lvl2pPr marL="457200" algn="l" defTabSz="914400" rtl="0" eaLnBrk="1" latinLnBrk="0" hangingPunct="1">
                        <a:defRPr sz="1800" kern="1200">
                          <a:solidFill>
                            <a:schemeClr val="dk1"/>
                          </a:solidFill>
                          <a:latin typeface="Times New Roman"/>
                          <a:ea typeface="MS Gothic"/>
                        </a:defRPr>
                      </a:lvl2pPr>
                      <a:lvl3pPr marL="914400" algn="l" defTabSz="914400" rtl="0" eaLnBrk="1" latinLnBrk="0" hangingPunct="1">
                        <a:defRPr sz="1800" kern="1200">
                          <a:solidFill>
                            <a:schemeClr val="dk1"/>
                          </a:solidFill>
                          <a:latin typeface="Times New Roman"/>
                          <a:ea typeface="MS Gothic"/>
                        </a:defRPr>
                      </a:lvl3pPr>
                      <a:lvl4pPr marL="1371600" algn="l" defTabSz="914400" rtl="0" eaLnBrk="1" latinLnBrk="0" hangingPunct="1">
                        <a:defRPr sz="1800" kern="1200">
                          <a:solidFill>
                            <a:schemeClr val="dk1"/>
                          </a:solidFill>
                          <a:latin typeface="Times New Roman"/>
                          <a:ea typeface="MS Gothic"/>
                        </a:defRPr>
                      </a:lvl4pPr>
                      <a:lvl5pPr marL="1828800" algn="l" defTabSz="914400" rtl="0" eaLnBrk="1" latinLnBrk="0" hangingPunct="1">
                        <a:defRPr sz="1800" kern="1200">
                          <a:solidFill>
                            <a:schemeClr val="dk1"/>
                          </a:solidFill>
                          <a:latin typeface="Times New Roman"/>
                          <a:ea typeface="MS Gothic"/>
                        </a:defRPr>
                      </a:lvl5pPr>
                      <a:lvl6pPr marL="2286000" algn="l" defTabSz="914400" rtl="0" eaLnBrk="1" latinLnBrk="0" hangingPunct="1">
                        <a:defRPr sz="1800" kern="1200">
                          <a:solidFill>
                            <a:schemeClr val="dk1"/>
                          </a:solidFill>
                          <a:latin typeface="Times New Roman"/>
                          <a:ea typeface="MS Gothic"/>
                        </a:defRPr>
                      </a:lvl6pPr>
                      <a:lvl7pPr marL="2743200" algn="l" defTabSz="914400" rtl="0" eaLnBrk="1" latinLnBrk="0" hangingPunct="1">
                        <a:defRPr sz="1800" kern="1200">
                          <a:solidFill>
                            <a:schemeClr val="dk1"/>
                          </a:solidFill>
                          <a:latin typeface="Times New Roman"/>
                          <a:ea typeface="MS Gothic"/>
                        </a:defRPr>
                      </a:lvl7pPr>
                      <a:lvl8pPr marL="3200400" algn="l" defTabSz="914400" rtl="0" eaLnBrk="1" latinLnBrk="0" hangingPunct="1">
                        <a:defRPr sz="1800" kern="1200">
                          <a:solidFill>
                            <a:schemeClr val="dk1"/>
                          </a:solidFill>
                          <a:latin typeface="Times New Roman"/>
                          <a:ea typeface="MS Gothic"/>
                        </a:defRPr>
                      </a:lvl8pPr>
                      <a:lvl9pPr marL="3657600" algn="l" defTabSz="914400" rtl="0" eaLnBrk="1" latinLnBrk="0" hangingPunct="1">
                        <a:defRPr sz="1800" kern="1200">
                          <a:solidFill>
                            <a:schemeClr val="dk1"/>
                          </a:solidFill>
                          <a:latin typeface="Times New Roman"/>
                          <a:ea typeface="MS Gothic"/>
                        </a:defRPr>
                      </a:lvl9p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2100" dirty="0" err="1">
                          <a:latin typeface="Calibri" panose="020F0502020204030204" pitchFamily="34" charset="0"/>
                          <a:cs typeface="Calibri" panose="020F0502020204030204" pitchFamily="34" charset="0"/>
                        </a:rPr>
                        <a:t>Yukimasa</a:t>
                      </a:r>
                      <a:r>
                        <a:rPr lang="en-US" sz="2100" dirty="0">
                          <a:latin typeface="Calibri" panose="020F0502020204030204" pitchFamily="34" charset="0"/>
                          <a:cs typeface="Calibri" panose="020F0502020204030204" pitchFamily="34" charset="0"/>
                        </a:rPr>
                        <a:t> Nagai (Mitsubishi Electric)</a:t>
                      </a:r>
                    </a:p>
                  </a:txBody>
                  <a:tcPr marL="97536" marR="97536" marT="48768" marB="48768">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tint val="40000"/>
                      </a:srgbClr>
                    </a:solidFill>
                  </a:tcPr>
                </a:tc>
                <a:extLst>
                  <a:ext uri="{0D108BD9-81ED-4DB2-BD59-A6C34878D82A}">
                    <a16:rowId xmlns:a16="http://schemas.microsoft.com/office/drawing/2014/main" val="2408979462"/>
                  </a:ext>
                </a:extLst>
              </a:tr>
              <a:tr h="422656">
                <a:tc>
                  <a:txBody>
                    <a:bodyPr/>
                    <a:lstStyle>
                      <a:lvl1pPr marL="0" algn="l" defTabSz="914400" rtl="0" eaLnBrk="1" latinLnBrk="0" hangingPunct="1">
                        <a:defRPr sz="1800" kern="1200">
                          <a:solidFill>
                            <a:schemeClr val="dk1"/>
                          </a:solidFill>
                          <a:latin typeface="Times New Roman"/>
                          <a:ea typeface="MS Gothic"/>
                        </a:defRPr>
                      </a:lvl1pPr>
                      <a:lvl2pPr marL="457200" algn="l" defTabSz="914400" rtl="0" eaLnBrk="1" latinLnBrk="0" hangingPunct="1">
                        <a:defRPr sz="1800" kern="1200">
                          <a:solidFill>
                            <a:schemeClr val="dk1"/>
                          </a:solidFill>
                          <a:latin typeface="Times New Roman"/>
                          <a:ea typeface="MS Gothic"/>
                        </a:defRPr>
                      </a:lvl2pPr>
                      <a:lvl3pPr marL="914400" algn="l" defTabSz="914400" rtl="0" eaLnBrk="1" latinLnBrk="0" hangingPunct="1">
                        <a:defRPr sz="1800" kern="1200">
                          <a:solidFill>
                            <a:schemeClr val="dk1"/>
                          </a:solidFill>
                          <a:latin typeface="Times New Roman"/>
                          <a:ea typeface="MS Gothic"/>
                        </a:defRPr>
                      </a:lvl3pPr>
                      <a:lvl4pPr marL="1371600" algn="l" defTabSz="914400" rtl="0" eaLnBrk="1" latinLnBrk="0" hangingPunct="1">
                        <a:defRPr sz="1800" kern="1200">
                          <a:solidFill>
                            <a:schemeClr val="dk1"/>
                          </a:solidFill>
                          <a:latin typeface="Times New Roman"/>
                          <a:ea typeface="MS Gothic"/>
                        </a:defRPr>
                      </a:lvl4pPr>
                      <a:lvl5pPr marL="1828800" algn="l" defTabSz="914400" rtl="0" eaLnBrk="1" latinLnBrk="0" hangingPunct="1">
                        <a:defRPr sz="1800" kern="1200">
                          <a:solidFill>
                            <a:schemeClr val="dk1"/>
                          </a:solidFill>
                          <a:latin typeface="Times New Roman"/>
                          <a:ea typeface="MS Gothic"/>
                        </a:defRPr>
                      </a:lvl5pPr>
                      <a:lvl6pPr marL="2286000" algn="l" defTabSz="914400" rtl="0" eaLnBrk="1" latinLnBrk="0" hangingPunct="1">
                        <a:defRPr sz="1800" kern="1200">
                          <a:solidFill>
                            <a:schemeClr val="dk1"/>
                          </a:solidFill>
                          <a:latin typeface="Times New Roman"/>
                          <a:ea typeface="MS Gothic"/>
                        </a:defRPr>
                      </a:lvl6pPr>
                      <a:lvl7pPr marL="2743200" algn="l" defTabSz="914400" rtl="0" eaLnBrk="1" latinLnBrk="0" hangingPunct="1">
                        <a:defRPr sz="1800" kern="1200">
                          <a:solidFill>
                            <a:schemeClr val="dk1"/>
                          </a:solidFill>
                          <a:latin typeface="Times New Roman"/>
                          <a:ea typeface="MS Gothic"/>
                        </a:defRPr>
                      </a:lvl7pPr>
                      <a:lvl8pPr marL="3200400" algn="l" defTabSz="914400" rtl="0" eaLnBrk="1" latinLnBrk="0" hangingPunct="1">
                        <a:defRPr sz="1800" kern="1200">
                          <a:solidFill>
                            <a:schemeClr val="dk1"/>
                          </a:solidFill>
                          <a:latin typeface="Times New Roman"/>
                          <a:ea typeface="MS Gothic"/>
                        </a:defRPr>
                      </a:lvl8pPr>
                      <a:lvl9pPr marL="3657600" algn="l" defTabSz="914400" rtl="0" eaLnBrk="1" latinLnBrk="0" hangingPunct="1">
                        <a:defRPr sz="1800" kern="1200">
                          <a:solidFill>
                            <a:schemeClr val="dk1"/>
                          </a:solidFill>
                          <a:latin typeface="Times New Roman"/>
                          <a:ea typeface="MS Gothic"/>
                        </a:defRPr>
                      </a:lvl9pPr>
                    </a:lstStyle>
                    <a:p>
                      <a:r>
                        <a:rPr lang="en-US" sz="2100" dirty="0">
                          <a:latin typeface="Calibri" panose="020F0502020204030204" pitchFamily="34" charset="0"/>
                          <a:cs typeface="Calibri" panose="020F0502020204030204" pitchFamily="34" charset="0"/>
                        </a:rPr>
                        <a:t>Task Group 3a Chair</a:t>
                      </a:r>
                    </a:p>
                  </a:txBody>
                  <a:tcPr marL="97536" marR="97536" marT="48768" marB="48768">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tint val="20000"/>
                      </a:srgbClr>
                    </a:solidFill>
                  </a:tcPr>
                </a:tc>
                <a:tc>
                  <a:txBody>
                    <a:bodyPr/>
                    <a:lstStyle>
                      <a:lvl1pPr marL="0" algn="l" defTabSz="914400" rtl="0" eaLnBrk="1" latinLnBrk="0" hangingPunct="1">
                        <a:defRPr sz="1800" kern="1200">
                          <a:solidFill>
                            <a:schemeClr val="dk1"/>
                          </a:solidFill>
                          <a:latin typeface="Times New Roman"/>
                          <a:ea typeface="MS Gothic"/>
                        </a:defRPr>
                      </a:lvl1pPr>
                      <a:lvl2pPr marL="457200" algn="l" defTabSz="914400" rtl="0" eaLnBrk="1" latinLnBrk="0" hangingPunct="1">
                        <a:defRPr sz="1800" kern="1200">
                          <a:solidFill>
                            <a:schemeClr val="dk1"/>
                          </a:solidFill>
                          <a:latin typeface="Times New Roman"/>
                          <a:ea typeface="MS Gothic"/>
                        </a:defRPr>
                      </a:lvl2pPr>
                      <a:lvl3pPr marL="914400" algn="l" defTabSz="914400" rtl="0" eaLnBrk="1" latinLnBrk="0" hangingPunct="1">
                        <a:defRPr sz="1800" kern="1200">
                          <a:solidFill>
                            <a:schemeClr val="dk1"/>
                          </a:solidFill>
                          <a:latin typeface="Times New Roman"/>
                          <a:ea typeface="MS Gothic"/>
                        </a:defRPr>
                      </a:lvl3pPr>
                      <a:lvl4pPr marL="1371600" algn="l" defTabSz="914400" rtl="0" eaLnBrk="1" latinLnBrk="0" hangingPunct="1">
                        <a:defRPr sz="1800" kern="1200">
                          <a:solidFill>
                            <a:schemeClr val="dk1"/>
                          </a:solidFill>
                          <a:latin typeface="Times New Roman"/>
                          <a:ea typeface="MS Gothic"/>
                        </a:defRPr>
                      </a:lvl4pPr>
                      <a:lvl5pPr marL="1828800" algn="l" defTabSz="914400" rtl="0" eaLnBrk="1" latinLnBrk="0" hangingPunct="1">
                        <a:defRPr sz="1800" kern="1200">
                          <a:solidFill>
                            <a:schemeClr val="dk1"/>
                          </a:solidFill>
                          <a:latin typeface="Times New Roman"/>
                          <a:ea typeface="MS Gothic"/>
                        </a:defRPr>
                      </a:lvl5pPr>
                      <a:lvl6pPr marL="2286000" algn="l" defTabSz="914400" rtl="0" eaLnBrk="1" latinLnBrk="0" hangingPunct="1">
                        <a:defRPr sz="1800" kern="1200">
                          <a:solidFill>
                            <a:schemeClr val="dk1"/>
                          </a:solidFill>
                          <a:latin typeface="Times New Roman"/>
                          <a:ea typeface="MS Gothic"/>
                        </a:defRPr>
                      </a:lvl6pPr>
                      <a:lvl7pPr marL="2743200" algn="l" defTabSz="914400" rtl="0" eaLnBrk="1" latinLnBrk="0" hangingPunct="1">
                        <a:defRPr sz="1800" kern="1200">
                          <a:solidFill>
                            <a:schemeClr val="dk1"/>
                          </a:solidFill>
                          <a:latin typeface="Times New Roman"/>
                          <a:ea typeface="MS Gothic"/>
                        </a:defRPr>
                      </a:lvl7pPr>
                      <a:lvl8pPr marL="3200400" algn="l" defTabSz="914400" rtl="0" eaLnBrk="1" latinLnBrk="0" hangingPunct="1">
                        <a:defRPr sz="1800" kern="1200">
                          <a:solidFill>
                            <a:schemeClr val="dk1"/>
                          </a:solidFill>
                          <a:latin typeface="Times New Roman"/>
                          <a:ea typeface="MS Gothic"/>
                        </a:defRPr>
                      </a:lvl8pPr>
                      <a:lvl9pPr marL="3657600" algn="l" defTabSz="914400" rtl="0" eaLnBrk="1" latinLnBrk="0" hangingPunct="1">
                        <a:defRPr sz="1800" kern="1200">
                          <a:solidFill>
                            <a:schemeClr val="dk1"/>
                          </a:solidFill>
                          <a:latin typeface="Times New Roman"/>
                          <a:ea typeface="MS Gothic"/>
                        </a:defRPr>
                      </a:lvl9p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2100" dirty="0">
                          <a:latin typeface="Calibri" panose="020F0502020204030204" pitchFamily="34" charset="0"/>
                          <a:cs typeface="Calibri" panose="020F0502020204030204" pitchFamily="34" charset="0"/>
                        </a:rPr>
                        <a:t>Ben Rolfe (Blind Creek Associates)</a:t>
                      </a:r>
                    </a:p>
                  </a:txBody>
                  <a:tcPr marL="97536" marR="97536" marT="48768" marB="48768">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tint val="20000"/>
                      </a:srgbClr>
                    </a:solidFill>
                  </a:tcPr>
                </a:tc>
                <a:extLst>
                  <a:ext uri="{0D108BD9-81ED-4DB2-BD59-A6C34878D82A}">
                    <a16:rowId xmlns:a16="http://schemas.microsoft.com/office/drawing/2014/main" val="1726122403"/>
                  </a:ext>
                </a:extLst>
              </a:tr>
            </a:tbl>
          </a:graphicData>
        </a:graphic>
      </p:graphicFrame>
      <p:sp>
        <p:nvSpPr>
          <p:cNvPr id="14" name="タイトル 1">
            <a:extLst>
              <a:ext uri="{FF2B5EF4-FFF2-40B4-BE49-F238E27FC236}">
                <a16:creationId xmlns:a16="http://schemas.microsoft.com/office/drawing/2014/main" id="{8EB1DBA2-7A33-4DFE-C721-7E4BD387FF73}"/>
              </a:ext>
            </a:extLst>
          </p:cNvPr>
          <p:cNvSpPr>
            <a:spLocks noGrp="1" noChangeArrowheads="1"/>
          </p:cNvSpPr>
          <p:nvPr>
            <p:ph type="title"/>
          </p:nvPr>
        </p:nvSpPr>
        <p:spPr>
          <a:xfrm>
            <a:off x="3401389" y="641911"/>
            <a:ext cx="6202022" cy="565573"/>
          </a:xfrm>
        </p:spPr>
        <p:txBody>
          <a:bodyPr>
            <a:normAutofit fontScale="90000"/>
          </a:bodyPr>
          <a:lstStyle/>
          <a:p>
            <a:r>
              <a:rPr lang="en-US" altLang="ja-JP" dirty="0">
                <a:ea typeface="ＭＳ Ｐゴシック" panose="020B0600070205080204" pitchFamily="34" charset="-128"/>
              </a:rPr>
              <a:t>IEEE 802.19 Working Group</a:t>
            </a:r>
            <a:endParaRPr lang="ja-JP" altLang="en-US" dirty="0">
              <a:ea typeface="ＭＳ Ｐゴシック" panose="020B0600070205080204" pitchFamily="34" charset="-128"/>
            </a:endParaRPr>
          </a:p>
        </p:txBody>
      </p:sp>
    </p:spTree>
    <p:extLst>
      <p:ext uri="{BB962C8B-B14F-4D97-AF65-F5344CB8AC3E}">
        <p14:creationId xmlns:p14="http://schemas.microsoft.com/office/powerpoint/2010/main" val="4124841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70AB8A-9029-45C3-8F76-9A2FBEB0498C}"/>
              </a:ext>
            </a:extLst>
          </p:cNvPr>
          <p:cNvSpPr>
            <a:spLocks noGrp="1"/>
          </p:cNvSpPr>
          <p:nvPr>
            <p:ph type="title"/>
          </p:nvPr>
        </p:nvSpPr>
        <p:spPr>
          <a:xfrm>
            <a:off x="2616200" y="589060"/>
            <a:ext cx="8450244" cy="786384"/>
          </a:xfrm>
        </p:spPr>
        <p:txBody>
          <a:bodyPr>
            <a:normAutofit/>
          </a:bodyPr>
          <a:lstStyle/>
          <a:p>
            <a:r>
              <a:rPr lang="en-US" altLang="zh-CN" dirty="0"/>
              <a:t>Coexistence Assurance Document </a:t>
            </a:r>
            <a:endParaRPr lang="zh-CN" altLang="en-US" dirty="0"/>
          </a:p>
        </p:txBody>
      </p:sp>
      <p:sp>
        <p:nvSpPr>
          <p:cNvPr id="5" name="灯片编号占位符 4">
            <a:extLst>
              <a:ext uri="{FF2B5EF4-FFF2-40B4-BE49-F238E27FC236}">
                <a16:creationId xmlns:a16="http://schemas.microsoft.com/office/drawing/2014/main" id="{7B59DFCF-58FA-41ED-818A-0CBB51CFAF68}"/>
              </a:ext>
            </a:extLst>
          </p:cNvPr>
          <p:cNvSpPr>
            <a:spLocks noGrp="1"/>
          </p:cNvSpPr>
          <p:nvPr>
            <p:ph type="sldNum" sz="quarter" idx="12"/>
          </p:nvPr>
        </p:nvSpPr>
        <p:spPr/>
        <p:txBody>
          <a:bodyPr/>
          <a:lstStyle/>
          <a:p>
            <a:fld id="{0FF88134-36A3-492E-B6B5-2F4703E76746}" type="slidenum">
              <a:rPr lang="en-US" altLang="en-US" smtClean="0"/>
              <a:t>5</a:t>
            </a:fld>
            <a:endParaRPr lang="en-US" altLang="en-US" dirty="0"/>
          </a:p>
        </p:txBody>
      </p:sp>
      <p:sp>
        <p:nvSpPr>
          <p:cNvPr id="7" name="Content Placeholder 5">
            <a:extLst>
              <a:ext uri="{FF2B5EF4-FFF2-40B4-BE49-F238E27FC236}">
                <a16:creationId xmlns:a16="http://schemas.microsoft.com/office/drawing/2014/main" id="{19A5B9BC-D357-5C0B-10A4-02A7541A3815}"/>
              </a:ext>
            </a:extLst>
          </p:cNvPr>
          <p:cNvSpPr txBox="1">
            <a:spLocks/>
          </p:cNvSpPr>
          <p:nvPr/>
        </p:nvSpPr>
        <p:spPr>
          <a:xfrm>
            <a:off x="780288" y="1293846"/>
            <a:ext cx="11330432" cy="5294915"/>
          </a:xfrm>
          <a:prstGeom prst="rect">
            <a:avLst/>
          </a:prstGeom>
        </p:spPr>
        <p:txBody>
          <a:bodyPr vert="horz" lIns="0" tIns="48768" rIns="0" bIns="4876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560" dirty="0"/>
          </a:p>
        </p:txBody>
      </p:sp>
      <p:sp>
        <p:nvSpPr>
          <p:cNvPr id="10" name="TextBox 9">
            <a:extLst>
              <a:ext uri="{FF2B5EF4-FFF2-40B4-BE49-F238E27FC236}">
                <a16:creationId xmlns:a16="http://schemas.microsoft.com/office/drawing/2014/main" id="{4CDC92D8-97DF-3270-5FA1-A20102716760}"/>
              </a:ext>
            </a:extLst>
          </p:cNvPr>
          <p:cNvSpPr txBox="1"/>
          <p:nvPr/>
        </p:nvSpPr>
        <p:spPr>
          <a:xfrm>
            <a:off x="706638" y="1835563"/>
            <a:ext cx="11517874" cy="4256293"/>
          </a:xfrm>
          <a:prstGeom prst="rect">
            <a:avLst/>
          </a:prstGeom>
          <a:noFill/>
        </p:spPr>
        <p:txBody>
          <a:bodyPr wrap="square">
            <a:spAutoFit/>
          </a:bodyPr>
          <a:lstStyle/>
          <a:p>
            <a:pPr marL="304810" indent="-304810">
              <a:buFont typeface="Arial" panose="020B0604020202020204" pitchFamily="34" charset="0"/>
              <a:buChar char="•"/>
            </a:pPr>
            <a:r>
              <a:rPr lang="en-US" sz="2706" dirty="0">
                <a:solidFill>
                  <a:schemeClr val="tx1"/>
                </a:solidFill>
              </a:rPr>
              <a:t>The Coexistence Assurance Document shall address coexistence with all relevant active IEEE 802 LMSC wireless standards specifying devices for unlicensed operation. The Working Group should consider other specifications in their identified target band(s) in the CA document.</a:t>
            </a:r>
          </a:p>
          <a:p>
            <a:pPr marL="304810" indent="-304810">
              <a:buFont typeface="Arial" panose="020B0604020202020204" pitchFamily="34" charset="0"/>
              <a:buChar char="•"/>
            </a:pPr>
            <a:endParaRPr lang="en-US" sz="2706" dirty="0">
              <a:solidFill>
                <a:schemeClr val="tx1"/>
              </a:solidFill>
            </a:endParaRPr>
          </a:p>
          <a:p>
            <a:pPr marL="304810" indent="-304810">
              <a:buFont typeface="Arial" panose="020B0604020202020204" pitchFamily="34" charset="0"/>
              <a:buChar char="•"/>
            </a:pPr>
            <a:endParaRPr lang="en-US" sz="2706" dirty="0">
              <a:solidFill>
                <a:schemeClr val="tx1"/>
              </a:solidFill>
            </a:endParaRPr>
          </a:p>
          <a:p>
            <a:pPr marL="304810" indent="-304810">
              <a:buFont typeface="Arial" panose="020B0604020202020204" pitchFamily="34" charset="0"/>
              <a:buChar char="•"/>
            </a:pPr>
            <a:r>
              <a:rPr lang="en-US" sz="2706" dirty="0">
                <a:solidFill>
                  <a:schemeClr val="tx1"/>
                </a:solidFill>
              </a:rPr>
              <a:t>The IEEE 802.19 Working Group shall have one vote in Working Group letter ballots that include Coexistence Assurance Document. The IEEE 802.19 Working Group evaluates the Coexistence Assurance Document, and submits comments on the CA document to the WG letter ballot.</a:t>
            </a:r>
          </a:p>
        </p:txBody>
      </p:sp>
    </p:spTree>
    <p:extLst>
      <p:ext uri="{BB962C8B-B14F-4D97-AF65-F5344CB8AC3E}">
        <p14:creationId xmlns:p14="http://schemas.microsoft.com/office/powerpoint/2010/main" val="133558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CEEE42-264B-B005-D0A4-2734E9278E56}"/>
            </a:ext>
          </a:extLst>
        </p:cNvPr>
        <p:cNvGrpSpPr/>
        <p:nvPr/>
      </p:nvGrpSpPr>
      <p:grpSpPr>
        <a:xfrm>
          <a:off x="0" y="0"/>
          <a:ext cx="0" cy="0"/>
          <a:chOff x="0" y="0"/>
          <a:chExt cx="0" cy="0"/>
        </a:xfrm>
      </p:grpSpPr>
      <p:sp>
        <p:nvSpPr>
          <p:cNvPr id="5" name="灯片编号占位符 4">
            <a:extLst>
              <a:ext uri="{FF2B5EF4-FFF2-40B4-BE49-F238E27FC236}">
                <a16:creationId xmlns:a16="http://schemas.microsoft.com/office/drawing/2014/main" id="{AB189005-3B54-F91B-3E8C-B1EE486384EC}"/>
              </a:ext>
            </a:extLst>
          </p:cNvPr>
          <p:cNvSpPr>
            <a:spLocks noGrp="1"/>
          </p:cNvSpPr>
          <p:nvPr>
            <p:ph type="sldNum" sz="quarter" idx="12"/>
          </p:nvPr>
        </p:nvSpPr>
        <p:spPr/>
        <p:txBody>
          <a:bodyPr/>
          <a:lstStyle/>
          <a:p>
            <a:fld id="{0FF88134-36A3-492E-B6B5-2F4703E76746}" type="slidenum">
              <a:rPr lang="en-US" altLang="en-US" smtClean="0"/>
              <a:t>6</a:t>
            </a:fld>
            <a:endParaRPr lang="en-US" altLang="en-US" dirty="0"/>
          </a:p>
        </p:txBody>
      </p:sp>
      <p:sp>
        <p:nvSpPr>
          <p:cNvPr id="28" name="タイトル 1">
            <a:extLst>
              <a:ext uri="{FF2B5EF4-FFF2-40B4-BE49-F238E27FC236}">
                <a16:creationId xmlns:a16="http://schemas.microsoft.com/office/drawing/2014/main" id="{D85A22E2-0E87-0CA6-8296-D603869C4B14}"/>
              </a:ext>
            </a:extLst>
          </p:cNvPr>
          <p:cNvSpPr>
            <a:spLocks noGrp="1" noChangeArrowheads="1"/>
          </p:cNvSpPr>
          <p:nvPr>
            <p:ph type="title"/>
          </p:nvPr>
        </p:nvSpPr>
        <p:spPr>
          <a:xfrm>
            <a:off x="2861007" y="609600"/>
            <a:ext cx="7282785" cy="565573"/>
          </a:xfrm>
        </p:spPr>
        <p:txBody>
          <a:bodyPr>
            <a:normAutofit fontScale="90000"/>
          </a:bodyPr>
          <a:lstStyle/>
          <a:p>
            <a:r>
              <a:rPr lang="en-US" altLang="ja-JP" dirty="0">
                <a:ea typeface="ＭＳ Ｐゴシック" panose="020B0600070205080204" pitchFamily="34" charset="-128"/>
              </a:rPr>
              <a:t>802.19 WG Published Standards</a:t>
            </a:r>
            <a:endParaRPr lang="ja-JP" altLang="en-US" dirty="0">
              <a:ea typeface="ＭＳ Ｐゴシック" panose="020B0600070205080204" pitchFamily="34" charset="-128"/>
            </a:endParaRPr>
          </a:p>
        </p:txBody>
      </p:sp>
      <p:sp>
        <p:nvSpPr>
          <p:cNvPr id="29" name="コンテンツ プレースホルダ 2">
            <a:extLst>
              <a:ext uri="{FF2B5EF4-FFF2-40B4-BE49-F238E27FC236}">
                <a16:creationId xmlns:a16="http://schemas.microsoft.com/office/drawing/2014/main" id="{4756FAC3-5A81-6C15-1AD1-3C7D8C9A358D}"/>
              </a:ext>
            </a:extLst>
          </p:cNvPr>
          <p:cNvSpPr>
            <a:spLocks noGrp="1" noChangeArrowheads="1"/>
          </p:cNvSpPr>
          <p:nvPr>
            <p:ph idx="1"/>
          </p:nvPr>
        </p:nvSpPr>
        <p:spPr>
          <a:xfrm>
            <a:off x="406400" y="1361117"/>
            <a:ext cx="11225299" cy="5315580"/>
          </a:xfrm>
        </p:spPr>
        <p:txBody>
          <a:bodyPr>
            <a:normAutofit/>
          </a:bodyPr>
          <a:lstStyle/>
          <a:p>
            <a:pPr>
              <a:lnSpc>
                <a:spcPct val="80000"/>
              </a:lnSpc>
              <a:buFontTx/>
              <a:buNone/>
            </a:pPr>
            <a:endParaRPr lang="en-US" altLang="ja-JP" sz="2133" dirty="0">
              <a:ea typeface="ＭＳ Ｐゴシック" panose="020B0600070205080204" pitchFamily="34" charset="-128"/>
            </a:endParaRPr>
          </a:p>
          <a:p>
            <a:pPr marL="365771" lvl="1" indent="-365771">
              <a:lnSpc>
                <a:spcPct val="80000"/>
              </a:lnSpc>
            </a:pPr>
            <a:r>
              <a:rPr lang="en-US" altLang="ja-JP" dirty="0">
                <a:ea typeface="ＭＳ Ｐゴシック" panose="020B0600070205080204" pitchFamily="34" charset="-128"/>
              </a:rPr>
              <a:t>In 2014 the standard entitled “IEEE Std 802.19.1-2014: </a:t>
            </a:r>
            <a:r>
              <a:rPr lang="en-US" altLang="ja-JP" dirty="0">
                <a:solidFill>
                  <a:srgbClr val="FF0000"/>
                </a:solidFill>
                <a:ea typeface="ＭＳ Ｐゴシック" panose="020B0600070205080204" pitchFamily="34" charset="-128"/>
              </a:rPr>
              <a:t>TV White Space Coexistence Methods</a:t>
            </a:r>
            <a:r>
              <a:rPr lang="en-US" altLang="ja-JP" dirty="0">
                <a:ea typeface="ＭＳ Ｐゴシック" panose="020B0600070205080204" pitchFamily="34" charset="-128"/>
              </a:rPr>
              <a:t>” is published, which enables effective use of TV White Spaces by standards via coexistence methods.</a:t>
            </a:r>
          </a:p>
          <a:p>
            <a:pPr marL="365771" lvl="1" indent="-365771">
              <a:lnSpc>
                <a:spcPct val="80000"/>
              </a:lnSpc>
            </a:pPr>
            <a:endParaRPr lang="en-US" altLang="ja-JP" dirty="0">
              <a:ea typeface="ＭＳ Ｐゴシック" panose="020B0600070205080204" pitchFamily="34" charset="-128"/>
            </a:endParaRPr>
          </a:p>
          <a:p>
            <a:pPr marL="365771" lvl="1" indent="-365771">
              <a:lnSpc>
                <a:spcPct val="80000"/>
              </a:lnSpc>
            </a:pPr>
            <a:r>
              <a:rPr lang="en-US" altLang="ja-JP" dirty="0">
                <a:ea typeface="ＭＳ Ｐゴシック" panose="020B0600070205080204" pitchFamily="34" charset="-128"/>
              </a:rPr>
              <a:t>In 2017 the amendment “IEEE Std 802.19.1a-2017</a:t>
            </a:r>
            <a:r>
              <a:rPr lang="en-US" altLang="ja-JP" dirty="0">
                <a:solidFill>
                  <a:srgbClr val="000000"/>
                </a:solidFill>
                <a:ea typeface="ＭＳ Ｐゴシック" panose="020B0600070205080204" pitchFamily="34" charset="-128"/>
              </a:rPr>
              <a:t>:</a:t>
            </a:r>
            <a:r>
              <a:rPr lang="en-US" altLang="ja-JP" dirty="0">
                <a:ea typeface="ＭＳ Ｐゴシック" panose="020B0600070205080204" pitchFamily="34" charset="-128"/>
              </a:rPr>
              <a:t> </a:t>
            </a:r>
            <a:r>
              <a:rPr lang="en-US" altLang="ja-JP" dirty="0">
                <a:solidFill>
                  <a:srgbClr val="FF0000"/>
                </a:solidFill>
                <a:ea typeface="ＭＳ Ｐゴシック" panose="020B0600070205080204" pitchFamily="34" charset="-128"/>
              </a:rPr>
              <a:t>Coexistence Methods for Geo-location Capable Devices</a:t>
            </a:r>
            <a:r>
              <a:rPr lang="en-US" altLang="ja-JP" dirty="0">
                <a:ea typeface="ＭＳ Ｐゴシック" panose="020B0600070205080204" pitchFamily="34" charset="-128"/>
              </a:rPr>
              <a:t> </a:t>
            </a:r>
            <a:r>
              <a:rPr lang="en-US" altLang="ja-JP" dirty="0">
                <a:solidFill>
                  <a:srgbClr val="FF0000"/>
                </a:solidFill>
                <a:ea typeface="ＭＳ Ｐゴシック" panose="020B0600070205080204" pitchFamily="34" charset="-128"/>
              </a:rPr>
              <a:t>Operating under General Authorization</a:t>
            </a:r>
            <a:r>
              <a:rPr lang="en-US" altLang="ja-JP" dirty="0">
                <a:ea typeface="ＭＳ Ｐゴシック" panose="020B0600070205080204" pitchFamily="34" charset="-128"/>
              </a:rPr>
              <a:t>” is published.</a:t>
            </a:r>
          </a:p>
          <a:p>
            <a:pPr marL="365771" lvl="1" indent="-365771">
              <a:lnSpc>
                <a:spcPct val="80000"/>
              </a:lnSpc>
            </a:pPr>
            <a:endParaRPr lang="en-US" altLang="ja-JP" dirty="0">
              <a:solidFill>
                <a:srgbClr val="000000"/>
              </a:solidFill>
              <a:ea typeface="ＭＳ Ｐゴシック" panose="020B0600070205080204" pitchFamily="34" charset="-128"/>
            </a:endParaRPr>
          </a:p>
          <a:p>
            <a:pPr marL="365771" lvl="1" indent="-365771">
              <a:lnSpc>
                <a:spcPct val="80000"/>
              </a:lnSpc>
            </a:pPr>
            <a:r>
              <a:rPr lang="en-US" altLang="ja-JP" dirty="0">
                <a:ea typeface="ＭＳ Ｐゴシック" panose="020B0600070205080204" pitchFamily="34" charset="-128"/>
              </a:rPr>
              <a:t>In 2018 name changed to: “IEEE Std 802.19.1-2018: </a:t>
            </a:r>
            <a:r>
              <a:rPr lang="en-US" dirty="0">
                <a:solidFill>
                  <a:srgbClr val="FF0000"/>
                </a:solidFill>
              </a:rPr>
              <a:t>Wireless Network Coexistence Methods</a:t>
            </a:r>
            <a:r>
              <a:rPr lang="en-US" dirty="0">
                <a:solidFill>
                  <a:srgbClr val="006699"/>
                </a:solidFill>
              </a:rPr>
              <a:t>”</a:t>
            </a:r>
            <a:endParaRPr lang="en-US" dirty="0">
              <a:solidFill>
                <a:srgbClr val="333333"/>
              </a:solidFill>
            </a:endParaRPr>
          </a:p>
          <a:p>
            <a:pPr marL="0" lvl="1" indent="0">
              <a:lnSpc>
                <a:spcPct val="80000"/>
              </a:lnSpc>
              <a:buNone/>
            </a:pPr>
            <a:endParaRPr lang="tr-TR" altLang="ja-JP" dirty="0">
              <a:ea typeface="ＭＳ Ｐゴシック" panose="020B0600070205080204" pitchFamily="34" charset="-128"/>
            </a:endParaRPr>
          </a:p>
          <a:p>
            <a:pPr marL="365771" lvl="1" indent="-365771">
              <a:lnSpc>
                <a:spcPct val="80000"/>
              </a:lnSpc>
            </a:pPr>
            <a:r>
              <a:rPr lang="tr-TR" altLang="ja-JP" dirty="0" err="1">
                <a:ea typeface="ＭＳ Ｐゴシック" panose="020B0600070205080204" pitchFamily="34" charset="-128"/>
              </a:rPr>
              <a:t>In</a:t>
            </a:r>
            <a:r>
              <a:rPr lang="tr-TR" altLang="ja-JP" dirty="0">
                <a:ea typeface="ＭＳ Ｐゴシック" panose="020B0600070205080204" pitchFamily="34" charset="-128"/>
              </a:rPr>
              <a:t> 2021 </a:t>
            </a:r>
            <a:r>
              <a:rPr lang="tr-TR" altLang="ja-JP" dirty="0" err="1">
                <a:ea typeface="ＭＳ Ｐゴシック" panose="020B0600070205080204" pitchFamily="34" charset="-128"/>
              </a:rPr>
              <a:t>recomended</a:t>
            </a:r>
            <a:r>
              <a:rPr lang="tr-TR" altLang="ja-JP" dirty="0">
                <a:ea typeface="ＭＳ Ｐゴシック" panose="020B0600070205080204" pitchFamily="34" charset="-128"/>
              </a:rPr>
              <a:t> </a:t>
            </a:r>
            <a:r>
              <a:rPr lang="tr-TR" altLang="ja-JP" dirty="0" err="1">
                <a:ea typeface="ＭＳ Ｐゴシック" panose="020B0600070205080204" pitchFamily="34" charset="-128"/>
              </a:rPr>
              <a:t>practice</a:t>
            </a:r>
            <a:r>
              <a:rPr lang="tr-TR" altLang="ja-JP" dirty="0">
                <a:ea typeface="ＭＳ Ｐゴシック" panose="020B0600070205080204" pitchFamily="34" charset="-128"/>
              </a:rPr>
              <a:t> </a:t>
            </a:r>
            <a:r>
              <a:rPr lang="en-US" altLang="ja-JP" dirty="0">
                <a:ea typeface="ＭＳ Ｐゴシック" panose="020B0600070205080204" pitchFamily="34" charset="-128"/>
              </a:rPr>
              <a:t>“</a:t>
            </a:r>
            <a:r>
              <a:rPr lang="en-US" b="0" i="0" u="none" strike="noStrike" dirty="0">
                <a:effectLst/>
              </a:rPr>
              <a:t>IEEE Std 802.19.3-2021: </a:t>
            </a:r>
            <a:r>
              <a:rPr lang="en-US" altLang="tr-TR" dirty="0">
                <a:solidFill>
                  <a:srgbClr val="FF0000"/>
                </a:solidFill>
                <a:ea typeface="ＭＳ Ｐゴシック" panose="020B0600070205080204" pitchFamily="34" charset="-128"/>
              </a:rPr>
              <a:t>Coexistence Methods for IEEE 802.11 and IEEE 802.15.4 Based Systems Operating in the Su</a:t>
            </a:r>
            <a:r>
              <a:rPr lang="tr-TR" altLang="tr-TR" dirty="0">
                <a:solidFill>
                  <a:srgbClr val="FF0000"/>
                </a:solidFill>
                <a:ea typeface="ＭＳ Ｐゴシック" panose="020B0600070205080204" pitchFamily="34" charset="-128"/>
              </a:rPr>
              <a:t>b </a:t>
            </a:r>
            <a:r>
              <a:rPr lang="en-US" altLang="tr-TR" dirty="0">
                <a:solidFill>
                  <a:srgbClr val="FF0000"/>
                </a:solidFill>
                <a:ea typeface="ＭＳ Ｐゴシック" panose="020B0600070205080204" pitchFamily="34" charset="-128"/>
              </a:rPr>
              <a:t>1 GHz Frequency Bands</a:t>
            </a:r>
            <a:r>
              <a:rPr lang="en-US" altLang="ja-JP" dirty="0">
                <a:ea typeface="ＭＳ Ｐゴシック" panose="020B0600070205080204" pitchFamily="34" charset="-128"/>
              </a:rPr>
              <a:t>”</a:t>
            </a:r>
            <a:r>
              <a:rPr lang="tr-TR" altLang="ja-JP" dirty="0">
                <a:ea typeface="ＭＳ Ｐゴシック" panose="020B0600070205080204" pitchFamily="34" charset="-128"/>
              </a:rPr>
              <a:t> is </a:t>
            </a:r>
            <a:r>
              <a:rPr lang="tr-TR" altLang="ja-JP" dirty="0" err="1">
                <a:ea typeface="ＭＳ Ｐゴシック" panose="020B0600070205080204" pitchFamily="34" charset="-128"/>
              </a:rPr>
              <a:t>published</a:t>
            </a:r>
            <a:r>
              <a:rPr lang="tr-TR" altLang="ja-JP" dirty="0">
                <a:ea typeface="ＭＳ Ｐゴシック" panose="020B0600070205080204" pitchFamily="34" charset="-128"/>
              </a:rPr>
              <a:t>.</a:t>
            </a:r>
            <a:endParaRPr lang="en-US" altLang="ja-JP" dirty="0">
              <a:ea typeface="ＭＳ Ｐゴシック" panose="020B0600070205080204" pitchFamily="34" charset="-128"/>
            </a:endParaRPr>
          </a:p>
          <a:p>
            <a:pPr eaLnBrk="1" hangingPunct="1">
              <a:lnSpc>
                <a:spcPct val="80000"/>
              </a:lnSpc>
              <a:buFont typeface="Wingdings" panose="05000000000000000000" pitchFamily="2" charset="2"/>
              <a:buNone/>
            </a:pPr>
            <a:endParaRPr lang="en-US" altLang="ja-JP" sz="2133" dirty="0">
              <a:latin typeface="Times New Roman" panose="02020603050405020304" pitchFamily="18" charset="0"/>
              <a:ea typeface="ＭＳ Ｐゴシック" panose="020B0600070205080204" pitchFamily="34" charset="-128"/>
            </a:endParaRPr>
          </a:p>
          <a:p>
            <a:pPr marL="365771" lvl="1" indent="-365771">
              <a:lnSpc>
                <a:spcPct val="80000"/>
              </a:lnSpc>
              <a:buFont typeface="Arial" panose="020B0604020202020204" pitchFamily="34" charset="0"/>
              <a:buChar char="•"/>
            </a:pPr>
            <a:endParaRPr lang="en-US" altLang="ja-JP" sz="1920"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500364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70AB8A-9029-45C3-8F76-9A2FBEB0498C}"/>
              </a:ext>
            </a:extLst>
          </p:cNvPr>
          <p:cNvSpPr>
            <a:spLocks noGrp="1"/>
          </p:cNvSpPr>
          <p:nvPr>
            <p:ph type="title"/>
          </p:nvPr>
        </p:nvSpPr>
        <p:spPr>
          <a:xfrm>
            <a:off x="780741" y="671223"/>
            <a:ext cx="11330432" cy="786384"/>
          </a:xfrm>
        </p:spPr>
        <p:txBody>
          <a:bodyPr>
            <a:normAutofit fontScale="90000"/>
          </a:bodyPr>
          <a:lstStyle/>
          <a:p>
            <a:pPr algn="ctr"/>
            <a:r>
              <a:rPr lang="en-US" altLang="ja-JP" sz="3413" dirty="0">
                <a:ea typeface="ＭＳ Ｐゴシック" panose="020B0600070205080204" pitchFamily="34" charset="-128"/>
              </a:rPr>
              <a:t>IEEE Std 802.19.1-2018: </a:t>
            </a:r>
            <a:br>
              <a:rPr lang="en-US" altLang="ja-JP" sz="3413" dirty="0">
                <a:ea typeface="ＭＳ Ｐゴシック" panose="020B0600070205080204" pitchFamily="34" charset="-128"/>
              </a:rPr>
            </a:br>
            <a:r>
              <a:rPr lang="en-US" sz="3413" dirty="0"/>
              <a:t>Wireless Network Coexistence Methods</a:t>
            </a:r>
            <a:endParaRPr lang="zh-CN" altLang="en-US" dirty="0"/>
          </a:p>
        </p:txBody>
      </p:sp>
      <p:sp>
        <p:nvSpPr>
          <p:cNvPr id="3" name="内容占位符 2">
            <a:extLst>
              <a:ext uri="{FF2B5EF4-FFF2-40B4-BE49-F238E27FC236}">
                <a16:creationId xmlns:a16="http://schemas.microsoft.com/office/drawing/2014/main" id="{86A876FB-8207-4FED-8868-A88257DE45BE}"/>
              </a:ext>
            </a:extLst>
          </p:cNvPr>
          <p:cNvSpPr>
            <a:spLocks noGrp="1"/>
          </p:cNvSpPr>
          <p:nvPr>
            <p:ph idx="1"/>
          </p:nvPr>
        </p:nvSpPr>
        <p:spPr>
          <a:xfrm>
            <a:off x="855928" y="1457607"/>
            <a:ext cx="11455504" cy="4399986"/>
          </a:xfrm>
        </p:spPr>
        <p:txBody>
          <a:bodyPr>
            <a:normAutofit/>
          </a:bodyPr>
          <a:lstStyle/>
          <a:p>
            <a:r>
              <a:rPr lang="en-US" altLang="zh-CN" sz="2133" dirty="0"/>
              <a:t>The standard is defined for geolocation-capable devices operating under general authorization such as television white spaces (TVWS), the 5 GHz license-exempt bands, and the general authorized access in the 3.5 GHz Bands.</a:t>
            </a:r>
          </a:p>
          <a:p>
            <a:pPr>
              <a:buFont typeface="Wingdings" panose="05000000000000000000" pitchFamily="2" charset="2"/>
              <a:buChar char="p"/>
            </a:pPr>
            <a:endParaRPr lang="zh-CN" altLang="en-US" sz="1280" dirty="0"/>
          </a:p>
        </p:txBody>
      </p:sp>
      <p:sp>
        <p:nvSpPr>
          <p:cNvPr id="5" name="灯片编号占位符 4">
            <a:extLst>
              <a:ext uri="{FF2B5EF4-FFF2-40B4-BE49-F238E27FC236}">
                <a16:creationId xmlns:a16="http://schemas.microsoft.com/office/drawing/2014/main" id="{7B59DFCF-58FA-41ED-818A-0CBB51CFAF68}"/>
              </a:ext>
            </a:extLst>
          </p:cNvPr>
          <p:cNvSpPr>
            <a:spLocks noGrp="1"/>
          </p:cNvSpPr>
          <p:nvPr>
            <p:ph type="sldNum" sz="quarter" idx="12"/>
          </p:nvPr>
        </p:nvSpPr>
        <p:spPr/>
        <p:txBody>
          <a:bodyPr/>
          <a:lstStyle/>
          <a:p>
            <a:fld id="{0FF88134-36A3-492E-B6B5-2F4703E76746}" type="slidenum">
              <a:rPr lang="en-US" altLang="en-US" smtClean="0"/>
              <a:t>7</a:t>
            </a:fld>
            <a:endParaRPr lang="en-US" altLang="en-US" dirty="0"/>
          </a:p>
        </p:txBody>
      </p:sp>
      <p:pic>
        <p:nvPicPr>
          <p:cNvPr id="7" name="Picture 6">
            <a:extLst>
              <a:ext uri="{FF2B5EF4-FFF2-40B4-BE49-F238E27FC236}">
                <a16:creationId xmlns:a16="http://schemas.microsoft.com/office/drawing/2014/main" id="{F0F2793E-A64D-6496-9B15-71C99A9D1F7B}"/>
              </a:ext>
            </a:extLst>
          </p:cNvPr>
          <p:cNvPicPr>
            <a:picLocks noChangeAspect="1"/>
          </p:cNvPicPr>
          <p:nvPr/>
        </p:nvPicPr>
        <p:blipFill>
          <a:blip r:embed="rId2"/>
          <a:stretch>
            <a:fillRect/>
          </a:stretch>
        </p:blipFill>
        <p:spPr>
          <a:xfrm>
            <a:off x="2169150" y="2457679"/>
            <a:ext cx="8666501" cy="4250410"/>
          </a:xfrm>
          <a:prstGeom prst="rect">
            <a:avLst/>
          </a:prstGeom>
        </p:spPr>
      </p:pic>
    </p:spTree>
    <p:extLst>
      <p:ext uri="{BB962C8B-B14F-4D97-AF65-F5344CB8AC3E}">
        <p14:creationId xmlns:p14="http://schemas.microsoft.com/office/powerpoint/2010/main" val="861230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a:extLst>
              <a:ext uri="{FF2B5EF4-FFF2-40B4-BE49-F238E27FC236}">
                <a16:creationId xmlns:a16="http://schemas.microsoft.com/office/drawing/2014/main" id="{7B59DFCF-58FA-41ED-818A-0CBB51CFAF68}"/>
              </a:ext>
            </a:extLst>
          </p:cNvPr>
          <p:cNvSpPr>
            <a:spLocks noGrp="1"/>
          </p:cNvSpPr>
          <p:nvPr>
            <p:ph type="sldNum" sz="quarter" idx="12"/>
          </p:nvPr>
        </p:nvSpPr>
        <p:spPr/>
        <p:txBody>
          <a:bodyPr/>
          <a:lstStyle/>
          <a:p>
            <a:r>
              <a:rPr lang="en-US" altLang="en-US"/>
              <a:t>Slide </a:t>
            </a:r>
            <a:fld id="{0FF88134-36A3-492E-B6B5-2F4703E76746}" type="slidenum">
              <a:rPr lang="en-US" altLang="en-US" smtClean="0"/>
              <a:t>8</a:t>
            </a:fld>
            <a:endParaRPr lang="en-US" altLang="en-US"/>
          </a:p>
        </p:txBody>
      </p:sp>
      <p:sp>
        <p:nvSpPr>
          <p:cNvPr id="4" name="Content Placeholder 5">
            <a:extLst>
              <a:ext uri="{FF2B5EF4-FFF2-40B4-BE49-F238E27FC236}">
                <a16:creationId xmlns:a16="http://schemas.microsoft.com/office/drawing/2014/main" id="{68CF0D83-F8F7-E24F-79AF-5BA4C357C07D}"/>
              </a:ext>
            </a:extLst>
          </p:cNvPr>
          <p:cNvSpPr txBox="1">
            <a:spLocks/>
          </p:cNvSpPr>
          <p:nvPr/>
        </p:nvSpPr>
        <p:spPr>
          <a:xfrm>
            <a:off x="780288" y="1293846"/>
            <a:ext cx="11330432" cy="5294915"/>
          </a:xfrm>
          <a:prstGeom prst="rect">
            <a:avLst/>
          </a:prstGeom>
        </p:spPr>
        <p:txBody>
          <a:bodyPr vert="horz" lIns="0" tIns="48768" rIns="0" bIns="4876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560" dirty="0"/>
          </a:p>
        </p:txBody>
      </p:sp>
      <p:sp>
        <p:nvSpPr>
          <p:cNvPr id="10" name="标题 1">
            <a:extLst>
              <a:ext uri="{FF2B5EF4-FFF2-40B4-BE49-F238E27FC236}">
                <a16:creationId xmlns:a16="http://schemas.microsoft.com/office/drawing/2014/main" id="{3667A545-5B12-9D01-B8C3-FDDD4A7D65ED}"/>
              </a:ext>
            </a:extLst>
          </p:cNvPr>
          <p:cNvSpPr>
            <a:spLocks noGrp="1"/>
          </p:cNvSpPr>
          <p:nvPr>
            <p:ph type="title"/>
          </p:nvPr>
        </p:nvSpPr>
        <p:spPr>
          <a:xfrm>
            <a:off x="780627" y="389467"/>
            <a:ext cx="11330093" cy="1413934"/>
          </a:xfrm>
        </p:spPr>
        <p:txBody>
          <a:bodyPr>
            <a:normAutofit/>
          </a:bodyPr>
          <a:lstStyle/>
          <a:p>
            <a:pPr algn="ctr"/>
            <a:r>
              <a:rPr lang="en-US" altLang="ja-JP" sz="3413" dirty="0">
                <a:ea typeface="ＭＳ Ｐゴシック" panose="020B0600070205080204" pitchFamily="34" charset="-128"/>
              </a:rPr>
              <a:t>IEEE Std 802.19.1-2018: </a:t>
            </a:r>
            <a:br>
              <a:rPr lang="en-US" altLang="ja-JP" sz="3413" dirty="0">
                <a:ea typeface="ＭＳ Ｐゴシック" panose="020B0600070205080204" pitchFamily="34" charset="-128"/>
              </a:rPr>
            </a:br>
            <a:r>
              <a:rPr lang="en-US" sz="3413" dirty="0"/>
              <a:t>Wireless Network Coexistence Methods</a:t>
            </a:r>
            <a:endParaRPr lang="zh-CN" altLang="en-US" dirty="0"/>
          </a:p>
        </p:txBody>
      </p:sp>
      <p:sp>
        <p:nvSpPr>
          <p:cNvPr id="12" name="コンテンツ プレースホルダ 2">
            <a:extLst>
              <a:ext uri="{FF2B5EF4-FFF2-40B4-BE49-F238E27FC236}">
                <a16:creationId xmlns:a16="http://schemas.microsoft.com/office/drawing/2014/main" id="{4B7CD299-54E2-E5FD-4113-C45E47DA0C29}"/>
              </a:ext>
            </a:extLst>
          </p:cNvPr>
          <p:cNvSpPr>
            <a:spLocks noGrp="1" noChangeArrowheads="1"/>
          </p:cNvSpPr>
          <p:nvPr>
            <p:ph idx="1"/>
          </p:nvPr>
        </p:nvSpPr>
        <p:spPr>
          <a:xfrm>
            <a:off x="404707" y="1610153"/>
            <a:ext cx="11225299" cy="5315580"/>
          </a:xfrm>
        </p:spPr>
        <p:txBody>
          <a:bodyPr>
            <a:normAutofit/>
          </a:bodyPr>
          <a:lstStyle/>
          <a:p>
            <a:pPr>
              <a:lnSpc>
                <a:spcPct val="80000"/>
              </a:lnSpc>
              <a:buFontTx/>
              <a:buNone/>
            </a:pPr>
            <a:endParaRPr lang="en-US" altLang="ja-JP" sz="2133" dirty="0">
              <a:ea typeface="ＭＳ Ｐゴシック" panose="020B0600070205080204" pitchFamily="34" charset="-128"/>
            </a:endParaRPr>
          </a:p>
          <a:p>
            <a:pPr marL="365771" lvl="1" indent="-365771">
              <a:lnSpc>
                <a:spcPct val="80000"/>
              </a:lnSpc>
            </a:pPr>
            <a:r>
              <a:rPr lang="en-US" altLang="ja-JP" dirty="0">
                <a:ea typeface="ＭＳ Ｐゴシック" panose="020B0600070205080204" pitchFamily="34" charset="-128"/>
              </a:rPr>
              <a:t>The coexistence discovery and information server (CDIS) provides coexistence discovery service to the  coexistence managers (CMs) it serves. Within this service the CDIS informs the CMs about potential neighbors of the white space/geolocation-capable objects (WSOs/GCOs) served by these CMs.</a:t>
            </a:r>
          </a:p>
          <a:p>
            <a:pPr marL="365771" lvl="1" indent="-365771">
              <a:lnSpc>
                <a:spcPct val="80000"/>
              </a:lnSpc>
            </a:pPr>
            <a:endParaRPr lang="en-US" altLang="ja-JP" dirty="0">
              <a:ea typeface="ＭＳ Ｐゴシック" panose="020B0600070205080204" pitchFamily="34" charset="-128"/>
            </a:endParaRPr>
          </a:p>
          <a:p>
            <a:pPr marL="365771" lvl="1" indent="-365771">
              <a:lnSpc>
                <a:spcPct val="80000"/>
              </a:lnSpc>
            </a:pPr>
            <a:r>
              <a:rPr lang="en-US" dirty="0"/>
              <a:t>The CM provides either information or management service to the WSOs/GCOs it serves. Communication between the CM and the WSOs/GCOs is performed via their coexistence enablers (CEs).</a:t>
            </a:r>
          </a:p>
          <a:p>
            <a:pPr marL="365771" lvl="1" indent="-365771">
              <a:lnSpc>
                <a:spcPct val="80000"/>
              </a:lnSpc>
            </a:pPr>
            <a:endParaRPr lang="en-US" altLang="ja-JP" dirty="0">
              <a:solidFill>
                <a:srgbClr val="000000"/>
              </a:solidFill>
              <a:ea typeface="ＭＳ Ｐゴシック" panose="020B0600070205080204" pitchFamily="34" charset="-128"/>
            </a:endParaRPr>
          </a:p>
          <a:p>
            <a:pPr marL="365771" lvl="1" indent="-365771">
              <a:lnSpc>
                <a:spcPct val="80000"/>
              </a:lnSpc>
            </a:pPr>
            <a:r>
              <a:rPr lang="en-US" dirty="0"/>
              <a:t>The coordination enabler (COE) is an interface element that represents one or more CMs to communicate with the other COE in another independent coexistence system.</a:t>
            </a:r>
            <a:endParaRPr lang="en-US" altLang="ja-JP" dirty="0">
              <a:latin typeface="Times New Roman" panose="02020603050405020304" pitchFamily="18" charset="0"/>
              <a:ea typeface="ＭＳ Ｐゴシック" panose="020B0600070205080204" pitchFamily="34" charset="-128"/>
            </a:endParaRPr>
          </a:p>
          <a:p>
            <a:pPr marL="365771" lvl="1" indent="-365771">
              <a:lnSpc>
                <a:spcPct val="80000"/>
              </a:lnSpc>
              <a:buFont typeface="Arial" panose="020B0604020202020204" pitchFamily="34" charset="0"/>
              <a:buChar char="•"/>
            </a:pPr>
            <a:endParaRPr lang="en-US" altLang="ja-JP" sz="1920"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218688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70AB8A-9029-45C3-8F76-9A2FBEB0498C}"/>
              </a:ext>
            </a:extLst>
          </p:cNvPr>
          <p:cNvSpPr>
            <a:spLocks noGrp="1"/>
          </p:cNvSpPr>
          <p:nvPr>
            <p:ph type="title"/>
          </p:nvPr>
        </p:nvSpPr>
        <p:spPr>
          <a:xfrm>
            <a:off x="711200" y="519962"/>
            <a:ext cx="11330432" cy="786384"/>
          </a:xfrm>
        </p:spPr>
        <p:txBody>
          <a:bodyPr>
            <a:normAutofit/>
          </a:bodyPr>
          <a:lstStyle/>
          <a:p>
            <a:pPr algn="ctr"/>
            <a:r>
              <a:rPr lang="en-US" altLang="zh-CN" dirty="0"/>
              <a:t>Implementation Example</a:t>
            </a:r>
            <a:endParaRPr lang="zh-CN" altLang="en-US" dirty="0"/>
          </a:p>
        </p:txBody>
      </p:sp>
      <p:sp>
        <p:nvSpPr>
          <p:cNvPr id="3" name="内容占位符 2">
            <a:extLst>
              <a:ext uri="{FF2B5EF4-FFF2-40B4-BE49-F238E27FC236}">
                <a16:creationId xmlns:a16="http://schemas.microsoft.com/office/drawing/2014/main" id="{86A876FB-8207-4FED-8868-A88257DE45BE}"/>
              </a:ext>
            </a:extLst>
          </p:cNvPr>
          <p:cNvSpPr>
            <a:spLocks noGrp="1"/>
          </p:cNvSpPr>
          <p:nvPr>
            <p:ph idx="1"/>
          </p:nvPr>
        </p:nvSpPr>
        <p:spPr>
          <a:xfrm>
            <a:off x="175991" y="1552804"/>
            <a:ext cx="4129023" cy="4399986"/>
          </a:xfrm>
        </p:spPr>
        <p:txBody>
          <a:bodyPr>
            <a:normAutofit/>
          </a:bodyPr>
          <a:lstStyle/>
          <a:p>
            <a:pPr>
              <a:buFont typeface="Wingdings" panose="05000000000000000000" pitchFamily="2" charset="2"/>
              <a:buChar char="p"/>
            </a:pPr>
            <a:endParaRPr lang="en-US" altLang="zh-CN" sz="1280" dirty="0"/>
          </a:p>
          <a:p>
            <a:pPr marL="0" indent="0">
              <a:buNone/>
            </a:pPr>
            <a:endParaRPr lang="en-US" altLang="zh-CN" sz="1280" dirty="0"/>
          </a:p>
          <a:p>
            <a:pPr>
              <a:buFont typeface="Wingdings" panose="05000000000000000000" pitchFamily="2" charset="2"/>
              <a:buChar char="p"/>
            </a:pPr>
            <a:endParaRPr lang="zh-CN" altLang="en-US" sz="1280" dirty="0"/>
          </a:p>
        </p:txBody>
      </p:sp>
      <p:sp>
        <p:nvSpPr>
          <p:cNvPr id="5" name="灯片编号占位符 4">
            <a:extLst>
              <a:ext uri="{FF2B5EF4-FFF2-40B4-BE49-F238E27FC236}">
                <a16:creationId xmlns:a16="http://schemas.microsoft.com/office/drawing/2014/main" id="{7B59DFCF-58FA-41ED-818A-0CBB51CFAF68}"/>
              </a:ext>
            </a:extLst>
          </p:cNvPr>
          <p:cNvSpPr>
            <a:spLocks noGrp="1"/>
          </p:cNvSpPr>
          <p:nvPr>
            <p:ph type="sldNum" sz="quarter" idx="12"/>
          </p:nvPr>
        </p:nvSpPr>
        <p:spPr/>
        <p:txBody>
          <a:bodyPr/>
          <a:lstStyle/>
          <a:p>
            <a:r>
              <a:rPr lang="en-US" altLang="en-US"/>
              <a:t>Slide </a:t>
            </a:r>
            <a:fld id="{0FF88134-36A3-492E-B6B5-2F4703E76746}" type="slidenum">
              <a:rPr lang="en-US" altLang="en-US" smtClean="0"/>
              <a:t>9</a:t>
            </a:fld>
            <a:endParaRPr lang="en-US" altLang="en-US"/>
          </a:p>
        </p:txBody>
      </p:sp>
      <p:pic>
        <p:nvPicPr>
          <p:cNvPr id="8" name="Picture 7">
            <a:extLst>
              <a:ext uri="{FF2B5EF4-FFF2-40B4-BE49-F238E27FC236}">
                <a16:creationId xmlns:a16="http://schemas.microsoft.com/office/drawing/2014/main" id="{781C8FEC-DC6C-4B58-0B87-5E314A42E56D}"/>
              </a:ext>
            </a:extLst>
          </p:cNvPr>
          <p:cNvPicPr>
            <a:picLocks noChangeAspect="1"/>
          </p:cNvPicPr>
          <p:nvPr/>
        </p:nvPicPr>
        <p:blipFill>
          <a:blip r:embed="rId2"/>
          <a:stretch>
            <a:fillRect/>
          </a:stretch>
        </p:blipFill>
        <p:spPr>
          <a:xfrm>
            <a:off x="552755" y="1193327"/>
            <a:ext cx="5568645" cy="4759462"/>
          </a:xfrm>
          <a:prstGeom prst="rect">
            <a:avLst/>
          </a:prstGeom>
        </p:spPr>
      </p:pic>
      <p:pic>
        <p:nvPicPr>
          <p:cNvPr id="12" name="Picture 11">
            <a:extLst>
              <a:ext uri="{FF2B5EF4-FFF2-40B4-BE49-F238E27FC236}">
                <a16:creationId xmlns:a16="http://schemas.microsoft.com/office/drawing/2014/main" id="{0EB3EF8D-E8A1-28E4-C498-EBE8B8F91E25}"/>
              </a:ext>
            </a:extLst>
          </p:cNvPr>
          <p:cNvPicPr>
            <a:picLocks noChangeAspect="1"/>
          </p:cNvPicPr>
          <p:nvPr/>
        </p:nvPicPr>
        <p:blipFill>
          <a:blip r:embed="rId3"/>
          <a:stretch>
            <a:fillRect/>
          </a:stretch>
        </p:blipFill>
        <p:spPr>
          <a:xfrm>
            <a:off x="6121400" y="1193328"/>
            <a:ext cx="6676506" cy="4635225"/>
          </a:xfrm>
          <a:prstGeom prst="rect">
            <a:avLst/>
          </a:prstGeom>
        </p:spPr>
      </p:pic>
      <p:sp>
        <p:nvSpPr>
          <p:cNvPr id="14" name="TextBox 13">
            <a:extLst>
              <a:ext uri="{FF2B5EF4-FFF2-40B4-BE49-F238E27FC236}">
                <a16:creationId xmlns:a16="http://schemas.microsoft.com/office/drawing/2014/main" id="{43A330D6-4F58-1250-88EC-9B576F2B6683}"/>
              </a:ext>
            </a:extLst>
          </p:cNvPr>
          <p:cNvSpPr txBox="1"/>
          <p:nvPr/>
        </p:nvSpPr>
        <p:spPr>
          <a:xfrm>
            <a:off x="869580" y="6049137"/>
            <a:ext cx="11855268" cy="830997"/>
          </a:xfrm>
          <a:prstGeom prst="rect">
            <a:avLst/>
          </a:prstGeom>
          <a:noFill/>
        </p:spPr>
        <p:txBody>
          <a:bodyPr wrap="square">
            <a:spAutoFit/>
          </a:bodyPr>
          <a:lstStyle/>
          <a:p>
            <a:r>
              <a:rPr lang="en-US" sz="2400" dirty="0">
                <a:solidFill>
                  <a:srgbClr val="FF0000"/>
                </a:solidFill>
              </a:rPr>
              <a:t>S. Filin, T. Baykas, H. Harada, F. Kojima and H. Yano, "IEEE Standard 802.19.1 for TV white space coexistence," in IEEE Communications Magazine, vol. 54, no. 3, pp. 22-26, March 2016</a:t>
            </a:r>
          </a:p>
        </p:txBody>
      </p:sp>
    </p:spTree>
    <p:extLst>
      <p:ext uri="{BB962C8B-B14F-4D97-AF65-F5344CB8AC3E}">
        <p14:creationId xmlns:p14="http://schemas.microsoft.com/office/powerpoint/2010/main" val="681830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98e9ba89-e1a1-4e38-9007-8bdabc25de1d}" enabled="0" method="" siteId="{98e9ba89-e1a1-4e38-9007-8bdabc25de1d}" removed="1"/>
</clbl:labelList>
</file>

<file path=docProps/app.xml><?xml version="1.0" encoding="utf-8"?>
<Properties xmlns="http://schemas.openxmlformats.org/officeDocument/2006/extended-properties" xmlns:vt="http://schemas.openxmlformats.org/officeDocument/2006/docPropsVTypes">
  <Template>802-11-Submission</Template>
  <TotalTime>4539</TotalTime>
  <Words>1185</Words>
  <Application>Microsoft Office PowerPoint</Application>
  <PresentationFormat>Custom</PresentationFormat>
  <Paragraphs>149</Paragraphs>
  <Slides>18</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MS PGothic</vt:lpstr>
      <vt:lpstr>Arial</vt:lpstr>
      <vt:lpstr>Arial Unicode MS</vt:lpstr>
      <vt:lpstr>Calibri</vt:lpstr>
      <vt:lpstr>Courier New</vt:lpstr>
      <vt:lpstr>Times New Roman</vt:lpstr>
      <vt:lpstr>Verdana</vt:lpstr>
      <vt:lpstr>Wingdings</vt:lpstr>
      <vt:lpstr>Office Theme</vt:lpstr>
      <vt:lpstr>IEEE 802.19 WG Introduction</vt:lpstr>
      <vt:lpstr>IEEE 802.19 Working Group Introduction </vt:lpstr>
      <vt:lpstr>PowerPoint Presentation</vt:lpstr>
      <vt:lpstr>IEEE 802.19 Working Group</vt:lpstr>
      <vt:lpstr>Coexistence Assurance Document </vt:lpstr>
      <vt:lpstr>802.19 WG Published Standards</vt:lpstr>
      <vt:lpstr>IEEE Std 802.19.1-2018:  Wireless Network Coexistence Methods</vt:lpstr>
      <vt:lpstr>IEEE Std 802.19.1-2018:  Wireless Network Coexistence Methods</vt:lpstr>
      <vt:lpstr>Implementation Example</vt:lpstr>
      <vt:lpstr>IEEE Std 802.19.3-2021: Coexistence Methods for  IEEE 802.11 and IEEE 802.15.4 Based Systems Operating in the Sub 1 GHz Frequency Bands</vt:lpstr>
      <vt:lpstr>Sub 1 GHz Band and Standards</vt:lpstr>
      <vt:lpstr>Centralized and cooperated coexistence methods</vt:lpstr>
      <vt:lpstr>Frame size recommendations</vt:lpstr>
      <vt:lpstr>What are the members of 802.19 doing now?</vt:lpstr>
      <vt:lpstr>Some presentations in the Task Group</vt:lpstr>
      <vt:lpstr>PowerPoint Presentation</vt:lpstr>
      <vt:lpstr>Public Visibility SC Activities of IEEE 802</vt:lpstr>
      <vt:lpstr>How to participate?</vt:lpstr>
    </vt:vector>
  </TitlesOfParts>
  <Company>Qualcomm Incorporated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Shellhammer, Steve</dc:creator>
  <cp:lastModifiedBy>Tuncer Baykas</cp:lastModifiedBy>
  <cp:revision>180</cp:revision>
  <cp:lastPrinted>2015-01-08T23:35:49Z</cp:lastPrinted>
  <dcterms:created xsi:type="dcterms:W3CDTF">2014-10-30T17:06:39Z</dcterms:created>
  <dcterms:modified xsi:type="dcterms:W3CDTF">2025-01-11T04:06:37Z</dcterms:modified>
</cp:coreProperties>
</file>