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id="2147483651" r:id="rId1"/>
  </p:sldMasterIdLst>
  <p:notesMasterIdLst>
    <p:notesMasterId r:id="rId15"/>
  </p:notesMasterIdLst>
  <p:sldIdLst>
    <p:sldId id="712" r:id="rId2"/>
    <p:sldId id="713" r:id="rId3"/>
    <p:sldId id="715" r:id="rId4"/>
    <p:sldId id="716" r:id="rId5"/>
    <p:sldId id="717" r:id="rId6"/>
    <p:sldId id="719" r:id="rId7"/>
    <p:sldId id="718" r:id="rId8"/>
    <p:sldId id="723" r:id="rId9"/>
    <p:sldId id="720" r:id="rId10"/>
    <p:sldId id="721" r:id="rId11"/>
    <p:sldId id="722" r:id="rId12"/>
    <p:sldId id="725" r:id="rId13"/>
    <p:sldId id="724" r:id="rId14"/>
  </p:sldIdLst>
  <p:sldSz cx="9144000" cy="6858000" type="screen4x3"/>
  <p:notesSz cx="6858000" cy="9296400"/>
  <p:defaultTextStyle>
    <a:defPPr>
      <a:defRPr lang="en-US"/>
    </a:defPPr>
    <a:lvl1pPr algn="l" rtl="0" fontAlgn="base" latinLnBrk="1">
      <a:spcBef>
        <a:spcPct val="0"/>
      </a:spcBef>
      <a:spcAft>
        <a:spcPct val="0"/>
      </a:spcAft>
      <a:defRPr b="1" kern="1200">
        <a:solidFill>
          <a:schemeClr val="tx1"/>
        </a:solidFill>
        <a:latin typeface="Verdana" pitchFamily="34" charset="0"/>
        <a:ea typeface="굴림" pitchFamily="50" charset="-127"/>
        <a:cs typeface="Arial" pitchFamily="34" charset="0"/>
      </a:defRPr>
    </a:lvl1pPr>
    <a:lvl2pPr marL="457200" algn="l" rtl="0" fontAlgn="base" latinLnBrk="1">
      <a:spcBef>
        <a:spcPct val="0"/>
      </a:spcBef>
      <a:spcAft>
        <a:spcPct val="0"/>
      </a:spcAft>
      <a:defRPr b="1" kern="1200">
        <a:solidFill>
          <a:schemeClr val="tx1"/>
        </a:solidFill>
        <a:latin typeface="Verdana" pitchFamily="34" charset="0"/>
        <a:ea typeface="굴림" pitchFamily="50" charset="-127"/>
        <a:cs typeface="Arial" pitchFamily="34" charset="0"/>
      </a:defRPr>
    </a:lvl2pPr>
    <a:lvl3pPr marL="914400" algn="l" rtl="0" fontAlgn="base" latinLnBrk="1">
      <a:spcBef>
        <a:spcPct val="0"/>
      </a:spcBef>
      <a:spcAft>
        <a:spcPct val="0"/>
      </a:spcAft>
      <a:defRPr b="1" kern="1200">
        <a:solidFill>
          <a:schemeClr val="tx1"/>
        </a:solidFill>
        <a:latin typeface="Verdana" pitchFamily="34" charset="0"/>
        <a:ea typeface="굴림" pitchFamily="50" charset="-127"/>
        <a:cs typeface="Arial" pitchFamily="34" charset="0"/>
      </a:defRPr>
    </a:lvl3pPr>
    <a:lvl4pPr marL="1371600" algn="l" rtl="0" fontAlgn="base" latinLnBrk="1">
      <a:spcBef>
        <a:spcPct val="0"/>
      </a:spcBef>
      <a:spcAft>
        <a:spcPct val="0"/>
      </a:spcAft>
      <a:defRPr b="1" kern="1200">
        <a:solidFill>
          <a:schemeClr val="tx1"/>
        </a:solidFill>
        <a:latin typeface="Verdana" pitchFamily="34" charset="0"/>
        <a:ea typeface="굴림" pitchFamily="50" charset="-127"/>
        <a:cs typeface="Arial" pitchFamily="34" charset="0"/>
      </a:defRPr>
    </a:lvl4pPr>
    <a:lvl5pPr marL="1828800" algn="l" rtl="0" fontAlgn="base" latinLnBrk="1">
      <a:spcBef>
        <a:spcPct val="0"/>
      </a:spcBef>
      <a:spcAft>
        <a:spcPct val="0"/>
      </a:spcAft>
      <a:defRPr b="1" kern="1200">
        <a:solidFill>
          <a:schemeClr val="tx1"/>
        </a:solidFill>
        <a:latin typeface="Verdana" pitchFamily="34" charset="0"/>
        <a:ea typeface="굴림" pitchFamily="50" charset="-127"/>
        <a:cs typeface="Arial" pitchFamily="34" charset="0"/>
      </a:defRPr>
    </a:lvl5pPr>
    <a:lvl6pPr marL="2286000" algn="l" defTabSz="914400" rtl="0" eaLnBrk="1" latinLnBrk="1" hangingPunct="1">
      <a:defRPr b="1" kern="1200">
        <a:solidFill>
          <a:schemeClr val="tx1"/>
        </a:solidFill>
        <a:latin typeface="Verdana" pitchFamily="34" charset="0"/>
        <a:ea typeface="굴림" pitchFamily="50" charset="-127"/>
        <a:cs typeface="Arial" pitchFamily="34" charset="0"/>
      </a:defRPr>
    </a:lvl6pPr>
    <a:lvl7pPr marL="2743200" algn="l" defTabSz="914400" rtl="0" eaLnBrk="1" latinLnBrk="1" hangingPunct="1">
      <a:defRPr b="1" kern="1200">
        <a:solidFill>
          <a:schemeClr val="tx1"/>
        </a:solidFill>
        <a:latin typeface="Verdana" pitchFamily="34" charset="0"/>
        <a:ea typeface="굴림" pitchFamily="50" charset="-127"/>
        <a:cs typeface="Arial" pitchFamily="34" charset="0"/>
      </a:defRPr>
    </a:lvl7pPr>
    <a:lvl8pPr marL="3200400" algn="l" defTabSz="914400" rtl="0" eaLnBrk="1" latinLnBrk="1" hangingPunct="1">
      <a:defRPr b="1" kern="1200">
        <a:solidFill>
          <a:schemeClr val="tx1"/>
        </a:solidFill>
        <a:latin typeface="Verdana" pitchFamily="34" charset="0"/>
        <a:ea typeface="굴림" pitchFamily="50" charset="-127"/>
        <a:cs typeface="Arial" pitchFamily="34" charset="0"/>
      </a:defRPr>
    </a:lvl8pPr>
    <a:lvl9pPr marL="3657600" algn="l" defTabSz="914400" rtl="0" eaLnBrk="1" latinLnBrk="1" hangingPunct="1">
      <a:defRPr b="1" kern="1200">
        <a:solidFill>
          <a:schemeClr val="tx1"/>
        </a:solidFill>
        <a:latin typeface="Verdana" pitchFamily="34" charset="0"/>
        <a:ea typeface="굴림" pitchFamily="50" charset="-127"/>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loop="1" showNarration="1">
    <p:present/>
    <p:sldAll/>
    <p:penClr>
      <a:srgbClr val="FF0000"/>
    </p:penClr>
  </p:showPr>
  <p:clrMru>
    <a:srgbClr val="FF6600"/>
    <a:srgbClr val="FFFF66"/>
    <a:srgbClr val="66FF33"/>
    <a:srgbClr val="FF00FF"/>
    <a:srgbClr val="3366FF"/>
    <a:srgbClr val="FF0000"/>
    <a:srgbClr val="66FF66"/>
    <a:srgbClr val="B2B2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21316" autoAdjust="0"/>
    <p:restoredTop sz="99659" autoAdjust="0"/>
  </p:normalViewPr>
  <p:slideViewPr>
    <p:cSldViewPr snapToGrid="0">
      <p:cViewPr varScale="1">
        <p:scale>
          <a:sx n="92" d="100"/>
          <a:sy n="92" d="100"/>
        </p:scale>
        <p:origin x="-576" y="-112"/>
      </p:cViewPr>
      <p:guideLst>
        <p:guide orient="horz"/>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latinLnBrk="0">
              <a:defRPr sz="1200" b="0" dirty="0">
                <a:effectLst/>
                <a:latin typeface="Arial" charset="0"/>
                <a:ea typeface="굴림" pitchFamily="50" charset="-127"/>
                <a:cs typeface="+mn-cs"/>
              </a:defRPr>
            </a:lvl1pPr>
          </a:lstStyle>
          <a:p>
            <a:pPr>
              <a:defRPr/>
            </a:pPr>
            <a:endParaRPr lang="en-US" altLang="ko-KR"/>
          </a:p>
        </p:txBody>
      </p:sp>
      <p:sp>
        <p:nvSpPr>
          <p:cNvPr id="40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0">
              <a:defRPr sz="1200" b="0" dirty="0">
                <a:effectLst/>
                <a:latin typeface="Arial" charset="0"/>
                <a:ea typeface="굴림" pitchFamily="50" charset="-127"/>
                <a:cs typeface="+mn-cs"/>
              </a:defRPr>
            </a:lvl1pPr>
          </a:lstStyle>
          <a:p>
            <a:pPr>
              <a:defRPr/>
            </a:pPr>
            <a:endParaRPr lang="en-US" altLang="ko-KR"/>
          </a:p>
        </p:txBody>
      </p:sp>
      <p:sp>
        <p:nvSpPr>
          <p:cNvPr id="143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410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latinLnBrk="0">
              <a:defRPr sz="1200" b="0" dirty="0">
                <a:effectLst/>
                <a:latin typeface="Arial" charset="0"/>
                <a:ea typeface="굴림" pitchFamily="50" charset="-127"/>
                <a:cs typeface="+mn-cs"/>
              </a:defRPr>
            </a:lvl1pPr>
          </a:lstStyle>
          <a:p>
            <a:pPr>
              <a:defRPr/>
            </a:pPr>
            <a:endParaRPr lang="en-US" altLang="ko-KR"/>
          </a:p>
        </p:txBody>
      </p:sp>
      <p:sp>
        <p:nvSpPr>
          <p:cNvPr id="410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latinLnBrk="0">
              <a:defRPr sz="1200" b="0" smtClean="0">
                <a:latin typeface="Arial" pitchFamily="34" charset="0"/>
                <a:cs typeface="+mn-cs"/>
              </a:defRPr>
            </a:lvl1pPr>
          </a:lstStyle>
          <a:p>
            <a:pPr>
              <a:defRPr/>
            </a:pPr>
            <a:fld id="{DDDBDDD9-DB06-49A4-ACD5-6768553B2DF2}" type="slidenum">
              <a:rPr lang="x-none" altLang="ko-KR"/>
              <a:pPr>
                <a:defRPr/>
              </a:pPr>
              <a:t>‹#›</a:t>
            </a:fld>
            <a:endParaRPr lang="ko-KR" altLang="en-US" dirty="0">
              <a:ea typeface="맑은 고딕" pitchFamily="50" charset="-127"/>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1C722B5-B317-4086-B40B-2DA9EC669C0C}" type="slidenum">
              <a:rPr lang="x-none" altLang="ko-KR">
                <a:ea typeface="맑은 고딕" pitchFamily="50" charset="-127"/>
              </a:rPr>
              <a:pPr/>
              <a:t>1</a:t>
            </a:fld>
            <a:endParaRPr lang="ko-KR" altLang="en-US">
              <a:cs typeface="Arial" pitchFamily="34" charset="0"/>
            </a:endParaRPr>
          </a:p>
        </p:txBody>
      </p:sp>
      <p:sp>
        <p:nvSpPr>
          <p:cNvPr id="15363" name="Slide Image Placeholder 1"/>
          <p:cNvSpPr>
            <a:spLocks noGrp="1" noRot="1" noChangeAspect="1" noTextEdit="1"/>
          </p:cNvSpPr>
          <p:nvPr>
            <p:ph type="sldImg"/>
          </p:nvPr>
        </p:nvSpPr>
        <p:spPr>
          <a:xfrm>
            <a:off x="1104900" y="696913"/>
            <a:ext cx="4649788" cy="3487737"/>
          </a:xfrm>
          <a:ln/>
        </p:spPr>
      </p:sp>
      <p:sp>
        <p:nvSpPr>
          <p:cNvPr id="15364" name="Notes Placeholder 2"/>
          <p:cNvSpPr>
            <a:spLocks noGrp="1"/>
          </p:cNvSpPr>
          <p:nvPr>
            <p:ph type="body" idx="1"/>
          </p:nvPr>
        </p:nvSpPr>
        <p:spPr>
          <a:noFill/>
          <a:ln/>
        </p:spPr>
        <p:txBody>
          <a:bodyPr lIns="92647" tIns="46324" rIns="92647" bIns="46324"/>
          <a:lstStyle/>
          <a:p>
            <a:pPr eaLnBrk="1" hangingPunct="1"/>
            <a:endParaRPr lang="ja-JP" altLang="ja-JP" smtClean="0">
              <a:latin typeface="Arial" pitchFamily="34" charset="0"/>
            </a:endParaRPr>
          </a:p>
        </p:txBody>
      </p:sp>
      <p:sp>
        <p:nvSpPr>
          <p:cNvPr id="15365" name="Slide Number Placeholder 3"/>
          <p:cNvSpPr txBox="1">
            <a:spLocks noGrp="1"/>
          </p:cNvSpPr>
          <p:nvPr/>
        </p:nvSpPr>
        <p:spPr bwMode="auto">
          <a:xfrm>
            <a:off x="3884613" y="8829675"/>
            <a:ext cx="2971800" cy="465138"/>
          </a:xfrm>
          <a:prstGeom prst="rect">
            <a:avLst/>
          </a:prstGeom>
          <a:noFill/>
          <a:ln w="9525">
            <a:noFill/>
            <a:miter lim="800000"/>
            <a:headEnd/>
            <a:tailEnd/>
          </a:ln>
        </p:spPr>
        <p:txBody>
          <a:bodyPr lIns="92647" tIns="46324" rIns="92647" bIns="46324" anchor="b"/>
          <a:lstStyle/>
          <a:p>
            <a:pPr algn="r" defTabSz="927100" eaLnBrk="0" latinLnBrk="0" hangingPunct="0"/>
            <a:fld id="{6D6D711C-53FB-4E36-9755-EA910AB08229}" type="slidenum">
              <a:rPr lang="ja-JP" altLang="en-US" sz="1200" b="0">
                <a:latin typeface="Times New Roman" pitchFamily="18" charset="0"/>
                <a:ea typeface="MS PGothic" pitchFamily="34" charset="-128"/>
              </a:rPr>
              <a:pPr algn="r" defTabSz="927100" eaLnBrk="0" latinLnBrk="0" hangingPunct="0"/>
              <a:t>1</a:t>
            </a:fld>
            <a:endParaRPr lang="en-US" altLang="ja-JP" sz="1200" b="0">
              <a:latin typeface="Times New Roman" pitchFamily="18" charset="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1DA4242-F2EE-4193-9AFF-5E67FFCC25C1}" type="slidenum">
              <a:rPr lang="x-none" altLang="ko-KR">
                <a:ea typeface="맑은 고딕" pitchFamily="50" charset="-127"/>
              </a:rPr>
              <a:pPr/>
              <a:t>2</a:t>
            </a:fld>
            <a:endParaRPr lang="ko-KR" altLang="en-US">
              <a:cs typeface="Arial" pitchFamily="34" charset="0"/>
            </a:endParaRPr>
          </a:p>
        </p:txBody>
      </p:sp>
      <p:sp>
        <p:nvSpPr>
          <p:cNvPr id="16387" name="Slide Image Placeholder 1"/>
          <p:cNvSpPr>
            <a:spLocks noGrp="1" noRot="1" noChangeAspect="1" noTextEdit="1"/>
          </p:cNvSpPr>
          <p:nvPr>
            <p:ph type="sldImg"/>
          </p:nvPr>
        </p:nvSpPr>
        <p:spPr>
          <a:xfrm>
            <a:off x="1104900" y="696913"/>
            <a:ext cx="4649788" cy="3487737"/>
          </a:xfrm>
          <a:ln/>
        </p:spPr>
      </p:sp>
      <p:sp>
        <p:nvSpPr>
          <p:cNvPr id="16388" name="Notes Placeholder 2"/>
          <p:cNvSpPr>
            <a:spLocks noGrp="1"/>
          </p:cNvSpPr>
          <p:nvPr>
            <p:ph type="body" idx="1"/>
          </p:nvPr>
        </p:nvSpPr>
        <p:spPr>
          <a:noFill/>
          <a:ln/>
        </p:spPr>
        <p:txBody>
          <a:bodyPr lIns="92647" tIns="46324" rIns="92647" bIns="46324"/>
          <a:lstStyle/>
          <a:p>
            <a:pPr eaLnBrk="1" hangingPunct="1"/>
            <a:endParaRPr lang="ja-JP" altLang="ja-JP" smtClean="0">
              <a:latin typeface="Arial" pitchFamily="34" charset="0"/>
            </a:endParaRPr>
          </a:p>
        </p:txBody>
      </p:sp>
      <p:sp>
        <p:nvSpPr>
          <p:cNvPr id="16389" name="Slide Number Placeholder 3"/>
          <p:cNvSpPr txBox="1">
            <a:spLocks noGrp="1"/>
          </p:cNvSpPr>
          <p:nvPr/>
        </p:nvSpPr>
        <p:spPr bwMode="auto">
          <a:xfrm>
            <a:off x="3884613" y="8829675"/>
            <a:ext cx="2971800" cy="465138"/>
          </a:xfrm>
          <a:prstGeom prst="rect">
            <a:avLst/>
          </a:prstGeom>
          <a:noFill/>
          <a:ln w="9525">
            <a:noFill/>
            <a:miter lim="800000"/>
            <a:headEnd/>
            <a:tailEnd/>
          </a:ln>
        </p:spPr>
        <p:txBody>
          <a:bodyPr lIns="92647" tIns="46324" rIns="92647" bIns="46324" anchor="b"/>
          <a:lstStyle/>
          <a:p>
            <a:pPr algn="r" defTabSz="927100" eaLnBrk="0" latinLnBrk="0" hangingPunct="0"/>
            <a:fld id="{CEEC9AAF-9064-407B-924A-83AB0E60293D}" type="slidenum">
              <a:rPr lang="ja-JP" altLang="en-US" sz="1200" b="0">
                <a:latin typeface="Times New Roman" pitchFamily="18" charset="0"/>
                <a:ea typeface="MS PGothic" pitchFamily="34" charset="-128"/>
              </a:rPr>
              <a:pPr algn="r" defTabSz="927100" eaLnBrk="0" latinLnBrk="0" hangingPunct="0"/>
              <a:t>2</a:t>
            </a:fld>
            <a:endParaRPr lang="en-US" altLang="ja-JP" sz="1200" b="0">
              <a:latin typeface="Times New Roman" pitchFamily="18"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5" name="Slide Number Placeholder 4"/>
          <p:cNvSpPr>
            <a:spLocks noGrp="1"/>
          </p:cNvSpPr>
          <p:nvPr>
            <p:ph type="sldNum" sz="quarter" idx="11"/>
          </p:nvPr>
        </p:nvSpPr>
        <p:spPr>
          <a:ln/>
        </p:spPr>
        <p:txBody>
          <a:bodyPr/>
          <a:lstStyle>
            <a:lvl1pPr>
              <a:defRPr/>
            </a:lvl1pPr>
          </a:lstStyle>
          <a:p>
            <a:pPr>
              <a:defRPr/>
            </a:pPr>
            <a:fld id="{991FFB8B-2651-426D-B71D-175446B56406}"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5" name="Slide Number Placeholder 4"/>
          <p:cNvSpPr>
            <a:spLocks noGrp="1"/>
          </p:cNvSpPr>
          <p:nvPr>
            <p:ph type="sldNum" sz="quarter" idx="11"/>
          </p:nvPr>
        </p:nvSpPr>
        <p:spPr>
          <a:ln/>
        </p:spPr>
        <p:txBody>
          <a:bodyPr/>
          <a:lstStyle>
            <a:lvl1pPr>
              <a:defRPr/>
            </a:lvl1pPr>
          </a:lstStyle>
          <a:p>
            <a:pPr>
              <a:defRPr/>
            </a:pPr>
            <a:fld id="{7D044BF1-EA54-4595-BEEF-2A3D088331E6}"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0663" y="228600"/>
            <a:ext cx="2122487"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613" y="228600"/>
            <a:ext cx="6216650"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5" name="Slide Number Placeholder 4"/>
          <p:cNvSpPr>
            <a:spLocks noGrp="1"/>
          </p:cNvSpPr>
          <p:nvPr>
            <p:ph type="sldNum" sz="quarter" idx="11"/>
          </p:nvPr>
        </p:nvSpPr>
        <p:spPr>
          <a:ln/>
        </p:spPr>
        <p:txBody>
          <a:bodyPr/>
          <a:lstStyle>
            <a:lvl1pPr>
              <a:defRPr/>
            </a:lvl1pPr>
          </a:lstStyle>
          <a:p>
            <a:pPr>
              <a:defRPr/>
            </a:pPr>
            <a:fld id="{53C9D0B3-2A6D-4D85-B5F5-35889DA42972}"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5" name="Slide Number Placeholder 4"/>
          <p:cNvSpPr>
            <a:spLocks noGrp="1"/>
          </p:cNvSpPr>
          <p:nvPr>
            <p:ph type="sldNum" sz="quarter" idx="11"/>
          </p:nvPr>
        </p:nvSpPr>
        <p:spPr>
          <a:ln/>
        </p:spPr>
        <p:txBody>
          <a:bodyPr/>
          <a:lstStyle>
            <a:lvl1pPr>
              <a:defRPr/>
            </a:lvl1pPr>
          </a:lstStyle>
          <a:p>
            <a:pPr>
              <a:defRPr/>
            </a:pPr>
            <a:fld id="{A4A0AC6F-BA30-4A28-B2F1-3BF054A7376B}"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5" name="Slide Number Placeholder 4"/>
          <p:cNvSpPr>
            <a:spLocks noGrp="1"/>
          </p:cNvSpPr>
          <p:nvPr>
            <p:ph type="sldNum" sz="quarter" idx="11"/>
          </p:nvPr>
        </p:nvSpPr>
        <p:spPr>
          <a:ln/>
        </p:spPr>
        <p:txBody>
          <a:bodyPr/>
          <a:lstStyle>
            <a:lvl1pPr>
              <a:defRPr/>
            </a:lvl1pPr>
          </a:lstStyle>
          <a:p>
            <a:pPr>
              <a:defRPr/>
            </a:pPr>
            <a:fld id="{BBE60642-D961-47ED-9A7B-AAB569576313}"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1613"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27538"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6" name="Slide Number Placeholder 4"/>
          <p:cNvSpPr>
            <a:spLocks noGrp="1"/>
          </p:cNvSpPr>
          <p:nvPr>
            <p:ph type="sldNum" sz="quarter" idx="11"/>
          </p:nvPr>
        </p:nvSpPr>
        <p:spPr>
          <a:ln/>
        </p:spPr>
        <p:txBody>
          <a:bodyPr/>
          <a:lstStyle>
            <a:lvl1pPr>
              <a:defRPr/>
            </a:lvl1pPr>
          </a:lstStyle>
          <a:p>
            <a:pPr>
              <a:defRPr/>
            </a:pPr>
            <a:fld id="{FEC9DE0B-20DB-4AD0-A26D-0C8C546725EC}"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8" name="Slide Number Placeholder 4"/>
          <p:cNvSpPr>
            <a:spLocks noGrp="1"/>
          </p:cNvSpPr>
          <p:nvPr>
            <p:ph type="sldNum" sz="quarter" idx="11"/>
          </p:nvPr>
        </p:nvSpPr>
        <p:spPr>
          <a:ln/>
        </p:spPr>
        <p:txBody>
          <a:bodyPr/>
          <a:lstStyle>
            <a:lvl1pPr>
              <a:defRPr/>
            </a:lvl1pPr>
          </a:lstStyle>
          <a:p>
            <a:pPr>
              <a:defRPr/>
            </a:pPr>
            <a:fld id="{BDBBF0D5-2968-4E32-A032-0F26E3425068}"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4" name="Slide Number Placeholder 4"/>
          <p:cNvSpPr>
            <a:spLocks noGrp="1"/>
          </p:cNvSpPr>
          <p:nvPr>
            <p:ph type="sldNum" sz="quarter" idx="11"/>
          </p:nvPr>
        </p:nvSpPr>
        <p:spPr>
          <a:ln/>
        </p:spPr>
        <p:txBody>
          <a:bodyPr/>
          <a:lstStyle>
            <a:lvl1pPr>
              <a:defRPr/>
            </a:lvl1pPr>
          </a:lstStyle>
          <a:p>
            <a:pPr>
              <a:defRPr/>
            </a:pPr>
            <a:fld id="{5A72319B-A8AB-4D3B-89D3-82DD3596CA84}"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3" name="Slide Number Placeholder 4"/>
          <p:cNvSpPr>
            <a:spLocks noGrp="1"/>
          </p:cNvSpPr>
          <p:nvPr>
            <p:ph type="sldNum" sz="quarter" idx="11"/>
          </p:nvPr>
        </p:nvSpPr>
        <p:spPr>
          <a:ln/>
        </p:spPr>
        <p:txBody>
          <a:bodyPr/>
          <a:lstStyle>
            <a:lvl1pPr>
              <a:defRPr/>
            </a:lvl1pPr>
          </a:lstStyle>
          <a:p>
            <a:pPr>
              <a:defRPr/>
            </a:pPr>
            <a:fld id="{D2EA0AAC-065E-4FFE-9E75-957AE032065E}"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6" name="Slide Number Placeholder 4"/>
          <p:cNvSpPr>
            <a:spLocks noGrp="1"/>
          </p:cNvSpPr>
          <p:nvPr>
            <p:ph type="sldNum" sz="quarter" idx="11"/>
          </p:nvPr>
        </p:nvSpPr>
        <p:spPr>
          <a:ln/>
        </p:spPr>
        <p:txBody>
          <a:bodyPr/>
          <a:lstStyle>
            <a:lvl1pPr>
              <a:defRPr/>
            </a:lvl1pPr>
          </a:lstStyle>
          <a:p>
            <a:pPr>
              <a:defRPr/>
            </a:pPr>
            <a:fld id="{8003834C-37D9-4734-90F7-F601E0716B83}"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a:ln/>
        </p:spPr>
        <p:txBody>
          <a:bodyPr/>
          <a:lstStyle>
            <a:lvl1pPr>
              <a:defRPr/>
            </a:lvl1pPr>
          </a:lstStyle>
          <a:p>
            <a:pPr>
              <a:defRPr/>
            </a:pPr>
            <a:r>
              <a:rPr lang="en-US" altLang="ja-JP" smtClean="0"/>
              <a:t>21-10-0128-01-srho</a:t>
            </a:r>
            <a:endParaRPr lang="en-US" altLang="ja-JP"/>
          </a:p>
        </p:txBody>
      </p:sp>
      <p:sp>
        <p:nvSpPr>
          <p:cNvPr id="6" name="Slide Number Placeholder 4"/>
          <p:cNvSpPr>
            <a:spLocks noGrp="1"/>
          </p:cNvSpPr>
          <p:nvPr>
            <p:ph type="sldNum" sz="quarter" idx="11"/>
          </p:nvPr>
        </p:nvSpPr>
        <p:spPr>
          <a:ln/>
        </p:spPr>
        <p:txBody>
          <a:bodyPr/>
          <a:lstStyle>
            <a:lvl1pPr>
              <a:defRPr/>
            </a:lvl1pPr>
          </a:lstStyle>
          <a:p>
            <a:pPr>
              <a:defRPr/>
            </a:pPr>
            <a:fld id="{86361A2B-34BD-46F2-B73B-3AEB0801F990}"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smllieee"/>
          <p:cNvPicPr>
            <a:picLocks noChangeAspect="1" noChangeArrowheads="1"/>
          </p:cNvPicPr>
          <p:nvPr/>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27" name="Picture 7" descr="802logo"/>
          <p:cNvPicPr>
            <a:picLocks noChangeAspect="1" noChangeArrowheads="1"/>
          </p:cNvPicPr>
          <p:nvPr/>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
        <p:nvSpPr>
          <p:cNvPr id="1028" name="Rectangle 2"/>
          <p:cNvSpPr>
            <a:spLocks noGrp="1" noChangeArrowheads="1"/>
          </p:cNvSpPr>
          <p:nvPr>
            <p:ph type="title"/>
          </p:nvPr>
        </p:nvSpPr>
        <p:spPr bwMode="auto">
          <a:xfrm>
            <a:off x="422275" y="228600"/>
            <a:ext cx="8270875" cy="558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9" name="Rectangle 3"/>
          <p:cNvSpPr>
            <a:spLocks noGrp="1" noChangeArrowheads="1"/>
          </p:cNvSpPr>
          <p:nvPr>
            <p:ph type="body" idx="1"/>
          </p:nvPr>
        </p:nvSpPr>
        <p:spPr bwMode="auto">
          <a:xfrm>
            <a:off x="387350"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endParaRPr lang="en-US" altLang="ko-KR" smtClean="0"/>
          </a:p>
          <a:p>
            <a:pPr lvl="3"/>
            <a:endParaRPr lang="en-US" altLang="ko-KR" smtClean="0"/>
          </a:p>
          <a:p>
            <a:pPr lvl="3"/>
            <a:endParaRPr lang="en-US" altLang="ja-JP" smtClean="0"/>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8" name="Footer Placeholder 3"/>
          <p:cNvSpPr>
            <a:spLocks noGrp="1"/>
          </p:cNvSpPr>
          <p:nvPr>
            <p:ph type="ftr" sz="quarter" idx="3"/>
          </p:nvPr>
        </p:nvSpPr>
        <p:spPr bwMode="auto">
          <a:xfrm>
            <a:off x="428625" y="6400800"/>
            <a:ext cx="2571750" cy="285750"/>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lvl1pPr eaLnBrk="0" latinLnBrk="0" hangingPunct="0">
              <a:lnSpc>
                <a:spcPct val="90000"/>
              </a:lnSpc>
              <a:defRPr sz="1400" b="0" dirty="0">
                <a:latin typeface="Times" pitchFamily="18" charset="0"/>
                <a:ea typeface="MS PGothic" pitchFamily="34" charset="-128"/>
                <a:cs typeface="Arial" charset="0"/>
              </a:defRPr>
            </a:lvl1pPr>
          </a:lstStyle>
          <a:p>
            <a:pPr>
              <a:defRPr/>
            </a:pPr>
            <a:r>
              <a:rPr lang="en-US" altLang="ja-JP" smtClean="0"/>
              <a:t>21-10-0128-01-srho</a:t>
            </a:r>
            <a:endParaRPr lang="en-US" altLang="ja-JP"/>
          </a:p>
        </p:txBody>
      </p:sp>
      <p:sp>
        <p:nvSpPr>
          <p:cNvPr id="9" name="Slide Number Placeholder 4"/>
          <p:cNvSpPr>
            <a:spLocks noGrp="1"/>
          </p:cNvSpPr>
          <p:nvPr>
            <p:ph type="sldNum" sz="quarter" idx="4"/>
          </p:nvPr>
        </p:nvSpPr>
        <p:spPr bwMode="auto">
          <a:xfrm>
            <a:off x="7929563" y="6400800"/>
            <a:ext cx="6858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latinLnBrk="0" hangingPunct="0">
              <a:lnSpc>
                <a:spcPct val="90000"/>
              </a:lnSpc>
              <a:defRPr sz="1400" b="0">
                <a:latin typeface="Times" pitchFamily="18" charset="0"/>
                <a:ea typeface="MS PGothic" pitchFamily="34" charset="-128"/>
                <a:cs typeface="Arial" charset="0"/>
              </a:defRPr>
            </a:lvl1pPr>
          </a:lstStyle>
          <a:p>
            <a:pPr>
              <a:defRPr/>
            </a:pPr>
            <a:fld id="{30A875FC-ED10-4F36-88AD-74AA511F1565}"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sldNum="0" hdr="0" dt="0"/>
  <p:txStyles>
    <p:titleStyle>
      <a:lvl1pPr algn="ctr" defTabSz="762000" rtl="0" eaLnBrk="0" fontAlgn="base" hangingPunct="0">
        <a:lnSpc>
          <a:spcPct val="90000"/>
        </a:lnSpc>
        <a:spcBef>
          <a:spcPct val="0"/>
        </a:spcBef>
        <a:spcAft>
          <a:spcPct val="0"/>
        </a:spcAft>
        <a:defRPr sz="32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2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2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2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2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127.0.0.1:4664/cache?event_id=757737&amp;schema_id=1&amp;s=5X0vID10lu_E6yrIkWkNd4Wz2H8&amp;q=hancock" TargetMode="External"/><Relationship Id="rId5" Type="http://schemas.openxmlformats.org/officeDocument/2006/relationships/hyperlink" Target="http://standards.ieee.org/board/pat/faq.pdf" TargetMode="External"/><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2051" name="제목 5"/>
          <p:cNvSpPr>
            <a:spLocks noGrp="1"/>
          </p:cNvSpPr>
          <p:nvPr>
            <p:ph type="ctrTitle" idx="4294967295"/>
          </p:nvPr>
        </p:nvSpPr>
        <p:spPr>
          <a:xfrm>
            <a:off x="685800" y="2130425"/>
            <a:ext cx="7772400" cy="1470025"/>
          </a:xfrm>
        </p:spPr>
        <p:txBody>
          <a:bodyPr/>
          <a:lstStyle/>
          <a:p>
            <a:endParaRPr lang="ko-KR" altLang="en-US" smtClean="0">
              <a:ea typeface="굴림" pitchFamily="50" charset="-127"/>
            </a:endParaRPr>
          </a:p>
        </p:txBody>
      </p:sp>
      <p:sp>
        <p:nvSpPr>
          <p:cNvPr id="2052" name="부제목 6"/>
          <p:cNvSpPr>
            <a:spLocks noGrp="1"/>
          </p:cNvSpPr>
          <p:nvPr>
            <p:ph type="subTitle" idx="4294967295"/>
          </p:nvPr>
        </p:nvSpPr>
        <p:spPr>
          <a:xfrm>
            <a:off x="1336675" y="3743325"/>
            <a:ext cx="6400800" cy="1752600"/>
          </a:xfrm>
        </p:spPr>
        <p:txBody>
          <a:bodyPr/>
          <a:lstStyle/>
          <a:p>
            <a:pPr marL="0" indent="0" algn="ctr">
              <a:buFontTx/>
              <a:buNone/>
            </a:pPr>
            <a:endParaRPr lang="ko-KR" altLang="en-US" smtClean="0">
              <a:ea typeface="굴림" pitchFamily="50" charset="-127"/>
            </a:endParaRPr>
          </a:p>
        </p:txBody>
      </p:sp>
      <p:sp>
        <p:nvSpPr>
          <p:cNvPr id="2053" name="Rectangle 2"/>
          <p:cNvSpPr txBox="1">
            <a:spLocks noChangeArrowheads="1"/>
          </p:cNvSpPr>
          <p:nvPr/>
        </p:nvSpPr>
        <p:spPr bwMode="auto">
          <a:xfrm>
            <a:off x="266700" y="908050"/>
            <a:ext cx="8610600" cy="5334000"/>
          </a:xfrm>
          <a:prstGeom prst="rect">
            <a:avLst/>
          </a:prstGeom>
          <a:solidFill>
            <a:srgbClr val="66CCFF"/>
          </a:solidFill>
          <a:ln w="12700">
            <a:noFill/>
            <a:miter lim="800000"/>
            <a:headEnd/>
            <a:tailEnd/>
          </a:ln>
        </p:spPr>
        <p:txBody>
          <a:bodyPr lIns="90488" tIns="44450" rIns="90488" bIns="44450"/>
          <a:lstStyle/>
          <a:p>
            <a:pPr marL="280988" indent="-280988" defTabSz="762000" latinLnBrk="0">
              <a:lnSpc>
                <a:spcPct val="90000"/>
              </a:lnSpc>
              <a:spcBef>
                <a:spcPct val="40000"/>
              </a:spcBef>
              <a:buClr>
                <a:srgbClr val="FAFD00"/>
              </a:buClr>
            </a:pPr>
            <a:r>
              <a:rPr lang="en-US" altLang="ja-JP" sz="2400" dirty="0">
                <a:latin typeface="Times" pitchFamily="18" charset="0"/>
                <a:ea typeface="MS PGothic" pitchFamily="34" charset="-128"/>
                <a:cs typeface="Times New Roman" pitchFamily="18" charset="0"/>
              </a:rPr>
              <a:t>IEEE 802.21 MEDIA INDEPENDENT HANDOVER </a:t>
            </a:r>
          </a:p>
          <a:p>
            <a:pPr marL="280988" indent="-280988" defTabSz="762000" latinLnBrk="0">
              <a:lnSpc>
                <a:spcPct val="90000"/>
              </a:lnSpc>
              <a:spcBef>
                <a:spcPct val="40000"/>
              </a:spcBef>
              <a:buClr>
                <a:srgbClr val="FAFD00"/>
              </a:buClr>
            </a:pPr>
            <a:r>
              <a:rPr lang="en-US" altLang="ja-JP" sz="2400" b="0" dirty="0">
                <a:latin typeface="Times" pitchFamily="18" charset="0"/>
                <a:ea typeface="MS PGothic" pitchFamily="34" charset="-128"/>
                <a:cs typeface="Times New Roman" pitchFamily="18" charset="0"/>
              </a:rPr>
              <a:t>DCN: 21-10-0128-</a:t>
            </a:r>
            <a:r>
              <a:rPr lang="en-US" altLang="ja-JP" sz="2400" b="0" dirty="0" smtClean="0">
                <a:latin typeface="Times" pitchFamily="18" charset="0"/>
                <a:ea typeface="MS PGothic" pitchFamily="34" charset="-128"/>
                <a:cs typeface="Times New Roman" pitchFamily="18" charset="0"/>
              </a:rPr>
              <a:t>01-</a:t>
            </a:r>
            <a:r>
              <a:rPr lang="en-US" altLang="ja-JP" sz="2400" b="0" dirty="0">
                <a:latin typeface="Times" pitchFamily="18" charset="0"/>
                <a:ea typeface="MS PGothic" pitchFamily="34" charset="-128"/>
                <a:cs typeface="Times New Roman" pitchFamily="18" charset="0"/>
              </a:rPr>
              <a:t>srho</a:t>
            </a:r>
            <a:endParaRPr lang="ja-JP" altLang="en-US" sz="2400" b="0" dirty="0">
              <a:latin typeface="Times" pitchFamily="18" charset="0"/>
              <a:ea typeface="MS PGothic" pitchFamily="34" charset="-128"/>
              <a:cs typeface="Times New Roman" pitchFamily="18" charset="0"/>
            </a:endParaRPr>
          </a:p>
          <a:p>
            <a:pPr marL="280988" indent="-280988" defTabSz="762000" latinLnBrk="0">
              <a:lnSpc>
                <a:spcPct val="90000"/>
              </a:lnSpc>
              <a:spcBef>
                <a:spcPct val="40000"/>
              </a:spcBef>
              <a:buClr>
                <a:srgbClr val="FAFD00"/>
              </a:buClr>
            </a:pPr>
            <a:r>
              <a:rPr lang="en-US" altLang="ja-JP" sz="2400" b="0" dirty="0">
                <a:latin typeface="Times" pitchFamily="18" charset="0"/>
                <a:ea typeface="MS PGothic" pitchFamily="34" charset="-128"/>
                <a:cs typeface="Times New Roman" pitchFamily="18" charset="0"/>
              </a:rPr>
              <a:t>Title: </a:t>
            </a:r>
            <a:r>
              <a:rPr lang="en-US" altLang="ja-JP" sz="2400" dirty="0">
                <a:latin typeface="Times" pitchFamily="18" charset="0"/>
                <a:ea typeface="MS PGothic" pitchFamily="34" charset="-128"/>
                <a:cs typeface="Times New Roman" pitchFamily="18" charset="0"/>
              </a:rPr>
              <a:t>IEEE 802.21 </a:t>
            </a:r>
            <a:r>
              <a:rPr lang="en-US" altLang="ko-KR" sz="2400" dirty="0">
                <a:latin typeface="Times" pitchFamily="18" charset="0"/>
                <a:ea typeface="MS PGothic" pitchFamily="34" charset="-128"/>
                <a:cs typeface="Times New Roman" pitchFamily="18" charset="0"/>
              </a:rPr>
              <a:t>MIH CS Applicability for WMF SRHO</a:t>
            </a:r>
            <a:endParaRPr lang="en-US" altLang="ja-JP" sz="2400" dirty="0">
              <a:latin typeface="Times" pitchFamily="18" charset="0"/>
              <a:ea typeface="MS PGothic" pitchFamily="34" charset="-128"/>
              <a:cs typeface="Times New Roman" pitchFamily="18" charset="0"/>
            </a:endParaRPr>
          </a:p>
          <a:p>
            <a:pPr marL="280988" indent="-280988" defTabSz="762000" latinLnBrk="0">
              <a:lnSpc>
                <a:spcPct val="90000"/>
              </a:lnSpc>
              <a:spcBef>
                <a:spcPct val="40000"/>
              </a:spcBef>
              <a:buClr>
                <a:srgbClr val="FAFD00"/>
              </a:buClr>
            </a:pPr>
            <a:r>
              <a:rPr lang="en-US" altLang="ja-JP" sz="2400" b="0" dirty="0">
                <a:latin typeface="Times" pitchFamily="18" charset="0"/>
                <a:ea typeface="MS PGothic" pitchFamily="34" charset="-128"/>
                <a:cs typeface="Times New Roman" pitchFamily="18" charset="0"/>
              </a:rPr>
              <a:t>Date Submitted:</a:t>
            </a:r>
            <a:r>
              <a:rPr lang="en-US" altLang="ja-JP" sz="2400" b="0" dirty="0" smtClean="0">
                <a:latin typeface="Times" pitchFamily="18" charset="0"/>
                <a:ea typeface="MS PGothic" pitchFamily="34" charset="-128"/>
                <a:cs typeface="Times New Roman" pitchFamily="18" charset="0"/>
              </a:rPr>
              <a:t> </a:t>
            </a:r>
            <a:r>
              <a:rPr lang="en-US" altLang="ko-KR" sz="2400" b="0" dirty="0" smtClean="0">
                <a:latin typeface="Times" pitchFamily="18" charset="0"/>
                <a:ea typeface="MS PGothic" pitchFamily="34" charset="-128"/>
                <a:cs typeface="Times New Roman" pitchFamily="18" charset="0"/>
              </a:rPr>
              <a:t>September 1</a:t>
            </a:r>
            <a:r>
              <a:rPr lang="en-US" altLang="ja-JP" sz="2400" b="0" dirty="0" smtClean="0">
                <a:latin typeface="Times" pitchFamily="18" charset="0"/>
                <a:ea typeface="MS PGothic" pitchFamily="34" charset="-128"/>
                <a:cs typeface="Times New Roman" pitchFamily="18" charset="0"/>
              </a:rPr>
              <a:t>, </a:t>
            </a:r>
            <a:r>
              <a:rPr lang="en-US" altLang="ja-JP" sz="2400" b="0" dirty="0">
                <a:latin typeface="Times" pitchFamily="18" charset="0"/>
                <a:ea typeface="MS PGothic" pitchFamily="34" charset="-128"/>
                <a:cs typeface="Times New Roman" pitchFamily="18" charset="0"/>
              </a:rPr>
              <a:t>20</a:t>
            </a:r>
            <a:r>
              <a:rPr lang="en-US" altLang="ko-KR" sz="2400" b="0" dirty="0">
                <a:latin typeface="Times" pitchFamily="18" charset="0"/>
                <a:ea typeface="MS PGothic" pitchFamily="34" charset="-128"/>
                <a:cs typeface="Times New Roman" pitchFamily="18" charset="0"/>
              </a:rPr>
              <a:t>10</a:t>
            </a:r>
            <a:endParaRPr lang="en-US" altLang="ja-JP" sz="2400" b="0" dirty="0">
              <a:latin typeface="Times" pitchFamily="18" charset="0"/>
              <a:ea typeface="MS PGothic" pitchFamily="34" charset="-128"/>
              <a:cs typeface="Times New Roman" pitchFamily="18" charset="0"/>
            </a:endParaRPr>
          </a:p>
          <a:p>
            <a:pPr marL="280988" indent="-280988" defTabSz="762000" latinLnBrk="0">
              <a:lnSpc>
                <a:spcPct val="90000"/>
              </a:lnSpc>
              <a:spcBef>
                <a:spcPct val="40000"/>
              </a:spcBef>
              <a:buClr>
                <a:srgbClr val="FAFD00"/>
              </a:buClr>
            </a:pPr>
            <a:r>
              <a:rPr lang="en-US" altLang="ja-JP" sz="2400" b="0" dirty="0">
                <a:latin typeface="Times" pitchFamily="18" charset="0"/>
                <a:ea typeface="MS PGothic" pitchFamily="34" charset="-128"/>
                <a:cs typeface="Times New Roman" pitchFamily="18" charset="0"/>
              </a:rPr>
              <a:t>Presented at IEEE 802.21 session </a:t>
            </a:r>
            <a:r>
              <a:rPr lang="en-US" altLang="ja-JP" sz="2400" b="0" dirty="0" smtClean="0">
                <a:latin typeface="Times" pitchFamily="18" charset="0"/>
                <a:ea typeface="MS PGothic" pitchFamily="34" charset="-128"/>
                <a:cs typeface="Times New Roman" pitchFamily="18" charset="0"/>
              </a:rPr>
              <a:t>#</a:t>
            </a:r>
            <a:r>
              <a:rPr lang="en-US" altLang="ja-JP" sz="2400" b="0" dirty="0" smtClean="0">
                <a:latin typeface="Times" pitchFamily="18" charset="0"/>
                <a:ea typeface="MS PGothic" pitchFamily="34" charset="-128"/>
                <a:cs typeface="Times New Roman" pitchFamily="18" charset="0"/>
              </a:rPr>
              <a:t>40 </a:t>
            </a:r>
            <a:r>
              <a:rPr lang="en-US" altLang="ja-JP" sz="2400" b="0" dirty="0">
                <a:latin typeface="Times" pitchFamily="18" charset="0"/>
                <a:ea typeface="MS PGothic" pitchFamily="34" charset="-128"/>
                <a:cs typeface="Times New Roman" pitchFamily="18" charset="0"/>
              </a:rPr>
              <a:t>in</a:t>
            </a:r>
            <a:r>
              <a:rPr lang="en-US" altLang="ja-JP" sz="2400" b="0" dirty="0" smtClean="0">
                <a:latin typeface="Times" pitchFamily="18" charset="0"/>
                <a:ea typeface="MS PGothic" pitchFamily="34" charset="-128"/>
                <a:cs typeface="Times New Roman" pitchFamily="18" charset="0"/>
              </a:rPr>
              <a:t> St. Petersburg</a:t>
            </a:r>
          </a:p>
          <a:p>
            <a:pPr marL="280988" indent="-280988" defTabSz="762000" latinLnBrk="0">
              <a:lnSpc>
                <a:spcPct val="90000"/>
              </a:lnSpc>
              <a:spcBef>
                <a:spcPct val="40000"/>
              </a:spcBef>
              <a:buClr>
                <a:srgbClr val="FAFD00"/>
              </a:buClr>
            </a:pPr>
            <a:r>
              <a:rPr lang="en-US" altLang="ja-JP" sz="2400" b="0" dirty="0">
                <a:latin typeface="Times" pitchFamily="18" charset="0"/>
                <a:ea typeface="MS PGothic" pitchFamily="34" charset="-128"/>
                <a:cs typeface="Times New Roman" pitchFamily="18" charset="0"/>
              </a:rPr>
              <a:t>Authors or </a:t>
            </a:r>
            <a:r>
              <a:rPr lang="en-US" altLang="ja-JP" sz="2400" b="0" dirty="0" err="1">
                <a:latin typeface="Times" pitchFamily="18" charset="0"/>
                <a:ea typeface="MS PGothic" pitchFamily="34" charset="-128"/>
                <a:cs typeface="Times New Roman" pitchFamily="18" charset="0"/>
              </a:rPr>
              <a:t>Source(s</a:t>
            </a:r>
            <a:r>
              <a:rPr lang="en-US" altLang="ja-JP" sz="2400" b="0" dirty="0">
                <a:latin typeface="Times" pitchFamily="18" charset="0"/>
                <a:ea typeface="MS PGothic" pitchFamily="34" charset="-128"/>
                <a:cs typeface="Times New Roman" pitchFamily="18" charset="0"/>
              </a:rPr>
              <a:t>):</a:t>
            </a:r>
          </a:p>
          <a:p>
            <a:pPr marL="280988" indent="-280988" defTabSz="762000" latinLnBrk="0">
              <a:lnSpc>
                <a:spcPct val="90000"/>
              </a:lnSpc>
              <a:spcBef>
                <a:spcPct val="40000"/>
              </a:spcBef>
              <a:buClr>
                <a:srgbClr val="FAFD00"/>
              </a:buClr>
            </a:pPr>
            <a:r>
              <a:rPr lang="en-US" altLang="ja-JP" sz="2400" dirty="0">
                <a:latin typeface="Times" pitchFamily="18" charset="0"/>
                <a:ea typeface="MS PGothic" pitchFamily="34" charset="-128"/>
                <a:cs typeface="Times New Roman" pitchFamily="18" charset="0"/>
              </a:rPr>
              <a:t> </a:t>
            </a:r>
            <a:r>
              <a:rPr lang="en-US" altLang="ja-JP" sz="2400" dirty="0" err="1">
                <a:latin typeface="Times" pitchFamily="18" charset="0"/>
                <a:ea typeface="MS PGothic" pitchFamily="34" charset="-128"/>
                <a:cs typeface="Times New Roman" pitchFamily="18" charset="0"/>
              </a:rPr>
              <a:t>Junghoon</a:t>
            </a:r>
            <a:r>
              <a:rPr lang="en-US" altLang="ja-JP" sz="2400" dirty="0">
                <a:latin typeface="Times" pitchFamily="18" charset="0"/>
                <a:ea typeface="MS PGothic" pitchFamily="34" charset="-128"/>
                <a:cs typeface="Times New Roman" pitchFamily="18" charset="0"/>
              </a:rPr>
              <a:t> </a:t>
            </a:r>
            <a:r>
              <a:rPr lang="en-US" altLang="ja-JP" sz="2400" dirty="0" err="1" smtClean="0">
                <a:latin typeface="Times" pitchFamily="18" charset="0"/>
                <a:ea typeface="MS PGothic" pitchFamily="34" charset="-128"/>
                <a:cs typeface="Times New Roman" pitchFamily="18" charset="0"/>
              </a:rPr>
              <a:t>Jee</a:t>
            </a:r>
            <a:r>
              <a:rPr lang="en-US" altLang="ja-JP" sz="2400" dirty="0" smtClean="0">
                <a:latin typeface="Times" pitchFamily="18" charset="0"/>
                <a:ea typeface="MS PGothic" pitchFamily="34" charset="-128"/>
                <a:cs typeface="Times New Roman" pitchFamily="18" charset="0"/>
              </a:rPr>
              <a:t>, </a:t>
            </a:r>
            <a:r>
              <a:rPr lang="en-US" altLang="ja-JP" sz="2400" dirty="0" err="1" smtClean="0">
                <a:latin typeface="Times" pitchFamily="18" charset="0"/>
                <a:ea typeface="MS PGothic" pitchFamily="34" charset="-128"/>
                <a:cs typeface="Times New Roman" pitchFamily="18" charset="0"/>
              </a:rPr>
              <a:t>Changmin</a:t>
            </a:r>
            <a:r>
              <a:rPr lang="en-US" altLang="ja-JP" sz="2400" dirty="0" smtClean="0">
                <a:latin typeface="Times" pitchFamily="18" charset="0"/>
                <a:ea typeface="MS PGothic" pitchFamily="34" charset="-128"/>
                <a:cs typeface="Times New Roman" pitchFamily="18" charset="0"/>
              </a:rPr>
              <a:t> Park </a:t>
            </a:r>
            <a:r>
              <a:rPr lang="en-US" altLang="ja-JP" sz="2400" dirty="0">
                <a:latin typeface="Times" pitchFamily="18" charset="0"/>
                <a:ea typeface="MS PGothic" pitchFamily="34" charset="-128"/>
                <a:cs typeface="Times New Roman" pitchFamily="18" charset="0"/>
              </a:rPr>
              <a:t>(ETRI)</a:t>
            </a:r>
          </a:p>
          <a:p>
            <a:pPr marL="280988" indent="-280988" defTabSz="762000" latinLnBrk="0">
              <a:lnSpc>
                <a:spcPct val="90000"/>
              </a:lnSpc>
              <a:spcBef>
                <a:spcPct val="40000"/>
              </a:spcBef>
              <a:buClr>
                <a:srgbClr val="FAFD00"/>
              </a:buClr>
            </a:pPr>
            <a:r>
              <a:rPr lang="en-US" altLang="ja-JP" sz="2400" b="0" dirty="0">
                <a:latin typeface="Times" pitchFamily="18" charset="0"/>
                <a:ea typeface="MS PGothic" pitchFamily="34" charset="-128"/>
                <a:cs typeface="Times New Roman" pitchFamily="18" charset="0"/>
              </a:rPr>
              <a:t>Abstract:</a:t>
            </a:r>
            <a:r>
              <a:rPr lang="en-US" altLang="ko-KR" sz="2400" b="0" dirty="0">
                <a:latin typeface="Times" pitchFamily="18" charset="0"/>
                <a:ea typeface="MS PGothic" pitchFamily="34" charset="-128"/>
                <a:cs typeface="Times New Roman" pitchFamily="18" charset="0"/>
              </a:rPr>
              <a:t> This contribution discusses about the IEEE 802.21 defined Command Service’s application to Single Radio Handover Procedures of </a:t>
            </a:r>
            <a:r>
              <a:rPr lang="en-US" altLang="ko-KR" sz="2400" b="0" dirty="0" err="1">
                <a:latin typeface="Times" pitchFamily="18" charset="0"/>
                <a:ea typeface="MS PGothic" pitchFamily="34" charset="-128"/>
                <a:cs typeface="Times New Roman" pitchFamily="18" charset="0"/>
              </a:rPr>
              <a:t>WiMAX</a:t>
            </a:r>
            <a:r>
              <a:rPr lang="en-US" altLang="ko-KR" sz="2400" b="0" dirty="0">
                <a:latin typeface="Times" pitchFamily="18" charset="0"/>
                <a:ea typeface="MS PGothic" pitchFamily="34" charset="-128"/>
                <a:cs typeface="Times New Roman" pitchFamily="18" charset="0"/>
              </a:rPr>
              <a:t> Forum.</a:t>
            </a:r>
            <a:endParaRPr lang="en-US" altLang="ja-JP" sz="2400" b="0" dirty="0">
              <a:latin typeface="Times" pitchFamily="18" charset="0"/>
              <a:ea typeface="MS PGothic" pitchFamily="34" charset="-128"/>
              <a:cs typeface="Times New Roman" pitchFamily="18" charset="0"/>
            </a:endParaRPr>
          </a:p>
        </p:txBody>
      </p:sp>
      <p:sp>
        <p:nvSpPr>
          <p:cNvPr id="2054"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latinLnBrk="0" hangingPunct="0">
              <a:lnSpc>
                <a:spcPct val="90000"/>
              </a:lnSpc>
            </a:pPr>
            <a:fld id="{187A6ADF-7681-46AB-95DC-EDF7F22CE25B}" type="slidenum">
              <a:rPr lang="en-US" altLang="ja-JP" sz="1400" b="0">
                <a:latin typeface="Times" pitchFamily="18" charset="0"/>
                <a:ea typeface="MS PGothic" pitchFamily="34" charset="-128"/>
              </a:rPr>
              <a:pPr algn="r" eaLnBrk="0" latinLnBrk="0" hangingPunct="0">
                <a:lnSpc>
                  <a:spcPct val="90000"/>
                </a:lnSpc>
              </a:pPr>
              <a:t>1</a:t>
            </a:fld>
            <a:endParaRPr lang="en-US" altLang="ja-JP" sz="1400" b="0">
              <a:latin typeface="Times" pitchFamily="18" charset="0"/>
              <a:ea typeface="MS PGothic" pitchFamily="34"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r>
              <a:rPr lang="en-US" altLang="ko-KR" smtClean="0">
                <a:ea typeface="굴림" pitchFamily="50" charset="-127"/>
              </a:rPr>
              <a:t>Utilize the MIH CS facilities to prepare the Inter-RAT HO before commanding the Inter-RAT HO execution</a:t>
            </a:r>
          </a:p>
          <a:p>
            <a:pPr lvl="1"/>
            <a:r>
              <a:rPr lang="en-US" altLang="ko-KR" smtClean="0">
                <a:ea typeface="굴림" pitchFamily="50" charset="-127"/>
              </a:rPr>
              <a:t>Enables to identify Multi-Radio link status</a:t>
            </a:r>
          </a:p>
          <a:p>
            <a:pPr lvl="1"/>
            <a:r>
              <a:rPr lang="en-US" altLang="ko-KR" smtClean="0">
                <a:ea typeface="굴림" pitchFamily="50" charset="-127"/>
              </a:rPr>
              <a:t>Enables to select the target radio technology and target PoA</a:t>
            </a:r>
          </a:p>
          <a:p>
            <a:r>
              <a:rPr lang="en-US" altLang="ko-KR" smtClean="0">
                <a:ea typeface="굴림" pitchFamily="50" charset="-127"/>
              </a:rPr>
              <a:t>Applicable MIH CS facility</a:t>
            </a:r>
          </a:p>
          <a:p>
            <a:pPr lvl="1"/>
            <a:r>
              <a:rPr lang="en-US" altLang="ko-KR" smtClean="0">
                <a:ea typeface="굴림" pitchFamily="50" charset="-127"/>
              </a:rPr>
              <a:t>MIH_Link_Get_Parameters</a:t>
            </a:r>
          </a:p>
          <a:p>
            <a:pPr lvl="2"/>
            <a:r>
              <a:rPr lang="en-US" altLang="ko-KR" smtClean="0">
                <a:ea typeface="굴림" pitchFamily="50" charset="-127"/>
              </a:rPr>
              <a:t>Enables MIHF entity to identify the remote peer MIHF’s link status information</a:t>
            </a:r>
          </a:p>
          <a:p>
            <a:r>
              <a:rPr lang="en-US" altLang="ko-KR" smtClean="0">
                <a:ea typeface="굴림" pitchFamily="50" charset="-127"/>
              </a:rPr>
              <a:t>Advantages</a:t>
            </a:r>
          </a:p>
          <a:p>
            <a:pPr lvl="1"/>
            <a:r>
              <a:rPr lang="en-US" altLang="ko-KR" smtClean="0">
                <a:ea typeface="굴림" pitchFamily="50" charset="-127"/>
              </a:rPr>
              <a:t>No need to change the 802.16 MAC for Inter-RAT HO</a:t>
            </a:r>
          </a:p>
          <a:p>
            <a:pPr lvl="2"/>
            <a:r>
              <a:rPr lang="en-US" altLang="ko-KR" smtClean="0">
                <a:ea typeface="굴림" pitchFamily="50" charset="-127"/>
              </a:rPr>
              <a:t>No need to define additional parameters for 802.16 MAC messages (e.g., MOB_BSHO-REQ, MOB_MSHO-IND)	</a:t>
            </a:r>
          </a:p>
          <a:p>
            <a:pPr lvl="1"/>
            <a:r>
              <a:rPr lang="en-US" altLang="ko-KR" smtClean="0">
                <a:ea typeface="굴림" pitchFamily="50" charset="-127"/>
              </a:rPr>
              <a:t>Uniform way to check multi-radio link status in various IWK scenarios</a:t>
            </a:r>
          </a:p>
        </p:txBody>
      </p:sp>
      <p:sp>
        <p:nvSpPr>
          <p:cNvPr id="11268"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8" name="Title 20"/>
          <p:cNvSpPr>
            <a:spLocks noGrp="1"/>
          </p:cNvSpPr>
          <p:nvPr>
            <p:ph type="title"/>
          </p:nvPr>
        </p:nvSpPr>
        <p:spPr>
          <a:xfrm>
            <a:off x="422275" y="228600"/>
            <a:ext cx="8270875" cy="558800"/>
          </a:xfrm>
        </p:spPr>
        <p:txBody>
          <a:bodyPr/>
          <a:lstStyle/>
          <a:p>
            <a:r>
              <a:rPr lang="en-US" dirty="0" smtClean="0"/>
              <a:t>Proposed Approach (2)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1" name="Content Placeholder 2"/>
          <p:cNvSpPr>
            <a:spLocks noGrp="1"/>
          </p:cNvSpPr>
          <p:nvPr>
            <p:ph idx="1"/>
          </p:nvPr>
        </p:nvSpPr>
        <p:spPr/>
        <p:txBody>
          <a:bodyPr/>
          <a:lstStyle/>
          <a:p>
            <a:r>
              <a:rPr lang="en-US" altLang="ko-KR" dirty="0" smtClean="0">
                <a:ea typeface="굴림" pitchFamily="50" charset="-127"/>
              </a:rPr>
              <a:t>Complete operations</a:t>
            </a:r>
          </a:p>
          <a:p>
            <a:pPr marL="927100" lvl="1" indent="-457200">
              <a:buFont typeface="Times New Roman" pitchFamily="18" charset="0"/>
              <a:buAutoNum type="arabicParenR"/>
            </a:pPr>
            <a:r>
              <a:rPr lang="en-US" altLang="ko-KR" dirty="0" smtClean="0">
                <a:ea typeface="굴림" pitchFamily="50" charset="-127"/>
              </a:rPr>
              <a:t>Check first multi-radio link status</a:t>
            </a:r>
          </a:p>
          <a:p>
            <a:pPr marL="927100" lvl="1" indent="-457200">
              <a:buFont typeface="Times New Roman" pitchFamily="18" charset="0"/>
              <a:buAutoNum type="arabicParenR"/>
            </a:pPr>
            <a:r>
              <a:rPr lang="en-US" altLang="ko-KR" dirty="0" smtClean="0">
                <a:ea typeface="굴림" pitchFamily="50" charset="-127"/>
              </a:rPr>
              <a:t>Decide the target radio technology and target PoA</a:t>
            </a:r>
          </a:p>
          <a:p>
            <a:pPr marL="927100" lvl="1" indent="-457200">
              <a:buFont typeface="Times New Roman" pitchFamily="18" charset="0"/>
              <a:buAutoNum type="arabicParenR"/>
            </a:pPr>
            <a:r>
              <a:rPr lang="en-US" altLang="ko-KR" dirty="0" smtClean="0">
                <a:ea typeface="굴림" pitchFamily="50" charset="-127"/>
              </a:rPr>
              <a:t>Command the Inter-RAT handover toward that target PoA: Media Dependent</a:t>
            </a:r>
          </a:p>
        </p:txBody>
      </p:sp>
      <p:sp>
        <p:nvSpPr>
          <p:cNvPr id="12292"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6" name="Title 20"/>
          <p:cNvSpPr>
            <a:spLocks noGrp="1"/>
          </p:cNvSpPr>
          <p:nvPr>
            <p:ph type="title"/>
          </p:nvPr>
        </p:nvSpPr>
        <p:spPr>
          <a:xfrm>
            <a:off x="422275" y="228600"/>
            <a:ext cx="8270875" cy="558800"/>
          </a:xfrm>
        </p:spPr>
        <p:txBody>
          <a:bodyPr/>
          <a:lstStyle/>
          <a:p>
            <a:r>
              <a:rPr lang="en-US" dirty="0" smtClean="0"/>
              <a:t>Proposed Approach (3)</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of L2 Information for SRHO</a:t>
            </a:r>
            <a:endParaRPr lang="en-US" dirty="0"/>
          </a:p>
        </p:txBody>
      </p:sp>
      <p:sp>
        <p:nvSpPr>
          <p:cNvPr id="3" name="Content Placeholder 2"/>
          <p:cNvSpPr>
            <a:spLocks noGrp="1"/>
          </p:cNvSpPr>
          <p:nvPr>
            <p:ph idx="1"/>
          </p:nvPr>
        </p:nvSpPr>
        <p:spPr/>
        <p:txBody>
          <a:bodyPr/>
          <a:lstStyle/>
          <a:p>
            <a:r>
              <a:rPr lang="en-US" dirty="0" smtClean="0"/>
              <a:t>L2 Information</a:t>
            </a:r>
          </a:p>
          <a:p>
            <a:pPr lvl="1"/>
            <a:r>
              <a:rPr lang="en-US" dirty="0" smtClean="0"/>
              <a:t>SIB (System Information Block)</a:t>
            </a:r>
          </a:p>
          <a:p>
            <a:pPr lvl="1"/>
            <a:r>
              <a:rPr lang="en-US" dirty="0" smtClean="0"/>
              <a:t>Initial Entry, Attach</a:t>
            </a:r>
          </a:p>
          <a:p>
            <a:pPr lvl="1"/>
            <a:r>
              <a:rPr lang="en-US" dirty="0" smtClean="0"/>
              <a:t>L2 Handover </a:t>
            </a:r>
          </a:p>
          <a:p>
            <a:pPr lvl="1"/>
            <a:r>
              <a:rPr lang="en-US" dirty="0" smtClean="0"/>
              <a:t>Network Reentry</a:t>
            </a:r>
          </a:p>
          <a:p>
            <a:r>
              <a:rPr lang="en-US" dirty="0" smtClean="0"/>
              <a:t>Transport Options</a:t>
            </a:r>
          </a:p>
          <a:p>
            <a:pPr lvl="1"/>
            <a:r>
              <a:rPr lang="en-US" dirty="0" smtClean="0"/>
              <a:t>Generic MAC Container</a:t>
            </a:r>
          </a:p>
          <a:p>
            <a:pPr lvl="1"/>
            <a:r>
              <a:rPr lang="en-US" dirty="0" smtClean="0"/>
              <a:t>L3 Tunneling</a:t>
            </a:r>
          </a:p>
          <a:p>
            <a:pPr lvl="1"/>
            <a:r>
              <a:rPr lang="en-US" dirty="0" smtClean="0"/>
              <a:t>802.21c</a:t>
            </a:r>
          </a:p>
          <a:p>
            <a:r>
              <a:rPr lang="en-US" dirty="0" smtClean="0"/>
              <a:t>Benefits of utilizing 802.21c</a:t>
            </a:r>
          </a:p>
          <a:p>
            <a:pPr lvl="1"/>
            <a:r>
              <a:rPr lang="en-US" dirty="0" smtClean="0"/>
              <a:t>Uniform way for various IWK cases</a:t>
            </a:r>
          </a:p>
          <a:p>
            <a:pPr lvl="1"/>
            <a:r>
              <a:rPr lang="en-US" dirty="0" smtClean="0"/>
              <a:t>Enables simplified L2 container</a:t>
            </a:r>
          </a:p>
          <a:p>
            <a:endParaRPr lang="en-US" dirty="0" smtClean="0"/>
          </a:p>
          <a:p>
            <a:pPr lvl="1">
              <a:buNone/>
            </a:pP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altLang="ja-JP" smtClean="0"/>
              <a:t>21-10-0128-01-srho</a:t>
            </a:r>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Conclusion</a:t>
            </a:r>
            <a:endParaRPr lang="en-US" dirty="0"/>
          </a:p>
        </p:txBody>
      </p:sp>
      <p:sp>
        <p:nvSpPr>
          <p:cNvPr id="13315" name="Content Placeholder 2"/>
          <p:cNvSpPr>
            <a:spLocks noGrp="1"/>
          </p:cNvSpPr>
          <p:nvPr>
            <p:ph idx="1"/>
          </p:nvPr>
        </p:nvSpPr>
        <p:spPr/>
        <p:txBody>
          <a:bodyPr/>
          <a:lstStyle/>
          <a:p>
            <a:r>
              <a:rPr lang="en-US" altLang="ko-KR" dirty="0" smtClean="0"/>
              <a:t>It’s time to suggest what additional value added services can be provided by IEEE 802.21 </a:t>
            </a:r>
          </a:p>
          <a:p>
            <a:pPr lvl="1"/>
            <a:r>
              <a:rPr lang="en-US" altLang="ko-KR" dirty="0" smtClean="0"/>
              <a:t>Not only IS but also CS and ES!</a:t>
            </a:r>
          </a:p>
          <a:p>
            <a:r>
              <a:rPr lang="en-US" altLang="ko-KR" dirty="0" smtClean="0"/>
              <a:t>IEEE 802.21 MIH can complement WMF SRHO procedures in an uniform manner</a:t>
            </a:r>
          </a:p>
          <a:p>
            <a:pPr lvl="1"/>
            <a:r>
              <a:rPr lang="en-US" altLang="ko-KR" dirty="0" smtClean="0"/>
              <a:t>Enables a network entity like SFF to acquire multi-radio link status information in an uniform manner</a:t>
            </a:r>
          </a:p>
          <a:p>
            <a:pPr lvl="1"/>
            <a:r>
              <a:rPr lang="en-US" altLang="ko-KR" dirty="0" smtClean="0"/>
              <a:t>MIH facilities are applicable for various IWK scenarios</a:t>
            </a:r>
          </a:p>
          <a:p>
            <a:pPr lvl="2"/>
            <a:r>
              <a:rPr lang="en-US" altLang="ko-KR" dirty="0" smtClean="0"/>
              <a:t>Between </a:t>
            </a:r>
            <a:r>
              <a:rPr lang="en-US" altLang="ko-KR" dirty="0" err="1" smtClean="0"/>
              <a:t>WiMAX</a:t>
            </a:r>
            <a:r>
              <a:rPr lang="en-US" altLang="ko-KR" dirty="0" smtClean="0"/>
              <a:t> and </a:t>
            </a:r>
            <a:r>
              <a:rPr lang="en-US" altLang="ko-KR" dirty="0" err="1" smtClean="0"/>
              <a:t>WiFi</a:t>
            </a:r>
            <a:endParaRPr lang="en-US" altLang="ko-KR" dirty="0" smtClean="0"/>
          </a:p>
          <a:p>
            <a:pPr lvl="2"/>
            <a:r>
              <a:rPr lang="en-US" altLang="ko-KR" dirty="0" smtClean="0"/>
              <a:t>Between </a:t>
            </a:r>
            <a:r>
              <a:rPr lang="en-US" altLang="ko-KR" dirty="0" err="1" smtClean="0"/>
              <a:t>WiMAX</a:t>
            </a:r>
            <a:r>
              <a:rPr lang="en-US" altLang="ko-KR" dirty="0" smtClean="0"/>
              <a:t> and 3GPP</a:t>
            </a:r>
          </a:p>
          <a:p>
            <a:pPr lvl="2"/>
            <a:r>
              <a:rPr lang="en-US" altLang="ko-KR" dirty="0" smtClean="0"/>
              <a:t>Between </a:t>
            </a:r>
            <a:r>
              <a:rPr lang="en-US" altLang="ko-KR" dirty="0" err="1" smtClean="0"/>
              <a:t>WiMAX</a:t>
            </a:r>
            <a:r>
              <a:rPr lang="en-US" altLang="ko-KR" dirty="0" smtClean="0"/>
              <a:t> and 3GPP2</a:t>
            </a:r>
          </a:p>
          <a:p>
            <a:r>
              <a:rPr lang="en-US" altLang="ko-KR" dirty="0" smtClean="0"/>
              <a:t>Need to observe other cases as well where IEEE 802.21 MIH can complement!</a:t>
            </a:r>
          </a:p>
          <a:p>
            <a:endParaRPr lang="ko-KR" altLang="en-US" dirty="0" smtClean="0"/>
          </a:p>
        </p:txBody>
      </p:sp>
      <p:sp>
        <p:nvSpPr>
          <p:cNvPr id="13316" name="Footer Placeholder 3"/>
          <p:cNvSpPr>
            <a:spLocks noGrp="1"/>
          </p:cNvSpPr>
          <p:nvPr>
            <p:ph type="ftr" sz="quarter" idx="10"/>
          </p:nvPr>
        </p:nvSpPr>
        <p:spPr/>
        <p:txBody>
          <a:bodyPr/>
          <a:lstStyle/>
          <a:p>
            <a:r>
              <a:rPr lang="en-US" altLang="ja-JP" smtClean="0"/>
              <a:t>21-10-0128-01-srho</a:t>
            </a:r>
            <a:endParaRPr lang="en-US" altLang="ja-JP"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3075"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latinLnBrk="0" hangingPunct="0">
              <a:lnSpc>
                <a:spcPct val="90000"/>
              </a:lnSpc>
            </a:pPr>
            <a:fld id="{65CF2E12-7887-4779-8758-7A8DE89E8B09}" type="slidenum">
              <a:rPr lang="en-US" altLang="ja-JP" sz="1400" b="0">
                <a:latin typeface="Times" pitchFamily="18" charset="0"/>
                <a:ea typeface="MS PGothic" pitchFamily="34" charset="-128"/>
              </a:rPr>
              <a:pPr algn="r" eaLnBrk="0" latinLnBrk="0" hangingPunct="0">
                <a:lnSpc>
                  <a:spcPct val="90000"/>
                </a:lnSpc>
              </a:pPr>
              <a:t>2</a:t>
            </a:fld>
            <a:endParaRPr lang="en-US" altLang="ja-JP" sz="1400" b="0">
              <a:latin typeface="Times" pitchFamily="18" charset="0"/>
              <a:ea typeface="MS PGothic" pitchFamily="34" charset="-128"/>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latinLnBrk="0">
              <a:lnSpc>
                <a:spcPct val="80000"/>
              </a:lnSpc>
              <a:buClr>
                <a:schemeClr val="accent1"/>
              </a:buClr>
              <a:buSzPct val="75000"/>
            </a:pPr>
            <a:r>
              <a:rPr lang="en-US" altLang="ja-JP">
                <a:latin typeface="Times" pitchFamily="18" charset="0"/>
                <a:ea typeface="MS PGothic" pitchFamily="34" charset="-128"/>
                <a:cs typeface="Times New Roman" pitchFamily="18" charset="0"/>
              </a:rPr>
              <a:t>IEEE 802.21 presentation release statements</a:t>
            </a:r>
            <a:endParaRPr lang="en-US" altLang="ja-JP" b="0">
              <a:latin typeface="Times" pitchFamily="18" charset="0"/>
              <a:ea typeface="MS PGothic" pitchFamily="34" charset="-128"/>
              <a:cs typeface="Times New Roman" pitchFamily="18" charset="0"/>
            </a:endParaRPr>
          </a:p>
          <a:p>
            <a:pPr marL="280988" indent="-280988" algn="just" defTabSz="762000" latinLnBrk="0">
              <a:lnSpc>
                <a:spcPct val="80000"/>
              </a:lnSpc>
              <a:spcBef>
                <a:spcPct val="40000"/>
              </a:spcBef>
              <a:buClr>
                <a:srgbClr val="FAFD00"/>
              </a:buClr>
              <a:buSzPct val="200000"/>
            </a:pPr>
            <a:r>
              <a:rPr lang="en-US" altLang="ja-JP" sz="1600" b="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latinLnBrk="0">
              <a:lnSpc>
                <a:spcPct val="80000"/>
              </a:lnSpc>
              <a:spcBef>
                <a:spcPct val="40000"/>
              </a:spcBef>
              <a:buClr>
                <a:srgbClr val="FAFD00"/>
              </a:buClr>
              <a:buSzPct val="200000"/>
            </a:pPr>
            <a:r>
              <a:rPr lang="en-US" altLang="ja-JP" sz="1600" b="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b="0">
                <a:latin typeface="Times New Roman" pitchFamily="18" charset="0"/>
                <a:ea typeface="MS PGothic" pitchFamily="34" charset="-128"/>
                <a:cs typeface="Times New Roman" pitchFamily="18" charset="0"/>
              </a:rPr>
              <a:t>’</a:t>
            </a:r>
            <a:r>
              <a:rPr lang="en-US" altLang="ja-JP" sz="1600" b="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b="0">
                <a:latin typeface="Times New Roman" pitchFamily="18" charset="0"/>
                <a:ea typeface="MS PGothic" pitchFamily="34" charset="-128"/>
                <a:cs typeface="Times New Roman" pitchFamily="18" charset="0"/>
              </a:rPr>
              <a:t>’</a:t>
            </a:r>
            <a:r>
              <a:rPr lang="en-US" altLang="ja-JP" sz="1600" b="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latinLnBrk="0">
              <a:lnSpc>
                <a:spcPct val="80000"/>
              </a:lnSpc>
              <a:spcBef>
                <a:spcPct val="40000"/>
              </a:spcBef>
              <a:buClr>
                <a:srgbClr val="FAFD00"/>
              </a:buClr>
              <a:buSzPct val="200000"/>
            </a:pPr>
            <a:r>
              <a:rPr lang="en-US" altLang="ja-JP" sz="1600" b="0">
                <a:latin typeface="Times" pitchFamily="18" charset="0"/>
                <a:ea typeface="MS PGothic" pitchFamily="34" charset="-128"/>
                <a:cs typeface="Times New Roman" pitchFamily="18" charset="0"/>
              </a:rPr>
              <a:t>The contributor is familiar with IEEE patent policy, as stated in </a:t>
            </a:r>
            <a:r>
              <a:rPr lang="en-US" altLang="ja-JP" sz="1600" b="0">
                <a:latin typeface="Times" pitchFamily="18" charset="0"/>
                <a:ea typeface="MS PGothic" pitchFamily="34" charset="-128"/>
                <a:cs typeface="Times New Roman" pitchFamily="18" charset="0"/>
                <a:hlinkClick r:id="rId3"/>
              </a:rPr>
              <a:t>Section 6 of the IEEE-SA Standards Board bylaws</a:t>
            </a:r>
            <a:r>
              <a:rPr lang="en-US" altLang="ja-JP" sz="1600" b="0">
                <a:solidFill>
                  <a:srgbClr val="000099"/>
                </a:solidFill>
                <a:latin typeface="Times" pitchFamily="18" charset="0"/>
                <a:ea typeface="MS PGothic" pitchFamily="34" charset="-128"/>
                <a:cs typeface="Times New Roman" pitchFamily="18" charset="0"/>
              </a:rPr>
              <a:t> </a:t>
            </a:r>
            <a:r>
              <a:rPr lang="en-US" altLang="ja-JP" sz="1600" b="0">
                <a:latin typeface="Times" pitchFamily="18" charset="0"/>
                <a:ea typeface="MS PGothic" pitchFamily="34" charset="-128"/>
                <a:cs typeface="Times New Roman" pitchFamily="18" charset="0"/>
              </a:rPr>
              <a:t>&lt;</a:t>
            </a:r>
            <a:r>
              <a:rPr lang="en-US" altLang="ja-JP" sz="1600" b="0">
                <a:latin typeface="Times" pitchFamily="18" charset="0"/>
                <a:ea typeface="MS PGothic" pitchFamily="34" charset="-128"/>
                <a:cs typeface="Times New Roman" pitchFamily="18" charset="0"/>
                <a:hlinkClick r:id="rId4"/>
              </a:rPr>
              <a:t>http://standards.ieee.org/guides/bylaws/sect6-7.html#6</a:t>
            </a:r>
            <a:r>
              <a:rPr lang="en-US" altLang="ja-JP" sz="1600" b="0">
                <a:latin typeface="Times" pitchFamily="18" charset="0"/>
                <a:ea typeface="MS PGothic" pitchFamily="34" charset="-128"/>
                <a:cs typeface="Times New Roman" pitchFamily="18" charset="0"/>
              </a:rPr>
              <a:t>&gt; and in </a:t>
            </a:r>
            <a:r>
              <a:rPr lang="en-US" altLang="ja-JP" sz="1600" b="0" i="1">
                <a:latin typeface="Times" pitchFamily="18" charset="0"/>
                <a:ea typeface="MS PGothic" pitchFamily="34" charset="-128"/>
                <a:cs typeface="Times New Roman" pitchFamily="18" charset="0"/>
              </a:rPr>
              <a:t>Understanding Patent Issues During IEEE Standards Development</a:t>
            </a:r>
            <a:r>
              <a:rPr lang="en-US" altLang="ja-JP" sz="1600" b="0">
                <a:latin typeface="Times" pitchFamily="18" charset="0"/>
                <a:ea typeface="MS PGothic" pitchFamily="34" charset="-128"/>
                <a:cs typeface="Times New Roman" pitchFamily="18" charset="0"/>
              </a:rPr>
              <a:t> </a:t>
            </a:r>
            <a:r>
              <a:rPr lang="en-US" altLang="ja-JP" sz="1600" b="0">
                <a:latin typeface="Times" pitchFamily="18" charset="0"/>
                <a:ea typeface="MS PGothic" pitchFamily="34" charset="-128"/>
                <a:cs typeface="Times New Roman" pitchFamily="18" charset="0"/>
                <a:hlinkClick r:id="rId5"/>
              </a:rPr>
              <a:t>http://standards.ieee.org/board/pat/faq.pdf</a:t>
            </a:r>
            <a:r>
              <a:rPr lang="en-US" altLang="ja-JP" sz="1600" b="0">
                <a:latin typeface="Times" pitchFamily="18" charset="0"/>
                <a:ea typeface="MS PGothic" pitchFamily="34" charset="-128"/>
                <a:cs typeface="Times New Roman" pitchFamily="18" charset="0"/>
              </a:rPr>
              <a:t>&gt;</a:t>
            </a:r>
            <a:r>
              <a:rPr lang="en-US" altLang="ja-JP" sz="1600" b="0">
                <a:latin typeface="Times New Roman" pitchFamily="18" charset="0"/>
                <a:ea typeface="MS PGothic" pitchFamily="34" charset="-128"/>
                <a:cs typeface="Times New Roman" pitchFamily="18" charset="0"/>
              </a:rPr>
              <a:t> </a:t>
            </a:r>
            <a:endParaRPr lang="en-US" altLang="ja-JP" sz="1600" b="0">
              <a:latin typeface="Times" pitchFamily="18" charset="0"/>
              <a:ea typeface="MS PGothic" pitchFamily="34"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9" name="Content Placeholder 2"/>
          <p:cNvSpPr>
            <a:spLocks noGrp="1"/>
          </p:cNvSpPr>
          <p:nvPr>
            <p:ph idx="1"/>
          </p:nvPr>
        </p:nvSpPr>
        <p:spPr/>
        <p:txBody>
          <a:bodyPr/>
          <a:lstStyle/>
          <a:p>
            <a:r>
              <a:rPr lang="en-US" altLang="ko-KR" smtClean="0">
                <a:ea typeface="굴림" pitchFamily="50" charset="-127"/>
              </a:rPr>
              <a:t>Overall progress in WiMAX Forum (WMF)</a:t>
            </a:r>
          </a:p>
          <a:p>
            <a:pPr lvl="1"/>
            <a:r>
              <a:rPr lang="en-US" altLang="ko-KR" smtClean="0">
                <a:ea typeface="굴림" pitchFamily="50" charset="-127"/>
              </a:rPr>
              <a:t>IEEE 802.21 MIH based ND&amp;S is included in the WiFi-WiMAX IWK 1.6 specification.</a:t>
            </a:r>
          </a:p>
          <a:p>
            <a:pPr lvl="1"/>
            <a:r>
              <a:rPr lang="en-US" altLang="ko-KR" smtClean="0">
                <a:ea typeface="굴림" pitchFamily="50" charset="-127"/>
              </a:rPr>
              <a:t>Only MIH IS is included, not CS and ES</a:t>
            </a:r>
          </a:p>
          <a:p>
            <a:pPr lvl="1"/>
            <a:r>
              <a:rPr lang="en-US" altLang="ko-KR" smtClean="0">
                <a:ea typeface="굴림" pitchFamily="50" charset="-127"/>
              </a:rPr>
              <a:t>Still competitive with 3GPP ANDSF</a:t>
            </a:r>
          </a:p>
          <a:p>
            <a:pPr lvl="2"/>
            <a:r>
              <a:rPr lang="en-US" altLang="ko-KR" smtClean="0">
                <a:ea typeface="굴림" pitchFamily="50" charset="-127"/>
              </a:rPr>
              <a:t>Adopted for WiMAX - 3GPP EPS Interworking in WMF</a:t>
            </a:r>
          </a:p>
          <a:p>
            <a:pPr lvl="2"/>
            <a:r>
              <a:rPr lang="en-US" altLang="ko-KR" smtClean="0">
                <a:ea typeface="굴림" pitchFamily="50" charset="-127"/>
              </a:rPr>
              <a:t>Operators’ interests</a:t>
            </a:r>
          </a:p>
          <a:p>
            <a:r>
              <a:rPr lang="en-US" altLang="ko-KR" smtClean="0">
                <a:ea typeface="굴림" pitchFamily="50" charset="-127"/>
              </a:rPr>
              <a:t>IEEE 802.21 WG needs to show more value added features </a:t>
            </a:r>
          </a:p>
          <a:p>
            <a:pPr lvl="1"/>
            <a:r>
              <a:rPr lang="en-US" altLang="ko-KR" smtClean="0">
                <a:ea typeface="굴림" pitchFamily="50" charset="-127"/>
              </a:rPr>
              <a:t>IS performance superiority over OMA-DM</a:t>
            </a:r>
          </a:p>
          <a:p>
            <a:pPr lvl="1"/>
            <a:r>
              <a:rPr lang="en-US" altLang="ko-KR" smtClean="0">
                <a:ea typeface="굴림" pitchFamily="50" charset="-127"/>
              </a:rPr>
              <a:t>CS and ES aspects </a:t>
            </a:r>
          </a:p>
          <a:p>
            <a:r>
              <a:rPr lang="en-US" altLang="ko-KR" smtClean="0">
                <a:ea typeface="굴림" pitchFamily="50" charset="-127"/>
              </a:rPr>
              <a:t>This contribution presents a possible way to integrate IEEE 802.21 MIH CS with the WiMAX SRHO procedures </a:t>
            </a:r>
          </a:p>
          <a:p>
            <a:pPr lvl="1"/>
            <a:r>
              <a:rPr lang="en-US" altLang="ko-KR" smtClean="0">
                <a:ea typeface="굴림" pitchFamily="50" charset="-127"/>
              </a:rPr>
              <a:t>To have a consensus in IEEE 802.21 WG and approach to WMF to facilitate the further collaboration model</a:t>
            </a:r>
            <a:endParaRPr lang="ko-KR" altLang="en-US" smtClean="0">
              <a:ea typeface="굴림" pitchFamily="50" charset="-127"/>
            </a:endParaRPr>
          </a:p>
        </p:txBody>
      </p:sp>
      <p:sp>
        <p:nvSpPr>
          <p:cNvPr id="4100"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5" name="Title 4"/>
          <p:cNvSpPr>
            <a:spLocks noGrp="1"/>
          </p:cNvSpPr>
          <p:nvPr>
            <p:ph type="title"/>
          </p:nvPr>
        </p:nvSpPr>
        <p:spPr/>
        <p:txBody>
          <a:bodyPr/>
          <a:lstStyle/>
          <a:p>
            <a:r>
              <a:rPr lang="en-US" dirty="0" smtClean="0"/>
              <a:t>Overview</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r>
              <a:rPr lang="en-US" altLang="ko-KR" dirty="0" smtClean="0">
                <a:ea typeface="굴림" pitchFamily="50" charset="-127"/>
              </a:rPr>
              <a:t>Overall Steps</a:t>
            </a:r>
          </a:p>
          <a:p>
            <a:pPr lvl="1"/>
            <a:r>
              <a:rPr lang="en-US" altLang="ko-KR" dirty="0" smtClean="0">
                <a:ea typeface="굴림" pitchFamily="50" charset="-127"/>
              </a:rPr>
              <a:t>NULL </a:t>
            </a:r>
            <a:r>
              <a:rPr lang="en-US" altLang="ko-KR" dirty="0" smtClean="0">
                <a:ea typeface="굴림" pitchFamily="50" charset="-127"/>
                <a:sym typeface="Wingdings" pitchFamily="2" charset="2"/>
              </a:rPr>
              <a:t> Pseudo Active  (Pseudo Idle)  Active</a:t>
            </a:r>
          </a:p>
          <a:p>
            <a:endParaRPr lang="en-US" altLang="ko-KR" dirty="0" smtClean="0">
              <a:ea typeface="굴림" pitchFamily="50" charset="-127"/>
            </a:endParaRPr>
          </a:p>
          <a:p>
            <a:endParaRPr lang="en-US" altLang="ko-KR" dirty="0" smtClean="0">
              <a:ea typeface="굴림" pitchFamily="50" charset="-127"/>
            </a:endParaRPr>
          </a:p>
          <a:p>
            <a:endParaRPr lang="en-US" altLang="ko-KR" dirty="0" smtClean="0">
              <a:ea typeface="굴림" pitchFamily="50" charset="-127"/>
            </a:endParaRPr>
          </a:p>
          <a:p>
            <a:endParaRPr lang="en-US" altLang="ko-KR" dirty="0" smtClean="0">
              <a:ea typeface="굴림" pitchFamily="50" charset="-127"/>
            </a:endParaRPr>
          </a:p>
          <a:p>
            <a:endParaRPr lang="en-US" altLang="ko-KR" dirty="0" smtClean="0">
              <a:ea typeface="굴림" pitchFamily="50" charset="-127"/>
            </a:endParaRPr>
          </a:p>
          <a:p>
            <a:endParaRPr lang="ko-KR" altLang="en-US" dirty="0" smtClean="0">
              <a:ea typeface="굴림" pitchFamily="50" charset="-127"/>
            </a:endParaRPr>
          </a:p>
        </p:txBody>
      </p:sp>
      <p:sp>
        <p:nvSpPr>
          <p:cNvPr id="5124"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pic>
        <p:nvPicPr>
          <p:cNvPr id="1026" name="Picture 2"/>
          <p:cNvPicPr>
            <a:picLocks noChangeAspect="1" noChangeArrowheads="1"/>
          </p:cNvPicPr>
          <p:nvPr/>
        </p:nvPicPr>
        <p:blipFill>
          <a:blip r:embed="rId2" cstate="print"/>
          <a:srcRect/>
          <a:stretch>
            <a:fillRect/>
          </a:stretch>
        </p:blipFill>
        <p:spPr bwMode="auto">
          <a:xfrm>
            <a:off x="872197" y="1983544"/>
            <a:ext cx="7582486" cy="4332850"/>
          </a:xfrm>
          <a:prstGeom prst="rect">
            <a:avLst/>
          </a:prstGeom>
          <a:noFill/>
          <a:ln w="9525">
            <a:noFill/>
            <a:miter lim="800000"/>
            <a:headEnd/>
            <a:tailEnd/>
          </a:ln>
        </p:spPr>
      </p:pic>
      <p:sp>
        <p:nvSpPr>
          <p:cNvPr id="6" name="Title 5"/>
          <p:cNvSpPr>
            <a:spLocks noGrp="1"/>
          </p:cNvSpPr>
          <p:nvPr>
            <p:ph type="title"/>
          </p:nvPr>
        </p:nvSpPr>
        <p:spPr/>
        <p:txBody>
          <a:bodyPr/>
          <a:lstStyle/>
          <a:p>
            <a:r>
              <a:rPr lang="en-US" altLang="ko-KR" dirty="0" smtClean="0">
                <a:ea typeface="굴림" pitchFamily="50" charset="-127"/>
              </a:rPr>
              <a:t>WMF SRHO Procedures Summary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87350" y="1000125"/>
            <a:ext cx="8299450" cy="5330825"/>
          </a:xfrm>
        </p:spPr>
        <p:txBody>
          <a:bodyPr/>
          <a:lstStyle/>
          <a:p>
            <a:r>
              <a:rPr lang="en-US" altLang="ko-KR" dirty="0" smtClean="0">
                <a:ea typeface="굴림" pitchFamily="50" charset="-127"/>
              </a:rPr>
              <a:t>NULL </a:t>
            </a:r>
            <a:r>
              <a:rPr lang="en-US" altLang="ko-KR" dirty="0" smtClean="0">
                <a:ea typeface="굴림" pitchFamily="50" charset="-127"/>
                <a:sym typeface="Wingdings" pitchFamily="2" charset="2"/>
              </a:rPr>
              <a:t> </a:t>
            </a:r>
            <a:r>
              <a:rPr lang="en-US" altLang="ko-KR" dirty="0" smtClean="0">
                <a:ea typeface="굴림" pitchFamily="50" charset="-127"/>
              </a:rPr>
              <a:t>Pseudo Active</a:t>
            </a:r>
          </a:p>
          <a:p>
            <a:pPr lvl="1"/>
            <a:r>
              <a:rPr lang="en-US" altLang="ko-KR" dirty="0" smtClean="0">
                <a:ea typeface="굴림" pitchFamily="50" charset="-127"/>
              </a:rPr>
              <a:t>Initial Network Entry</a:t>
            </a:r>
          </a:p>
          <a:p>
            <a:pPr lvl="1"/>
            <a:r>
              <a:rPr lang="en-US" altLang="ko-KR" dirty="0" smtClean="0">
                <a:ea typeface="굴림" pitchFamily="50" charset="-127"/>
              </a:rPr>
              <a:t>ISF establishment</a:t>
            </a:r>
          </a:p>
          <a:p>
            <a:pPr lvl="1"/>
            <a:r>
              <a:rPr lang="en-US" altLang="ko-KR" dirty="0" smtClean="0">
                <a:ea typeface="굴림" pitchFamily="50" charset="-127"/>
              </a:rPr>
              <a:t>Pseudo Active mode timers starts</a:t>
            </a:r>
          </a:p>
          <a:p>
            <a:r>
              <a:rPr lang="en-US" altLang="ko-KR" dirty="0" smtClean="0">
                <a:ea typeface="굴림" pitchFamily="50" charset="-127"/>
              </a:rPr>
              <a:t>Before Pseudo Active mode timer expires,</a:t>
            </a:r>
          </a:p>
          <a:p>
            <a:pPr lvl="1"/>
            <a:r>
              <a:rPr lang="en-US" altLang="ko-KR" dirty="0" smtClean="0">
                <a:ea typeface="굴림" pitchFamily="50" charset="-127"/>
                <a:sym typeface="Wingdings" pitchFamily="2" charset="2"/>
              </a:rPr>
              <a:t>MS can initiate the transition to Active mode by sending MOB_MSHO-REQ to SFF</a:t>
            </a:r>
          </a:p>
          <a:p>
            <a:pPr lvl="1"/>
            <a:r>
              <a:rPr lang="en-US" altLang="ko-KR" dirty="0" smtClean="0">
                <a:ea typeface="굴림" pitchFamily="50" charset="-127"/>
                <a:sym typeface="Wingdings" pitchFamily="2" charset="2"/>
              </a:rPr>
              <a:t>MS may initiate the transition to Pseudo Idle mode</a:t>
            </a:r>
          </a:p>
          <a:p>
            <a:r>
              <a:rPr lang="en-US" altLang="ko-KR" dirty="0" smtClean="0">
                <a:ea typeface="굴림" pitchFamily="50" charset="-127"/>
              </a:rPr>
              <a:t>When Pseudo Active mode timer expires</a:t>
            </a:r>
          </a:p>
          <a:p>
            <a:pPr lvl="1">
              <a:buFont typeface="Times New Roman" pitchFamily="18" charset="0"/>
              <a:buAutoNum type="alphaLcPeriod"/>
            </a:pPr>
            <a:r>
              <a:rPr lang="en-US" altLang="ko-KR" dirty="0" smtClean="0">
                <a:ea typeface="굴림" pitchFamily="50" charset="-127"/>
                <a:sym typeface="Wingdings" pitchFamily="2" charset="2"/>
              </a:rPr>
              <a:t>SFF can command the MS’s transition to Active mode by sending MOB_BSHO-REQ to MS</a:t>
            </a:r>
          </a:p>
          <a:p>
            <a:pPr lvl="1">
              <a:buFont typeface="Times New Roman" pitchFamily="18" charset="0"/>
              <a:buAutoNum type="alphaLcPeriod"/>
            </a:pPr>
            <a:r>
              <a:rPr lang="en-US" altLang="ko-KR" dirty="0" smtClean="0">
                <a:ea typeface="굴림" pitchFamily="50" charset="-127"/>
                <a:sym typeface="Wingdings" pitchFamily="2" charset="2"/>
              </a:rPr>
              <a:t>SFF can command the MS’s transition to Pseudo Idle mode by triggering network initiated Idle mode entry procedure</a:t>
            </a:r>
          </a:p>
          <a:p>
            <a:pPr lvl="1">
              <a:buFont typeface="Times New Roman" pitchFamily="18" charset="0"/>
              <a:buAutoNum type="alphaLcPeriod"/>
            </a:pPr>
            <a:r>
              <a:rPr lang="en-US" altLang="ko-KR" dirty="0" smtClean="0">
                <a:ea typeface="굴림" pitchFamily="50" charset="-127"/>
                <a:sym typeface="Wingdings" pitchFamily="2" charset="2"/>
              </a:rPr>
              <a:t>SFF can send a session release indication (e.g. DREG) to MS via SFF tunnel to release the pre-registration context</a:t>
            </a:r>
          </a:p>
          <a:p>
            <a:pPr lvl="1">
              <a:buFont typeface="Times New Roman" pitchFamily="18" charset="0"/>
              <a:buAutoNum type="alphaLcPeriod"/>
            </a:pPr>
            <a:endParaRPr lang="en-US" altLang="ko-KR" dirty="0" smtClean="0">
              <a:ea typeface="굴림" pitchFamily="50" charset="-127"/>
              <a:sym typeface="Wingdings" pitchFamily="2" charset="2"/>
            </a:endParaRPr>
          </a:p>
        </p:txBody>
      </p:sp>
      <p:sp>
        <p:nvSpPr>
          <p:cNvPr id="6148"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5" name="Title 4"/>
          <p:cNvSpPr>
            <a:spLocks noGrp="1"/>
          </p:cNvSpPr>
          <p:nvPr>
            <p:ph type="title"/>
          </p:nvPr>
        </p:nvSpPr>
        <p:spPr/>
        <p:txBody>
          <a:bodyPr/>
          <a:lstStyle/>
          <a:p>
            <a:r>
              <a:rPr lang="en-US" altLang="ko-KR" dirty="0" smtClean="0">
                <a:ea typeface="굴림" pitchFamily="50" charset="-127"/>
              </a:rPr>
              <a:t>WMF SRHO Procedures Summary (2)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pPr>
              <a:defRPr/>
            </a:pPr>
            <a:r>
              <a:rPr lang="en-US" altLang="ko-KR" dirty="0" smtClean="0">
                <a:ea typeface="굴림" charset="-127"/>
              </a:rPr>
              <a:t>When MS is in the Pseudo Idle mode, MS can initiate the transition to Active mode by sending RNG_REQ over the air to Target BS.</a:t>
            </a:r>
          </a:p>
          <a:p>
            <a:pPr>
              <a:defRPr/>
            </a:pPr>
            <a:r>
              <a:rPr lang="en-US" altLang="ko-KR" dirty="0" smtClean="0">
                <a:ea typeface="굴림" charset="-127"/>
              </a:rPr>
              <a:t>When Pseudo-Idle mode timer expires,</a:t>
            </a:r>
          </a:p>
          <a:p>
            <a:pPr marL="971550" lvl="1" indent="-514350">
              <a:buFont typeface="Times New Roman" pitchFamily="18" charset="0"/>
              <a:buAutoNum type="alphaLcPeriod"/>
              <a:defRPr/>
            </a:pPr>
            <a:r>
              <a:rPr lang="en-US" altLang="ko-KR" dirty="0" smtClean="0">
                <a:ea typeface="굴림" charset="-127"/>
                <a:cs typeface="+mn-cs"/>
                <a:sym typeface="Wingdings" pitchFamily="2" charset="2"/>
              </a:rPr>
              <a:t>WiMAX SFF requests MS to complete Inter-RAT handover by initiating network-initiated  Pseudo-Idle mode exit procedure</a:t>
            </a:r>
          </a:p>
          <a:p>
            <a:pPr marL="971550" lvl="1" indent="-514350">
              <a:buFont typeface="Times New Roman" pitchFamily="18" charset="0"/>
              <a:buAutoNum type="alphaLcPeriod"/>
              <a:defRPr/>
            </a:pPr>
            <a:r>
              <a:rPr lang="en-US" altLang="ko-KR" dirty="0" smtClean="0">
                <a:ea typeface="굴림" charset="-127"/>
                <a:cs typeface="+mn-cs"/>
                <a:sym typeface="Wingdings" pitchFamily="2" charset="2"/>
              </a:rPr>
              <a:t>WiMAX </a:t>
            </a:r>
            <a:r>
              <a:rPr lang="en-US" altLang="ko-KR" dirty="0" smtClean="0">
                <a:ea typeface="굴림" charset="-127"/>
                <a:sym typeface="Wingdings" pitchFamily="2" charset="2"/>
              </a:rPr>
              <a:t>network sends a session release indication to MS via </a:t>
            </a:r>
            <a:r>
              <a:rPr lang="en-US" altLang="ko-KR" dirty="0" smtClean="0">
                <a:ea typeface="굴림" charset="-127"/>
              </a:rPr>
              <a:t>the SFF tunnel</a:t>
            </a:r>
            <a:endParaRPr lang="ko-KR" altLang="en-US" dirty="0" smtClean="0">
              <a:ea typeface="굴림" charset="-127"/>
            </a:endParaRPr>
          </a:p>
          <a:p>
            <a:pPr marL="971550" lvl="1" indent="-514350">
              <a:buFont typeface="Times New Roman" pitchFamily="18" charset="0"/>
              <a:buAutoNum type="alphaLcPeriod"/>
              <a:defRPr/>
            </a:pPr>
            <a:endParaRPr lang="en-US" altLang="ko-KR" dirty="0" smtClean="0">
              <a:ea typeface="굴림" charset="-127"/>
              <a:sym typeface="Wingdings" pitchFamily="2" charset="2"/>
            </a:endParaRPr>
          </a:p>
          <a:p>
            <a:pPr>
              <a:defRPr/>
            </a:pPr>
            <a:endParaRPr lang="ko-KR" altLang="en-US" dirty="0" smtClean="0">
              <a:ea typeface="굴림" charset="-127"/>
            </a:endParaRPr>
          </a:p>
          <a:p>
            <a:pPr>
              <a:defRPr/>
            </a:pPr>
            <a:endParaRPr lang="ko-KR" altLang="en-US" dirty="0" smtClean="0">
              <a:ea typeface="굴림" charset="-127"/>
            </a:endParaRPr>
          </a:p>
        </p:txBody>
      </p:sp>
      <p:sp>
        <p:nvSpPr>
          <p:cNvPr id="7172"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5" name="Title 4"/>
          <p:cNvSpPr>
            <a:spLocks noGrp="1"/>
          </p:cNvSpPr>
          <p:nvPr>
            <p:ph type="title"/>
          </p:nvPr>
        </p:nvSpPr>
        <p:spPr/>
        <p:txBody>
          <a:bodyPr/>
          <a:lstStyle/>
          <a:p>
            <a:r>
              <a:rPr lang="en-US" altLang="ko-KR" dirty="0" smtClean="0">
                <a:ea typeface="굴림" pitchFamily="50" charset="-127"/>
              </a:rPr>
              <a:t>WMF SRHO Procedures Summary (3)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altLang="ko-KR" dirty="0" smtClean="0">
                <a:ea typeface="굴림" charset="-127"/>
              </a:rPr>
              <a:t>One particular example from the WMF SRHO procedure</a:t>
            </a:r>
          </a:p>
          <a:p>
            <a:pPr lvl="1">
              <a:defRPr/>
            </a:pPr>
            <a:r>
              <a:rPr lang="en-US" altLang="ko-KR" dirty="0" smtClean="0">
                <a:ea typeface="굴림" charset="-127"/>
              </a:rPr>
              <a:t>SFF sends MOB_BSHO-REQ to MS to execute Inter_RAT HO when Pseudo Active mode timer expires</a:t>
            </a:r>
          </a:p>
          <a:p>
            <a:pPr lvl="1">
              <a:defRPr/>
            </a:pPr>
            <a:r>
              <a:rPr lang="en-US" altLang="ko-KR" dirty="0" smtClean="0">
                <a:ea typeface="굴림" charset="-127"/>
              </a:rPr>
              <a:t>MS can reject or ignore that request with the following reason</a:t>
            </a:r>
          </a:p>
          <a:p>
            <a:pPr lvl="2">
              <a:defRPr/>
            </a:pPr>
            <a:r>
              <a:rPr lang="en-US" altLang="ko-KR" dirty="0" smtClean="0">
                <a:ea typeface="굴림" charset="-127"/>
              </a:rPr>
              <a:t>When other RATs (e.g., WiFi or 3G) provide better radio link quality </a:t>
            </a:r>
          </a:p>
          <a:p>
            <a:pPr>
              <a:defRPr/>
            </a:pPr>
            <a:r>
              <a:rPr lang="en-US" altLang="ko-KR" dirty="0" smtClean="0">
                <a:ea typeface="굴림" charset="-127"/>
              </a:rPr>
              <a:t>Issues</a:t>
            </a:r>
          </a:p>
          <a:p>
            <a:pPr lvl="1">
              <a:defRPr/>
            </a:pPr>
            <a:r>
              <a:rPr lang="en-US" altLang="ko-KR" dirty="0" smtClean="0">
                <a:ea typeface="굴림" charset="-127"/>
              </a:rPr>
              <a:t>Pre-requisite steps are required before commanding Inter-RAT HO</a:t>
            </a:r>
          </a:p>
          <a:p>
            <a:pPr marL="1409700" lvl="2" indent="-457200">
              <a:buFont typeface="+mj-lt"/>
              <a:buAutoNum type="arabicParenR"/>
              <a:defRPr/>
            </a:pPr>
            <a:r>
              <a:rPr lang="en-US" altLang="ko-KR" dirty="0" smtClean="0">
                <a:ea typeface="굴림" charset="-127"/>
              </a:rPr>
              <a:t>Inter-RAT HO required?</a:t>
            </a:r>
          </a:p>
          <a:p>
            <a:pPr lvl="3">
              <a:defRPr/>
            </a:pPr>
            <a:r>
              <a:rPr lang="en-US" altLang="ko-KR" dirty="0" smtClean="0">
                <a:ea typeface="굴림" charset="-127"/>
              </a:rPr>
              <a:t>Multi-Radio link conditions need to be checked</a:t>
            </a:r>
          </a:p>
          <a:p>
            <a:pPr lvl="4">
              <a:defRPr/>
            </a:pPr>
            <a:r>
              <a:rPr lang="en-US" altLang="ko-KR" dirty="0" smtClean="0">
                <a:ea typeface="굴림" charset="-127"/>
              </a:rPr>
              <a:t>Only MS can identify the status not SFF</a:t>
            </a:r>
          </a:p>
          <a:p>
            <a:pPr marL="1409700" lvl="2" indent="-457200">
              <a:buFont typeface="+mj-lt"/>
              <a:buAutoNum type="arabicParenR"/>
              <a:defRPr/>
            </a:pPr>
            <a:r>
              <a:rPr lang="en-US" altLang="ko-KR" dirty="0" smtClean="0">
                <a:ea typeface="굴림" charset="-127"/>
              </a:rPr>
              <a:t>Target Decision</a:t>
            </a:r>
          </a:p>
          <a:p>
            <a:pPr lvl="3">
              <a:defRPr/>
            </a:pPr>
            <a:r>
              <a:rPr lang="en-US" altLang="ko-KR" dirty="0" smtClean="0">
                <a:ea typeface="굴림" charset="-127"/>
              </a:rPr>
              <a:t>Target RAT, Target PoA</a:t>
            </a:r>
          </a:p>
          <a:p>
            <a:pPr lvl="3">
              <a:defRPr/>
            </a:pPr>
            <a:endParaRPr lang="en-US" altLang="ko-KR" dirty="0" smtClean="0">
              <a:ea typeface="굴림" charset="-127"/>
            </a:endParaRPr>
          </a:p>
        </p:txBody>
      </p:sp>
      <p:sp>
        <p:nvSpPr>
          <p:cNvPr id="8196"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5" name="Title 4"/>
          <p:cNvSpPr>
            <a:spLocks noGrp="1"/>
          </p:cNvSpPr>
          <p:nvPr>
            <p:ph type="title"/>
          </p:nvPr>
        </p:nvSpPr>
        <p:spPr/>
        <p:txBody>
          <a:bodyPr/>
          <a:lstStyle/>
          <a:p>
            <a:r>
              <a:rPr lang="en-US" dirty="0" smtClean="0"/>
              <a:t>Problem Statement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9" name="Content Placeholder 2"/>
          <p:cNvSpPr>
            <a:spLocks noGrp="1"/>
          </p:cNvSpPr>
          <p:nvPr>
            <p:ph idx="1"/>
          </p:nvPr>
        </p:nvSpPr>
        <p:spPr/>
        <p:txBody>
          <a:bodyPr/>
          <a:lstStyle/>
          <a:p>
            <a:r>
              <a:rPr lang="en-US" altLang="ko-KR" smtClean="0">
                <a:ea typeface="굴림" pitchFamily="50" charset="-127"/>
              </a:rPr>
              <a:t>Issues (cont.)</a:t>
            </a:r>
          </a:p>
          <a:p>
            <a:pPr lvl="1"/>
            <a:r>
              <a:rPr lang="en-US" altLang="ko-KR" smtClean="0">
                <a:ea typeface="굴림" pitchFamily="50" charset="-127"/>
              </a:rPr>
              <a:t>IEEE 802.16 handover execution message (i.e. MOB_BSHO-REQ) for different purpose?</a:t>
            </a:r>
          </a:p>
          <a:p>
            <a:pPr lvl="2"/>
            <a:r>
              <a:rPr lang="en-US" altLang="ko-KR" smtClean="0">
                <a:ea typeface="굴림" pitchFamily="50" charset="-127"/>
              </a:rPr>
              <a:t>Originally defined to execute 802.16 Intra-HO at the time of HO decision is made</a:t>
            </a:r>
          </a:p>
          <a:p>
            <a:pPr lvl="2"/>
            <a:endParaRPr lang="en-US" altLang="ko-KR" smtClean="0">
              <a:ea typeface="굴림" pitchFamily="50" charset="-127"/>
            </a:endParaRPr>
          </a:p>
          <a:p>
            <a:pPr lvl="2"/>
            <a:endParaRPr lang="en-US" altLang="ko-KR" smtClean="0">
              <a:ea typeface="굴림" pitchFamily="50" charset="-127"/>
            </a:endParaRPr>
          </a:p>
          <a:p>
            <a:endParaRPr lang="ko-KR" altLang="en-US" smtClean="0">
              <a:ea typeface="굴림" pitchFamily="50" charset="-127"/>
            </a:endParaRPr>
          </a:p>
          <a:p>
            <a:endParaRPr lang="ko-KR" altLang="en-US" smtClean="0">
              <a:ea typeface="굴림" pitchFamily="50" charset="-127"/>
            </a:endParaRPr>
          </a:p>
        </p:txBody>
      </p:sp>
      <p:sp>
        <p:nvSpPr>
          <p:cNvPr id="9220" name="Footer Placeholder 3"/>
          <p:cNvSpPr>
            <a:spLocks noGrp="1"/>
          </p:cNvSpPr>
          <p:nvPr>
            <p:ph type="ftr" sz="quarter" idx="10"/>
          </p:nvPr>
        </p:nvSpPr>
        <p:spPr>
          <a:noFill/>
        </p:spPr>
        <p:txBody>
          <a:bodyPr/>
          <a:lstStyle/>
          <a:p>
            <a:r>
              <a:rPr lang="en-US" altLang="ja-JP" smtClean="0">
                <a:cs typeface="Arial" pitchFamily="34" charset="0"/>
              </a:rPr>
              <a:t>21-10-0128-01-srho</a:t>
            </a:r>
          </a:p>
        </p:txBody>
      </p:sp>
      <p:sp>
        <p:nvSpPr>
          <p:cNvPr id="5" name="Title 4"/>
          <p:cNvSpPr>
            <a:spLocks noGrp="1"/>
          </p:cNvSpPr>
          <p:nvPr>
            <p:ph type="title"/>
          </p:nvPr>
        </p:nvSpPr>
        <p:spPr/>
        <p:txBody>
          <a:bodyPr/>
          <a:lstStyle/>
          <a:p>
            <a:r>
              <a:rPr lang="en-US" altLang="ko-KR" dirty="0" smtClean="0">
                <a:ea typeface="굴림" pitchFamily="50" charset="-127"/>
              </a:rPr>
              <a:t>Problem Statements (2)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smtClean="0"/>
              <a:t>Proposed Approach</a:t>
            </a:r>
            <a:endParaRPr lang="en-US" dirty="0"/>
          </a:p>
        </p:txBody>
      </p:sp>
      <p:sp>
        <p:nvSpPr>
          <p:cNvPr id="10243" name="Content Placeholder 2"/>
          <p:cNvSpPr>
            <a:spLocks noGrp="1"/>
          </p:cNvSpPr>
          <p:nvPr>
            <p:ph idx="1"/>
          </p:nvPr>
        </p:nvSpPr>
        <p:spPr/>
        <p:txBody>
          <a:bodyPr/>
          <a:lstStyle/>
          <a:p>
            <a:r>
              <a:rPr lang="en-US" altLang="ko-KR" dirty="0" smtClean="0"/>
              <a:t>Separating Handover Preparation from Handover Execution, NOT mixing together</a:t>
            </a:r>
          </a:p>
          <a:p>
            <a:r>
              <a:rPr lang="en-US" altLang="ko-KR" dirty="0" smtClean="0"/>
              <a:t>Refer the IEEE 802.21 design principle</a:t>
            </a:r>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pPr lvl="1"/>
            <a:endParaRPr lang="ko-KR" altLang="en-US" dirty="0" smtClean="0"/>
          </a:p>
        </p:txBody>
      </p:sp>
      <p:sp>
        <p:nvSpPr>
          <p:cNvPr id="10254" name="Footer Placeholder 3"/>
          <p:cNvSpPr>
            <a:spLocks noGrp="1"/>
          </p:cNvSpPr>
          <p:nvPr>
            <p:ph type="ftr" sz="quarter" idx="10"/>
          </p:nvPr>
        </p:nvSpPr>
        <p:spPr/>
        <p:txBody>
          <a:bodyPr/>
          <a:lstStyle/>
          <a:p>
            <a:r>
              <a:rPr lang="en-US" altLang="ja-JP" smtClean="0"/>
              <a:t>21-10-0128-01-srho</a:t>
            </a:r>
            <a:endParaRPr lang="en-US" altLang="ja-JP" smtClean="0"/>
          </a:p>
        </p:txBody>
      </p:sp>
      <p:sp>
        <p:nvSpPr>
          <p:cNvPr id="10244" name="Text Box 1836"/>
          <p:cNvSpPr txBox="1">
            <a:spLocks noChangeArrowheads="1"/>
          </p:cNvSpPr>
          <p:nvPr/>
        </p:nvSpPr>
        <p:spPr bwMode="auto">
          <a:xfrm>
            <a:off x="3429000" y="2508250"/>
            <a:ext cx="2408238" cy="646113"/>
          </a:xfrm>
          <a:prstGeom prst="rect">
            <a:avLst/>
          </a:prstGeom>
          <a:gradFill rotWithShape="1">
            <a:gsLst>
              <a:gs pos="0">
                <a:srgbClr val="003B3B"/>
              </a:gs>
              <a:gs pos="50000">
                <a:srgbClr val="008080"/>
              </a:gs>
              <a:gs pos="100000">
                <a:srgbClr val="003B3B"/>
              </a:gs>
            </a:gsLst>
            <a:lin ang="5400000" scaled="1"/>
          </a:gradFill>
          <a:ln w="25400" algn="ctr">
            <a:solidFill>
              <a:schemeClr val="tx1"/>
            </a:solidFill>
            <a:miter lim="800000"/>
            <a:headEnd type="none" w="sm" len="sm"/>
            <a:tailEnd type="none" w="sm" len="sm"/>
          </a:ln>
        </p:spPr>
        <p:txBody>
          <a:bodyPr>
            <a:spAutoFit/>
          </a:bodyPr>
          <a:lstStyle/>
          <a:p>
            <a:pPr algn="ctr">
              <a:spcBef>
                <a:spcPct val="50000"/>
              </a:spcBef>
            </a:pPr>
            <a:r>
              <a:rPr lang="en-US" altLang="ko-KR">
                <a:solidFill>
                  <a:schemeClr val="bg1"/>
                </a:solidFill>
                <a:latin typeface="Arial" pitchFamily="34" charset="0"/>
              </a:rPr>
              <a:t>Handover         Preparation</a:t>
            </a:r>
          </a:p>
        </p:txBody>
      </p:sp>
      <p:sp>
        <p:nvSpPr>
          <p:cNvPr id="10245" name="Text Box 1837"/>
          <p:cNvSpPr txBox="1">
            <a:spLocks noChangeArrowheads="1"/>
          </p:cNvSpPr>
          <p:nvPr/>
        </p:nvSpPr>
        <p:spPr bwMode="auto">
          <a:xfrm>
            <a:off x="6240463" y="2522538"/>
            <a:ext cx="2292350" cy="647700"/>
          </a:xfrm>
          <a:prstGeom prst="rect">
            <a:avLst/>
          </a:prstGeom>
          <a:gradFill rotWithShape="1">
            <a:gsLst>
              <a:gs pos="0">
                <a:srgbClr val="003B3B"/>
              </a:gs>
              <a:gs pos="50000">
                <a:srgbClr val="008080"/>
              </a:gs>
              <a:gs pos="100000">
                <a:srgbClr val="003B3B"/>
              </a:gs>
            </a:gsLst>
            <a:lin ang="5400000" scaled="1"/>
          </a:gradFill>
          <a:ln w="25400" algn="ctr">
            <a:solidFill>
              <a:schemeClr val="tx1"/>
            </a:solidFill>
            <a:miter lim="800000"/>
            <a:headEnd type="none" w="sm" len="sm"/>
            <a:tailEnd type="none" w="sm" len="sm"/>
          </a:ln>
        </p:spPr>
        <p:txBody>
          <a:bodyPr>
            <a:spAutoFit/>
          </a:bodyPr>
          <a:lstStyle/>
          <a:p>
            <a:pPr algn="ctr">
              <a:spcBef>
                <a:spcPct val="50000"/>
              </a:spcBef>
            </a:pPr>
            <a:r>
              <a:rPr lang="en-US" altLang="ko-KR">
                <a:solidFill>
                  <a:schemeClr val="bg1"/>
                </a:solidFill>
                <a:latin typeface="Arial" pitchFamily="34" charset="0"/>
              </a:rPr>
              <a:t>Handover    Execution</a:t>
            </a:r>
          </a:p>
        </p:txBody>
      </p:sp>
      <p:sp>
        <p:nvSpPr>
          <p:cNvPr id="10246" name="Rectangle 1840"/>
          <p:cNvSpPr>
            <a:spLocks noChangeArrowheads="1"/>
          </p:cNvSpPr>
          <p:nvPr/>
        </p:nvSpPr>
        <p:spPr bwMode="auto">
          <a:xfrm>
            <a:off x="822325" y="4103688"/>
            <a:ext cx="2387600" cy="1790700"/>
          </a:xfrm>
          <a:prstGeom prst="rect">
            <a:avLst/>
          </a:prstGeom>
          <a:noFill/>
          <a:ln w="9525">
            <a:noFill/>
            <a:miter lim="800000"/>
            <a:headEnd/>
            <a:tailEnd/>
          </a:ln>
        </p:spPr>
        <p:txBody>
          <a:bodyPr lIns="91429" tIns="45715" rIns="91429" bIns="45715" anchorCtr="1"/>
          <a:lstStyle/>
          <a:p>
            <a:pPr marL="225425" indent="-225425">
              <a:buFont typeface="Wingdings" pitchFamily="2" charset="2"/>
              <a:buNone/>
              <a:tabLst>
                <a:tab pos="6629400" algn="l"/>
              </a:tabLst>
            </a:pPr>
            <a:r>
              <a:rPr kumimoji="1" lang="en-US" altLang="ko-KR" sz="1400" i="1">
                <a:solidFill>
                  <a:schemeClr val="bg1"/>
                </a:solidFill>
                <a:latin typeface="휴먼옛체" pitchFamily="18" charset="-127"/>
                <a:ea typeface="휴먼옛체" pitchFamily="18" charset="-127"/>
              </a:rPr>
              <a:t>Search New Lin</a:t>
            </a:r>
          </a:p>
        </p:txBody>
      </p:sp>
      <p:sp>
        <p:nvSpPr>
          <p:cNvPr id="10247" name="Rectangle 1844"/>
          <p:cNvSpPr>
            <a:spLocks noChangeArrowheads="1"/>
          </p:cNvSpPr>
          <p:nvPr/>
        </p:nvSpPr>
        <p:spPr bwMode="auto">
          <a:xfrm>
            <a:off x="3462338" y="4105275"/>
            <a:ext cx="2295525" cy="790575"/>
          </a:xfrm>
          <a:prstGeom prst="rect">
            <a:avLst/>
          </a:prstGeom>
          <a:noFill/>
          <a:ln w="9525">
            <a:noFill/>
            <a:miter lim="800000"/>
            <a:headEnd/>
            <a:tailEnd/>
          </a:ln>
        </p:spPr>
        <p:txBody>
          <a:bodyPr lIns="91429" tIns="45715" rIns="91429" bIns="45715" anchorCtr="1"/>
          <a:lstStyle/>
          <a:p>
            <a:pPr marL="225425" indent="-225425">
              <a:spcBef>
                <a:spcPct val="20000"/>
              </a:spcBef>
              <a:spcAft>
                <a:spcPct val="50000"/>
              </a:spcAft>
              <a:buFont typeface="Wingdings" pitchFamily="2" charset="2"/>
              <a:buNone/>
              <a:tabLst>
                <a:tab pos="6629400" algn="l"/>
              </a:tabLst>
            </a:pPr>
            <a:endParaRPr kumimoji="1" lang="en-US" altLang="ko-KR" sz="2400" i="1">
              <a:solidFill>
                <a:schemeClr val="bg1"/>
              </a:solidFill>
              <a:latin typeface="휴먼옛체" pitchFamily="18" charset="-127"/>
              <a:ea typeface="휴먼옛체" pitchFamily="18" charset="-127"/>
            </a:endParaRPr>
          </a:p>
        </p:txBody>
      </p:sp>
      <p:sp>
        <p:nvSpPr>
          <p:cNvPr id="10248" name="Rectangle 1845"/>
          <p:cNvSpPr>
            <a:spLocks noChangeArrowheads="1"/>
          </p:cNvSpPr>
          <p:nvPr/>
        </p:nvSpPr>
        <p:spPr bwMode="auto">
          <a:xfrm>
            <a:off x="1814513" y="4795838"/>
            <a:ext cx="3249612" cy="830262"/>
          </a:xfrm>
          <a:prstGeom prst="rect">
            <a:avLst/>
          </a:prstGeom>
          <a:solidFill>
            <a:srgbClr val="FF6600"/>
          </a:solidFill>
          <a:ln w="12700" algn="ctr">
            <a:noFill/>
            <a:miter lim="800000"/>
            <a:headEnd/>
            <a:tailEnd/>
          </a:ln>
        </p:spPr>
        <p:txBody>
          <a:bodyPr anchor="ctr">
            <a:spAutoFit/>
          </a:bodyPr>
          <a:lstStyle/>
          <a:p>
            <a:pPr>
              <a:buFontTx/>
              <a:buChar char="•"/>
            </a:pPr>
            <a:r>
              <a:rPr lang="en-US" altLang="ko-KR" sz="1600" dirty="0">
                <a:latin typeface="Arial" pitchFamily="34" charset="0"/>
              </a:rPr>
              <a:t> Link Status Monitoring</a:t>
            </a:r>
          </a:p>
          <a:p>
            <a:pPr>
              <a:buFontTx/>
              <a:buChar char="•"/>
            </a:pPr>
            <a:r>
              <a:rPr lang="en-US" altLang="ko-KR" sz="1600" dirty="0">
                <a:latin typeface="Arial" pitchFamily="34" charset="0"/>
              </a:rPr>
              <a:t> Neighbor Network Discovery</a:t>
            </a:r>
          </a:p>
          <a:p>
            <a:pPr>
              <a:buFontTx/>
              <a:buChar char="•"/>
            </a:pPr>
            <a:r>
              <a:rPr lang="en-US" altLang="ko-KR" sz="1600" dirty="0">
                <a:latin typeface="Arial" pitchFamily="34" charset="0"/>
              </a:rPr>
              <a:t> Target Link Selection</a:t>
            </a:r>
          </a:p>
        </p:txBody>
      </p:sp>
      <p:sp>
        <p:nvSpPr>
          <p:cNvPr id="10249" name="AutoShape 1846"/>
          <p:cNvSpPr>
            <a:spLocks noChangeArrowheads="1"/>
          </p:cNvSpPr>
          <p:nvPr/>
        </p:nvSpPr>
        <p:spPr bwMode="auto">
          <a:xfrm rot="10800000">
            <a:off x="3429000" y="3313113"/>
            <a:ext cx="2400300" cy="517525"/>
          </a:xfrm>
          <a:prstGeom prst="flowChartExtract">
            <a:avLst/>
          </a:prstGeom>
          <a:gradFill rotWithShape="1">
            <a:gsLst>
              <a:gs pos="0">
                <a:srgbClr val="FF9900"/>
              </a:gs>
              <a:gs pos="100000">
                <a:schemeClr val="bg2">
                  <a:alpha val="0"/>
                </a:schemeClr>
              </a:gs>
            </a:gsLst>
            <a:lin ang="5400000" scaled="1"/>
          </a:gradFill>
          <a:ln w="12700" algn="ctr">
            <a:noFill/>
            <a:miter lim="800000"/>
            <a:headEnd/>
            <a:tailEnd/>
          </a:ln>
        </p:spPr>
        <p:txBody>
          <a:bodyPr rot="10800000" anchor="ctr">
            <a:spAutoFit/>
          </a:bodyPr>
          <a:lstStyle/>
          <a:p>
            <a:pPr>
              <a:spcBef>
                <a:spcPct val="50000"/>
              </a:spcBef>
            </a:pPr>
            <a:endParaRPr kumimoji="1" lang="ko-KR" altLang="en-US" sz="1400" b="0">
              <a:latin typeface="HY헤드라인M" pitchFamily="18" charset="-127"/>
              <a:ea typeface="HY헤드라인M" pitchFamily="18" charset="-127"/>
            </a:endParaRPr>
          </a:p>
        </p:txBody>
      </p:sp>
      <p:sp>
        <p:nvSpPr>
          <p:cNvPr id="10250" name="Rectangle 1850"/>
          <p:cNvSpPr>
            <a:spLocks noChangeArrowheads="1"/>
          </p:cNvSpPr>
          <p:nvPr/>
        </p:nvSpPr>
        <p:spPr bwMode="auto">
          <a:xfrm>
            <a:off x="6035675" y="4298950"/>
            <a:ext cx="2517775" cy="830263"/>
          </a:xfrm>
          <a:prstGeom prst="rect">
            <a:avLst/>
          </a:prstGeom>
          <a:solidFill>
            <a:srgbClr val="CCFFCC"/>
          </a:solidFill>
          <a:ln w="12700" algn="ctr">
            <a:noFill/>
            <a:miter lim="800000"/>
            <a:headEnd/>
            <a:tailEnd/>
          </a:ln>
        </p:spPr>
        <p:txBody>
          <a:bodyPr anchor="ctr">
            <a:spAutoFit/>
          </a:bodyPr>
          <a:lstStyle/>
          <a:p>
            <a:pPr>
              <a:buFontTx/>
              <a:buChar char="•"/>
            </a:pPr>
            <a:r>
              <a:rPr lang="en-US" altLang="ko-KR" sz="1600">
                <a:latin typeface="Arial" pitchFamily="34" charset="0"/>
              </a:rPr>
              <a:t> L2 HO Execution</a:t>
            </a:r>
          </a:p>
          <a:p>
            <a:pPr>
              <a:buFontTx/>
              <a:buChar char="•"/>
            </a:pPr>
            <a:r>
              <a:rPr lang="en-US" altLang="ko-KR" sz="1600">
                <a:latin typeface="Arial" pitchFamily="34" charset="0"/>
              </a:rPr>
              <a:t> L3 Mobility Signaling</a:t>
            </a:r>
          </a:p>
          <a:p>
            <a:pPr>
              <a:buFontTx/>
              <a:buChar char="•"/>
            </a:pPr>
            <a:r>
              <a:rPr lang="en-US" altLang="ko-KR" sz="1600">
                <a:latin typeface="Arial" pitchFamily="34" charset="0"/>
              </a:rPr>
              <a:t> Packet Rerouting</a:t>
            </a:r>
            <a:endParaRPr lang="ko-KR" altLang="en-US" sz="1600">
              <a:latin typeface="Arial" pitchFamily="34" charset="0"/>
            </a:endParaRPr>
          </a:p>
        </p:txBody>
      </p:sp>
      <p:sp>
        <p:nvSpPr>
          <p:cNvPr id="18" name="AutoShape 1851"/>
          <p:cNvSpPr>
            <a:spLocks noChangeArrowheads="1"/>
          </p:cNvSpPr>
          <p:nvPr/>
        </p:nvSpPr>
        <p:spPr bwMode="auto">
          <a:xfrm rot="10800000">
            <a:off x="6165850" y="3554413"/>
            <a:ext cx="2282825" cy="611187"/>
          </a:xfrm>
          <a:prstGeom prst="flowChartExtract">
            <a:avLst/>
          </a:prstGeom>
          <a:gradFill rotWithShape="1">
            <a:gsLst>
              <a:gs pos="0">
                <a:schemeClr val="accent6">
                  <a:lumMod val="60000"/>
                  <a:lumOff val="40000"/>
                </a:schemeClr>
              </a:gs>
              <a:gs pos="100000">
                <a:schemeClr val="bg2">
                  <a:alpha val="0"/>
                </a:schemeClr>
              </a:gs>
            </a:gsLst>
            <a:lin ang="5400000" scaled="1"/>
          </a:gradFill>
          <a:ln w="12700" algn="ctr">
            <a:noFill/>
            <a:miter lim="800000"/>
            <a:headEnd/>
            <a:tailEnd/>
          </a:ln>
        </p:spPr>
        <p:txBody>
          <a:bodyPr rot="10800000" anchor="ctr">
            <a:spAutoFit/>
          </a:bodyPr>
          <a:lstStyle/>
          <a:p>
            <a:pPr>
              <a:spcBef>
                <a:spcPct val="50000"/>
              </a:spcBef>
              <a:defRPr/>
            </a:pPr>
            <a:endParaRPr kumimoji="1" lang="ko-KR" altLang="en-US" sz="1400" b="0" dirty="0">
              <a:latin typeface="HY헤드라인M" pitchFamily="18" charset="-127"/>
              <a:ea typeface="HY헤드라인M" pitchFamily="18" charset="-127"/>
              <a:cs typeface="+mn-cs"/>
            </a:endParaRPr>
          </a:p>
        </p:txBody>
      </p:sp>
      <p:sp>
        <p:nvSpPr>
          <p:cNvPr id="10252" name="AutoShape 1852"/>
          <p:cNvSpPr>
            <a:spLocks noChangeArrowheads="1"/>
          </p:cNvSpPr>
          <p:nvPr/>
        </p:nvSpPr>
        <p:spPr bwMode="auto">
          <a:xfrm rot="10800000">
            <a:off x="757238" y="3335338"/>
            <a:ext cx="2854325" cy="517525"/>
          </a:xfrm>
          <a:prstGeom prst="flowChartExtract">
            <a:avLst/>
          </a:prstGeom>
          <a:gradFill rotWithShape="1">
            <a:gsLst>
              <a:gs pos="0">
                <a:srgbClr val="FF9900"/>
              </a:gs>
              <a:gs pos="100000">
                <a:schemeClr val="bg2">
                  <a:alpha val="0"/>
                </a:schemeClr>
              </a:gs>
            </a:gsLst>
            <a:lin ang="5400000" scaled="1"/>
          </a:gradFill>
          <a:ln w="12700" algn="ctr">
            <a:noFill/>
            <a:miter lim="800000"/>
            <a:headEnd/>
            <a:tailEnd/>
          </a:ln>
        </p:spPr>
        <p:txBody>
          <a:bodyPr rot="10800000" anchor="ctr">
            <a:spAutoFit/>
          </a:bodyPr>
          <a:lstStyle/>
          <a:p>
            <a:pPr>
              <a:spcBef>
                <a:spcPct val="50000"/>
              </a:spcBef>
            </a:pPr>
            <a:endParaRPr kumimoji="1" lang="ko-KR" altLang="en-US" sz="1400" b="0">
              <a:latin typeface="HY헤드라인M" pitchFamily="18" charset="-127"/>
              <a:ea typeface="HY헤드라인M" pitchFamily="18" charset="-127"/>
            </a:endParaRPr>
          </a:p>
        </p:txBody>
      </p:sp>
      <p:grpSp>
        <p:nvGrpSpPr>
          <p:cNvPr id="10253" name="Group 1853"/>
          <p:cNvGrpSpPr>
            <a:grpSpLocks/>
          </p:cNvGrpSpPr>
          <p:nvPr/>
        </p:nvGrpSpPr>
        <p:grpSpPr bwMode="auto">
          <a:xfrm>
            <a:off x="829246" y="3348038"/>
            <a:ext cx="4951770" cy="1377950"/>
            <a:chOff x="947" y="1421"/>
            <a:chExt cx="2257" cy="554"/>
          </a:xfrm>
        </p:grpSpPr>
        <p:sp>
          <p:nvSpPr>
            <p:cNvPr id="10256" name="AutoShape 1854"/>
            <p:cNvSpPr>
              <a:spLocks noChangeArrowheads="1"/>
            </p:cNvSpPr>
            <p:nvPr/>
          </p:nvSpPr>
          <p:spPr bwMode="auto">
            <a:xfrm>
              <a:off x="967" y="1421"/>
              <a:ext cx="2225" cy="554"/>
            </a:xfrm>
            <a:prstGeom prst="leftRightArrow">
              <a:avLst>
                <a:gd name="adj1" fmla="val 50000"/>
                <a:gd name="adj2" fmla="val 86070"/>
              </a:avLst>
            </a:prstGeom>
            <a:solidFill>
              <a:srgbClr val="FFCC99"/>
            </a:solidFill>
            <a:ln w="38100">
              <a:solidFill>
                <a:srgbClr val="CC3300"/>
              </a:solidFill>
              <a:miter lim="800000"/>
              <a:headEnd/>
              <a:tailEnd/>
            </a:ln>
          </p:spPr>
          <p:txBody>
            <a:bodyPr wrap="none" anchor="ctr"/>
            <a:lstStyle/>
            <a:p>
              <a:pPr>
                <a:spcBef>
                  <a:spcPct val="50000"/>
                </a:spcBef>
              </a:pPr>
              <a:endParaRPr kumimoji="1" lang="ko-KR" altLang="en-US" sz="1400" b="0">
                <a:latin typeface="HY헤드라인M" pitchFamily="18" charset="-127"/>
                <a:ea typeface="HY헤드라인M" pitchFamily="18" charset="-127"/>
              </a:endParaRPr>
            </a:p>
          </p:txBody>
        </p:sp>
        <p:sp>
          <p:nvSpPr>
            <p:cNvPr id="10257" name="Text Box 1855"/>
            <p:cNvSpPr txBox="1">
              <a:spLocks noChangeArrowheads="1"/>
            </p:cNvSpPr>
            <p:nvPr/>
          </p:nvSpPr>
          <p:spPr bwMode="auto">
            <a:xfrm>
              <a:off x="947" y="1556"/>
              <a:ext cx="2257" cy="272"/>
            </a:xfrm>
            <a:prstGeom prst="rect">
              <a:avLst/>
            </a:prstGeom>
            <a:noFill/>
            <a:ln w="9525">
              <a:noFill/>
              <a:miter lim="800000"/>
              <a:headEnd/>
              <a:tailEnd/>
            </a:ln>
          </p:spPr>
          <p:txBody>
            <a:bodyPr wrap="square">
              <a:spAutoFit/>
            </a:bodyPr>
            <a:lstStyle/>
            <a:p>
              <a:pPr algn="ctr"/>
              <a:r>
                <a:rPr lang="en-US" altLang="ko-KR" dirty="0" smtClean="0">
                  <a:latin typeface="Arial" pitchFamily="34" charset="0"/>
                </a:rPr>
                <a:t>Scope </a:t>
              </a:r>
              <a:r>
                <a:rPr lang="en-US" altLang="ko-KR" dirty="0">
                  <a:latin typeface="Arial" pitchFamily="34" charset="0"/>
                </a:rPr>
                <a:t>of 802.21 </a:t>
              </a:r>
            </a:p>
            <a:p>
              <a:pPr algn="ctr"/>
              <a:r>
                <a:rPr lang="en-US" altLang="ko-KR" sz="2000" dirty="0" smtClean="0">
                  <a:solidFill>
                    <a:srgbClr val="FF0000"/>
                  </a:solidFill>
                  <a:latin typeface="Arial" pitchFamily="34" charset="0"/>
                </a:rPr>
                <a:t>Media independent / Uniform way</a:t>
              </a:r>
              <a:r>
                <a:rPr lang="en-US" altLang="ko-KR" dirty="0" smtClean="0">
                  <a:solidFill>
                    <a:srgbClr val="FF0000"/>
                  </a:solidFill>
                  <a:latin typeface="Arial" pitchFamily="34" charset="0"/>
                </a:rPr>
                <a:t>!</a:t>
              </a:r>
              <a:endParaRPr lang="en-US" altLang="ko-KR" dirty="0">
                <a:solidFill>
                  <a:srgbClr val="FF0000"/>
                </a:solidFill>
                <a:latin typeface="Arial" pitchFamily="34" charset="0"/>
              </a:endParaRPr>
            </a:p>
          </p:txBody>
        </p:sp>
      </p:grpSp>
      <p:sp>
        <p:nvSpPr>
          <p:cNvPr id="10255" name="Text Box 1836"/>
          <p:cNvSpPr txBox="1">
            <a:spLocks noChangeArrowheads="1"/>
          </p:cNvSpPr>
          <p:nvPr/>
        </p:nvSpPr>
        <p:spPr bwMode="auto">
          <a:xfrm>
            <a:off x="781050" y="2519363"/>
            <a:ext cx="2408238" cy="646112"/>
          </a:xfrm>
          <a:prstGeom prst="rect">
            <a:avLst/>
          </a:prstGeom>
          <a:gradFill rotWithShape="1">
            <a:gsLst>
              <a:gs pos="0">
                <a:srgbClr val="003B3B"/>
              </a:gs>
              <a:gs pos="50000">
                <a:srgbClr val="008080"/>
              </a:gs>
              <a:gs pos="100000">
                <a:srgbClr val="003B3B"/>
              </a:gs>
            </a:gsLst>
            <a:lin ang="5400000" scaled="1"/>
          </a:gradFill>
          <a:ln w="25400" algn="ctr">
            <a:solidFill>
              <a:schemeClr val="tx1"/>
            </a:solidFill>
            <a:miter lim="800000"/>
            <a:headEnd type="none" w="sm" len="sm"/>
            <a:tailEnd type="none" w="sm" len="sm"/>
          </a:ln>
        </p:spPr>
        <p:txBody>
          <a:bodyPr>
            <a:spAutoFit/>
          </a:bodyPr>
          <a:lstStyle/>
          <a:p>
            <a:pPr algn="ctr">
              <a:spcBef>
                <a:spcPct val="50000"/>
              </a:spcBef>
            </a:pPr>
            <a:r>
              <a:rPr lang="en-US" altLang="ko-KR">
                <a:solidFill>
                  <a:schemeClr val="bg1"/>
                </a:solidFill>
                <a:latin typeface="Arial" pitchFamily="34" charset="0"/>
              </a:rPr>
              <a:t>Handover         Initiation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1_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outerShdw blurRad="38100" dist="38100" dir="2700000" algn="tl">
                <a:srgbClr val="000000">
                  <a:alpha val="43137"/>
                </a:srgbClr>
              </a:outerShdw>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outerShdw blurRad="38100" dist="38100" dir="2700000" algn="tl">
                <a:srgbClr val="000000">
                  <a:alpha val="43137"/>
                </a:srgbClr>
              </a:outerShdw>
            </a:effectLst>
            <a:latin typeface="Verdana" pitchFamily="34"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WiMAX-3GGP Optimized HO</Template>
  <TotalTime>8457</TotalTime>
  <Words>1235</Words>
  <Application>Microsoft Office PowerPoint</Application>
  <PresentationFormat>On-screen Show (4:3)</PresentationFormat>
  <Paragraphs>147</Paragraphs>
  <Slides>13</Slides>
  <Notes>2</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1_blank presentation</vt:lpstr>
      <vt:lpstr>Slide 1</vt:lpstr>
      <vt:lpstr>Slide 2</vt:lpstr>
      <vt:lpstr>Overview</vt:lpstr>
      <vt:lpstr>WMF SRHO Procedures Summary</vt:lpstr>
      <vt:lpstr>WMF SRHO Procedures Summary (2)</vt:lpstr>
      <vt:lpstr>WMF SRHO Procedures Summary (3)</vt:lpstr>
      <vt:lpstr>Problem Statement</vt:lpstr>
      <vt:lpstr>Problem Statements (2)</vt:lpstr>
      <vt:lpstr>Proposed Approach</vt:lpstr>
      <vt:lpstr>Proposed Approach (2)</vt:lpstr>
      <vt:lpstr>Proposed Approach (3)</vt:lpstr>
      <vt:lpstr>Transport of L2 Information for SRHO</vt:lpstr>
      <vt:lpstr>Conclusion</vt:lpstr>
    </vt:vector>
  </TitlesOfParts>
  <Company>Intel Corp.</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Junghoon Jee</dc:creator>
  <cp:lastModifiedBy>junghoon.jee</cp:lastModifiedBy>
  <cp:revision>371</cp:revision>
  <dcterms:created xsi:type="dcterms:W3CDTF">2010-09-01T05:39:19Z</dcterms:created>
  <dcterms:modified xsi:type="dcterms:W3CDTF">2010-09-01T06:01:11Z</dcterms:modified>
</cp:coreProperties>
</file>