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34" r:id="rId2"/>
  </p:sldMasterIdLst>
  <p:notesMasterIdLst>
    <p:notesMasterId r:id="rId26"/>
  </p:notesMasterIdLst>
  <p:handoutMasterIdLst>
    <p:handoutMasterId r:id="rId27"/>
  </p:handoutMasterIdLst>
  <p:sldIdLst>
    <p:sldId id="259" r:id="rId3"/>
    <p:sldId id="357" r:id="rId4"/>
    <p:sldId id="311" r:id="rId5"/>
    <p:sldId id="389" r:id="rId6"/>
    <p:sldId id="314" r:id="rId7"/>
    <p:sldId id="326" r:id="rId8"/>
    <p:sldId id="315" r:id="rId9"/>
    <p:sldId id="305" r:id="rId10"/>
    <p:sldId id="306" r:id="rId11"/>
    <p:sldId id="364" r:id="rId12"/>
    <p:sldId id="365" r:id="rId13"/>
    <p:sldId id="366" r:id="rId14"/>
    <p:sldId id="367" r:id="rId15"/>
    <p:sldId id="368" r:id="rId16"/>
    <p:sldId id="381" r:id="rId17"/>
    <p:sldId id="309" r:id="rId18"/>
    <p:sldId id="329" r:id="rId19"/>
    <p:sldId id="393" r:id="rId20"/>
    <p:sldId id="394" r:id="rId21"/>
    <p:sldId id="386" r:id="rId22"/>
    <p:sldId id="380" r:id="rId23"/>
    <p:sldId id="391" r:id="rId24"/>
    <p:sldId id="395"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717" autoAdjust="0"/>
    <p:restoredTop sz="94664" autoAdjust="0"/>
  </p:normalViewPr>
  <p:slideViewPr>
    <p:cSldViewPr>
      <p:cViewPr varScale="1">
        <p:scale>
          <a:sx n="110" d="100"/>
          <a:sy n="110" d="100"/>
        </p:scale>
        <p:origin x="-870" y="-78"/>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274" y="-7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XXXX, His Company</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442440B-091D-401F-885A-37C149E1FFD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1" name="Rectangle 3"/>
          <p:cNvSpPr>
            <a:spLocks noGrp="1" noChangeArrowheads="1"/>
          </p:cNvSpPr>
          <p:nvPr>
            <p:ph type="dt" idx="1"/>
          </p:nvPr>
        </p:nvSpPr>
        <p:spPr bwMode="auto">
          <a:xfrm>
            <a:off x="654050" y="95250"/>
            <a:ext cx="1060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Month 20xx</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XXXX, His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E2D12AD0-39D7-481D-A90E-51416BE1228E}"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 name="Slide Image Placeholder 9"/>
          <p:cNvSpPr>
            <a:spLocks noGrp="1" noRot="1" noChangeAspect="1"/>
          </p:cNvSpPr>
          <p:nvPr>
            <p:ph type="sldImg" idx="2"/>
          </p:nvPr>
        </p:nvSpPr>
        <p:spPr>
          <a:xfrm>
            <a:off x="1146175" y="695325"/>
            <a:ext cx="4641850" cy="3481388"/>
          </a:xfrm>
          <a:prstGeom prst="rect">
            <a:avLst/>
          </a:prstGeom>
          <a:noFill/>
          <a:ln w="12700">
            <a:solidFill>
              <a:prstClr val="black"/>
            </a:solidFill>
          </a:ln>
        </p:spPr>
        <p:txBody>
          <a:bodyPr vert="horz" lIns="91440" tIns="45720" rIns="91440" bIns="45720" rtlCol="0"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54113" y="701675"/>
            <a:ext cx="4625975" cy="3468688"/>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smtClean="0"/>
          </a:p>
        </p:txBody>
      </p:sp>
      <p:sp>
        <p:nvSpPr>
          <p:cNvPr id="38916" name="Header Placeholder 3"/>
          <p:cNvSpPr>
            <a:spLocks noGrp="1"/>
          </p:cNvSpPr>
          <p:nvPr>
            <p:ph type="hdr" sz="quarter"/>
          </p:nvPr>
        </p:nvSpPr>
        <p:spPr>
          <a:noFill/>
        </p:spPr>
        <p:txBody>
          <a:bodyPr/>
          <a:lstStyle/>
          <a:p>
            <a:r>
              <a:rPr lang="en-US" smtClean="0"/>
              <a:t>doc.: IEEE 802.21-02/xxxr0</a:t>
            </a:r>
          </a:p>
        </p:txBody>
      </p:sp>
      <p:sp>
        <p:nvSpPr>
          <p:cNvPr id="38917" name="Date Placeholder 4"/>
          <p:cNvSpPr>
            <a:spLocks noGrp="1"/>
          </p:cNvSpPr>
          <p:nvPr>
            <p:ph type="dt" sz="quarter" idx="1"/>
          </p:nvPr>
        </p:nvSpPr>
        <p:spPr>
          <a:noFill/>
        </p:spPr>
        <p:txBody>
          <a:bodyPr/>
          <a:lstStyle/>
          <a:p>
            <a:r>
              <a:rPr lang="en-US" smtClean="0"/>
              <a:t>Month 20xx</a:t>
            </a:r>
          </a:p>
        </p:txBody>
      </p:sp>
      <p:sp>
        <p:nvSpPr>
          <p:cNvPr id="38918" name="Footer Placeholder 5"/>
          <p:cNvSpPr>
            <a:spLocks noGrp="1"/>
          </p:cNvSpPr>
          <p:nvPr>
            <p:ph type="ftr" sz="quarter" idx="4"/>
          </p:nvPr>
        </p:nvSpPr>
        <p:spPr>
          <a:noFill/>
        </p:spPr>
        <p:txBody>
          <a:bodyPr/>
          <a:lstStyle/>
          <a:p>
            <a:pPr lvl="4"/>
            <a:r>
              <a:rPr lang="en-US" smtClean="0"/>
              <a:t>XXXX, His Company</a:t>
            </a:r>
          </a:p>
        </p:txBody>
      </p:sp>
      <p:sp>
        <p:nvSpPr>
          <p:cNvPr id="38919" name="Slide Number Placeholder 6"/>
          <p:cNvSpPr>
            <a:spLocks noGrp="1"/>
          </p:cNvSpPr>
          <p:nvPr>
            <p:ph type="sldNum" sz="quarter" idx="5"/>
          </p:nvPr>
        </p:nvSpPr>
        <p:spPr>
          <a:noFill/>
        </p:spPr>
        <p:txBody>
          <a:bodyPr/>
          <a:lstStyle/>
          <a:p>
            <a:r>
              <a:rPr lang="en-US" smtClean="0"/>
              <a:t>Page </a:t>
            </a:r>
            <a:fld id="{9ADD8F5F-B7E5-4B0C-9D30-C37ACEF62728}"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en-US" smtClean="0"/>
              <a:t>doc.: IEEE 802.21-02/xxxr0</a:t>
            </a:r>
          </a:p>
        </p:txBody>
      </p:sp>
      <p:sp>
        <p:nvSpPr>
          <p:cNvPr id="48131" name="Rectangle 3"/>
          <p:cNvSpPr>
            <a:spLocks noGrp="1" noChangeArrowheads="1"/>
          </p:cNvSpPr>
          <p:nvPr>
            <p:ph type="dt" sz="quarter" idx="1"/>
          </p:nvPr>
        </p:nvSpPr>
        <p:spPr>
          <a:noFill/>
        </p:spPr>
        <p:txBody>
          <a:bodyPr/>
          <a:lstStyle/>
          <a:p>
            <a:r>
              <a:rPr lang="en-US" smtClean="0"/>
              <a:t>Month 2002</a:t>
            </a:r>
          </a:p>
        </p:txBody>
      </p:sp>
      <p:sp>
        <p:nvSpPr>
          <p:cNvPr id="48132" name="Rectangle 6"/>
          <p:cNvSpPr>
            <a:spLocks noGrp="1" noChangeArrowheads="1"/>
          </p:cNvSpPr>
          <p:nvPr>
            <p:ph type="ftr" sz="quarter" idx="4"/>
          </p:nvPr>
        </p:nvSpPr>
        <p:spPr>
          <a:noFill/>
        </p:spPr>
        <p:txBody>
          <a:bodyPr/>
          <a:lstStyle/>
          <a:p>
            <a:pPr lvl="4"/>
            <a:r>
              <a:rPr lang="en-US" smtClean="0"/>
              <a:t>XXXX, His Company</a:t>
            </a:r>
          </a:p>
        </p:txBody>
      </p:sp>
      <p:sp>
        <p:nvSpPr>
          <p:cNvPr id="48133" name="Rectangle 7"/>
          <p:cNvSpPr>
            <a:spLocks noGrp="1" noChangeArrowheads="1"/>
          </p:cNvSpPr>
          <p:nvPr>
            <p:ph type="sldNum" sz="quarter" idx="5"/>
          </p:nvPr>
        </p:nvSpPr>
        <p:spPr>
          <a:noFill/>
        </p:spPr>
        <p:txBody>
          <a:bodyPr/>
          <a:lstStyle/>
          <a:p>
            <a:r>
              <a:rPr lang="en-US" smtClean="0"/>
              <a:t>Page </a:t>
            </a:r>
            <a:fld id="{3DBE22F5-9652-4299-BE75-1D7EAA000FDA}" type="slidenum">
              <a:rPr lang="en-US" smtClean="0"/>
              <a:pPr/>
              <a:t>17</a:t>
            </a:fld>
            <a:endParaRPr lang="en-US" smtClean="0"/>
          </a:p>
        </p:txBody>
      </p:sp>
      <p:sp>
        <p:nvSpPr>
          <p:cNvPr id="48134"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r>
              <a:rPr lang="en-US" smtClean="0"/>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smtClean="0"/>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smtClean="0"/>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48135"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54113" y="701675"/>
            <a:ext cx="4625975" cy="3468688"/>
          </a:xfrm>
          <a:prstGeom prst="rect">
            <a:avLst/>
          </a:prstGeom>
          <a:noFill/>
          <a:ln>
            <a:miter lim="800000"/>
            <a:headEnd/>
            <a:tailEnd/>
          </a:ln>
        </p:spPr>
      </p:sp>
      <p:sp>
        <p:nvSpPr>
          <p:cNvPr id="39939" name="Notes Placeholder 2"/>
          <p:cNvSpPr>
            <a:spLocks noGrp="1"/>
          </p:cNvSpPr>
          <p:nvPr>
            <p:ph type="body" idx="1"/>
          </p:nvPr>
        </p:nvSpPr>
        <p:spPr>
          <a:noFill/>
          <a:ln/>
        </p:spPr>
        <p:txBody>
          <a:bodyPr/>
          <a:lstStyle/>
          <a:p>
            <a:endParaRPr lang="en-US" smtClean="0"/>
          </a:p>
        </p:txBody>
      </p:sp>
      <p:sp>
        <p:nvSpPr>
          <p:cNvPr id="39940" name="Header Placeholder 3"/>
          <p:cNvSpPr>
            <a:spLocks noGrp="1"/>
          </p:cNvSpPr>
          <p:nvPr>
            <p:ph type="hdr" sz="quarter"/>
          </p:nvPr>
        </p:nvSpPr>
        <p:spPr>
          <a:noFill/>
        </p:spPr>
        <p:txBody>
          <a:bodyPr/>
          <a:lstStyle/>
          <a:p>
            <a:r>
              <a:rPr lang="en-US" smtClean="0"/>
              <a:t>doc.: IEEE 802.21-02/xxxr0</a:t>
            </a:r>
          </a:p>
        </p:txBody>
      </p:sp>
      <p:sp>
        <p:nvSpPr>
          <p:cNvPr id="39941" name="Date Placeholder 4"/>
          <p:cNvSpPr>
            <a:spLocks noGrp="1"/>
          </p:cNvSpPr>
          <p:nvPr>
            <p:ph type="dt" sz="quarter" idx="1"/>
          </p:nvPr>
        </p:nvSpPr>
        <p:spPr>
          <a:noFill/>
        </p:spPr>
        <p:txBody>
          <a:bodyPr/>
          <a:lstStyle/>
          <a:p>
            <a:r>
              <a:rPr lang="en-US" smtClean="0"/>
              <a:t>Month 20xx</a:t>
            </a:r>
          </a:p>
        </p:txBody>
      </p:sp>
      <p:sp>
        <p:nvSpPr>
          <p:cNvPr id="39942" name="Footer Placeholder 5"/>
          <p:cNvSpPr>
            <a:spLocks noGrp="1"/>
          </p:cNvSpPr>
          <p:nvPr>
            <p:ph type="ftr" sz="quarter" idx="4"/>
          </p:nvPr>
        </p:nvSpPr>
        <p:spPr>
          <a:noFill/>
        </p:spPr>
        <p:txBody>
          <a:bodyPr/>
          <a:lstStyle/>
          <a:p>
            <a:pPr lvl="4"/>
            <a:r>
              <a:rPr lang="en-US" smtClean="0"/>
              <a:t>XXXX, His Company</a:t>
            </a:r>
          </a:p>
        </p:txBody>
      </p:sp>
      <p:sp>
        <p:nvSpPr>
          <p:cNvPr id="39943" name="Slide Number Placeholder 6"/>
          <p:cNvSpPr>
            <a:spLocks noGrp="1"/>
          </p:cNvSpPr>
          <p:nvPr>
            <p:ph type="sldNum" sz="quarter" idx="5"/>
          </p:nvPr>
        </p:nvSpPr>
        <p:spPr>
          <a:noFill/>
        </p:spPr>
        <p:txBody>
          <a:bodyPr/>
          <a:lstStyle/>
          <a:p>
            <a:r>
              <a:rPr lang="en-US" smtClean="0"/>
              <a:t>Page </a:t>
            </a:r>
            <a:fld id="{47E86FD9-54B1-4280-945A-202E0A5B216E}"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smtClean="0"/>
          </a:p>
        </p:txBody>
      </p:sp>
      <p:sp>
        <p:nvSpPr>
          <p:cNvPr id="40964" name="Header Placeholder 3"/>
          <p:cNvSpPr>
            <a:spLocks noGrp="1"/>
          </p:cNvSpPr>
          <p:nvPr>
            <p:ph type="hdr" sz="quarter"/>
          </p:nvPr>
        </p:nvSpPr>
        <p:spPr>
          <a:noFill/>
        </p:spPr>
        <p:txBody>
          <a:bodyPr/>
          <a:lstStyle/>
          <a:p>
            <a:r>
              <a:rPr lang="en-US" smtClean="0"/>
              <a:t>doc.: IEEE 802.21-02/xxxr0</a:t>
            </a:r>
          </a:p>
        </p:txBody>
      </p:sp>
      <p:sp>
        <p:nvSpPr>
          <p:cNvPr id="40965" name="Date Placeholder 4"/>
          <p:cNvSpPr>
            <a:spLocks noGrp="1"/>
          </p:cNvSpPr>
          <p:nvPr>
            <p:ph type="dt" sz="quarter" idx="1"/>
          </p:nvPr>
        </p:nvSpPr>
        <p:spPr>
          <a:noFill/>
        </p:spPr>
        <p:txBody>
          <a:bodyPr/>
          <a:lstStyle/>
          <a:p>
            <a:r>
              <a:rPr lang="en-US" smtClean="0"/>
              <a:t>Month 20xx</a:t>
            </a:r>
          </a:p>
        </p:txBody>
      </p:sp>
      <p:sp>
        <p:nvSpPr>
          <p:cNvPr id="40966" name="Footer Placeholder 5"/>
          <p:cNvSpPr>
            <a:spLocks noGrp="1"/>
          </p:cNvSpPr>
          <p:nvPr>
            <p:ph type="ftr" sz="quarter" idx="4"/>
          </p:nvPr>
        </p:nvSpPr>
        <p:spPr>
          <a:noFill/>
        </p:spPr>
        <p:txBody>
          <a:bodyPr/>
          <a:lstStyle/>
          <a:p>
            <a:pPr lvl="4"/>
            <a:r>
              <a:rPr lang="en-US" smtClean="0"/>
              <a:t>XXXX, His Company</a:t>
            </a:r>
          </a:p>
        </p:txBody>
      </p:sp>
      <p:sp>
        <p:nvSpPr>
          <p:cNvPr id="40967" name="Slide Number Placeholder 6"/>
          <p:cNvSpPr>
            <a:spLocks noGrp="1"/>
          </p:cNvSpPr>
          <p:nvPr>
            <p:ph type="sldNum" sz="quarter" idx="5"/>
          </p:nvPr>
        </p:nvSpPr>
        <p:spPr>
          <a:noFill/>
        </p:spPr>
        <p:txBody>
          <a:bodyPr/>
          <a:lstStyle/>
          <a:p>
            <a:r>
              <a:rPr lang="en-US" smtClean="0"/>
              <a:t>Page </a:t>
            </a:r>
            <a:fld id="{FD72ED04-A864-4DC0-A8CE-E9B26A560A8E}"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t>doc.: IEEE 802.21-02/xxxr0</a:t>
            </a:r>
          </a:p>
        </p:txBody>
      </p:sp>
      <p:sp>
        <p:nvSpPr>
          <p:cNvPr id="41987" name="Rectangle 3"/>
          <p:cNvSpPr>
            <a:spLocks noGrp="1" noChangeArrowheads="1"/>
          </p:cNvSpPr>
          <p:nvPr>
            <p:ph type="dt" sz="quarter" idx="1"/>
          </p:nvPr>
        </p:nvSpPr>
        <p:spPr>
          <a:noFill/>
        </p:spPr>
        <p:txBody>
          <a:bodyPr/>
          <a:lstStyle/>
          <a:p>
            <a:r>
              <a:rPr lang="en-US" smtClean="0"/>
              <a:t>Month 2002</a:t>
            </a:r>
          </a:p>
        </p:txBody>
      </p:sp>
      <p:sp>
        <p:nvSpPr>
          <p:cNvPr id="41988" name="Rectangle 6"/>
          <p:cNvSpPr>
            <a:spLocks noGrp="1" noChangeArrowheads="1"/>
          </p:cNvSpPr>
          <p:nvPr>
            <p:ph type="ftr" sz="quarter" idx="4"/>
          </p:nvPr>
        </p:nvSpPr>
        <p:spPr>
          <a:noFill/>
        </p:spPr>
        <p:txBody>
          <a:bodyPr/>
          <a:lstStyle/>
          <a:p>
            <a:pPr lvl="4"/>
            <a:r>
              <a:rPr lang="en-US" smtClean="0"/>
              <a:t>XXXX, His Company</a:t>
            </a:r>
          </a:p>
        </p:txBody>
      </p:sp>
      <p:sp>
        <p:nvSpPr>
          <p:cNvPr id="41989" name="Rectangle 7"/>
          <p:cNvSpPr>
            <a:spLocks noGrp="1" noChangeArrowheads="1"/>
          </p:cNvSpPr>
          <p:nvPr>
            <p:ph type="sldNum" sz="quarter" idx="5"/>
          </p:nvPr>
        </p:nvSpPr>
        <p:spPr>
          <a:noFill/>
        </p:spPr>
        <p:txBody>
          <a:bodyPr/>
          <a:lstStyle/>
          <a:p>
            <a:r>
              <a:rPr lang="en-US" smtClean="0"/>
              <a:t>Page </a:t>
            </a:r>
            <a:fld id="{4459728C-1439-493F-A35A-B1BCF95AB4CE}" type="slidenum">
              <a:rPr lang="en-US" smtClean="0"/>
              <a:pPr/>
              <a:t>8</a:t>
            </a:fld>
            <a:endParaRPr lang="en-US"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smtClean="0"/>
              <a:t>doc.: IEEE 802.21-02/xxxr0</a:t>
            </a:r>
          </a:p>
        </p:txBody>
      </p:sp>
      <p:sp>
        <p:nvSpPr>
          <p:cNvPr id="43011" name="Rectangle 3"/>
          <p:cNvSpPr>
            <a:spLocks noGrp="1" noChangeArrowheads="1"/>
          </p:cNvSpPr>
          <p:nvPr>
            <p:ph type="dt" sz="quarter" idx="1"/>
          </p:nvPr>
        </p:nvSpPr>
        <p:spPr>
          <a:noFill/>
        </p:spPr>
        <p:txBody>
          <a:bodyPr/>
          <a:lstStyle/>
          <a:p>
            <a:r>
              <a:rPr lang="en-US" smtClean="0"/>
              <a:t>Month 2002</a:t>
            </a:r>
          </a:p>
        </p:txBody>
      </p:sp>
      <p:sp>
        <p:nvSpPr>
          <p:cNvPr id="43012" name="Rectangle 6"/>
          <p:cNvSpPr>
            <a:spLocks noGrp="1" noChangeArrowheads="1"/>
          </p:cNvSpPr>
          <p:nvPr>
            <p:ph type="ftr" sz="quarter" idx="4"/>
          </p:nvPr>
        </p:nvSpPr>
        <p:spPr>
          <a:noFill/>
        </p:spPr>
        <p:txBody>
          <a:bodyPr/>
          <a:lstStyle/>
          <a:p>
            <a:pPr lvl="4"/>
            <a:r>
              <a:rPr lang="en-US" smtClean="0"/>
              <a:t>XXXX, His Company</a:t>
            </a:r>
          </a:p>
        </p:txBody>
      </p:sp>
      <p:sp>
        <p:nvSpPr>
          <p:cNvPr id="43013" name="Rectangle 7"/>
          <p:cNvSpPr>
            <a:spLocks noGrp="1" noChangeArrowheads="1"/>
          </p:cNvSpPr>
          <p:nvPr>
            <p:ph type="sldNum" sz="quarter" idx="5"/>
          </p:nvPr>
        </p:nvSpPr>
        <p:spPr>
          <a:noFill/>
        </p:spPr>
        <p:txBody>
          <a:bodyPr/>
          <a:lstStyle/>
          <a:p>
            <a:r>
              <a:rPr lang="en-US" smtClean="0"/>
              <a:t>Page </a:t>
            </a:r>
            <a:fld id="{9FB3E486-5714-4476-87EF-E6E194B853B1}" type="slidenum">
              <a:rPr lang="en-US" smtClean="0"/>
              <a:pPr/>
              <a:t>9</a:t>
            </a:fld>
            <a:endParaRPr lang="en-US"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t>doc.: IEEE 802.21-02/xxxr0</a:t>
            </a:r>
          </a:p>
        </p:txBody>
      </p:sp>
      <p:sp>
        <p:nvSpPr>
          <p:cNvPr id="44035" name="Rectangle 3"/>
          <p:cNvSpPr>
            <a:spLocks noGrp="1" noChangeArrowheads="1"/>
          </p:cNvSpPr>
          <p:nvPr>
            <p:ph type="dt" sz="quarter" idx="1"/>
          </p:nvPr>
        </p:nvSpPr>
        <p:spPr>
          <a:noFill/>
        </p:spPr>
        <p:txBody>
          <a:bodyPr/>
          <a:lstStyle/>
          <a:p>
            <a:r>
              <a:rPr lang="en-US" smtClean="0"/>
              <a:t>Month 2002</a:t>
            </a:r>
          </a:p>
        </p:txBody>
      </p:sp>
      <p:sp>
        <p:nvSpPr>
          <p:cNvPr id="44036" name="Rectangle 6"/>
          <p:cNvSpPr>
            <a:spLocks noGrp="1" noChangeArrowheads="1"/>
          </p:cNvSpPr>
          <p:nvPr>
            <p:ph type="ftr" sz="quarter" idx="4"/>
          </p:nvPr>
        </p:nvSpPr>
        <p:spPr>
          <a:noFill/>
        </p:spPr>
        <p:txBody>
          <a:bodyPr/>
          <a:lstStyle/>
          <a:p>
            <a:pPr lvl="4"/>
            <a:r>
              <a:rPr lang="en-US" smtClean="0"/>
              <a:t>XXXX, His Company</a:t>
            </a:r>
          </a:p>
        </p:txBody>
      </p:sp>
      <p:sp>
        <p:nvSpPr>
          <p:cNvPr id="44037" name="Rectangle 7"/>
          <p:cNvSpPr>
            <a:spLocks noGrp="1" noChangeArrowheads="1"/>
          </p:cNvSpPr>
          <p:nvPr>
            <p:ph type="sldNum" sz="quarter" idx="5"/>
          </p:nvPr>
        </p:nvSpPr>
        <p:spPr>
          <a:noFill/>
        </p:spPr>
        <p:txBody>
          <a:bodyPr/>
          <a:lstStyle/>
          <a:p>
            <a:r>
              <a:rPr lang="en-US" smtClean="0"/>
              <a:t>Page </a:t>
            </a:r>
            <a:fld id="{22873825-BC60-48EB-9FFF-65A50B4E4F2E}" type="slidenum">
              <a:rPr lang="en-US" smtClean="0"/>
              <a:pPr/>
              <a:t>10</a:t>
            </a:fld>
            <a:endParaRPr lang="en-US"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doc.: IEEE 802.21-02/xxxr0</a:t>
            </a:r>
          </a:p>
        </p:txBody>
      </p:sp>
      <p:sp>
        <p:nvSpPr>
          <p:cNvPr id="45059" name="Rectangle 3"/>
          <p:cNvSpPr>
            <a:spLocks noGrp="1" noChangeArrowheads="1"/>
          </p:cNvSpPr>
          <p:nvPr>
            <p:ph type="dt" sz="quarter" idx="1"/>
          </p:nvPr>
        </p:nvSpPr>
        <p:spPr>
          <a:noFill/>
        </p:spPr>
        <p:txBody>
          <a:bodyPr/>
          <a:lstStyle/>
          <a:p>
            <a:r>
              <a:rPr lang="en-US" smtClean="0"/>
              <a:t>Month 2002</a:t>
            </a:r>
          </a:p>
        </p:txBody>
      </p:sp>
      <p:sp>
        <p:nvSpPr>
          <p:cNvPr id="45060" name="Rectangle 6"/>
          <p:cNvSpPr>
            <a:spLocks noGrp="1" noChangeArrowheads="1"/>
          </p:cNvSpPr>
          <p:nvPr>
            <p:ph type="ftr" sz="quarter" idx="4"/>
          </p:nvPr>
        </p:nvSpPr>
        <p:spPr>
          <a:noFill/>
        </p:spPr>
        <p:txBody>
          <a:bodyPr/>
          <a:lstStyle/>
          <a:p>
            <a:pPr lvl="4"/>
            <a:r>
              <a:rPr lang="en-US" smtClean="0"/>
              <a:t>XXXX, His Company</a:t>
            </a:r>
          </a:p>
        </p:txBody>
      </p:sp>
      <p:sp>
        <p:nvSpPr>
          <p:cNvPr id="45061" name="Rectangle 7"/>
          <p:cNvSpPr>
            <a:spLocks noGrp="1" noChangeArrowheads="1"/>
          </p:cNvSpPr>
          <p:nvPr>
            <p:ph type="sldNum" sz="quarter" idx="5"/>
          </p:nvPr>
        </p:nvSpPr>
        <p:spPr>
          <a:noFill/>
        </p:spPr>
        <p:txBody>
          <a:bodyPr/>
          <a:lstStyle/>
          <a:p>
            <a:r>
              <a:rPr lang="en-US" smtClean="0"/>
              <a:t>Page </a:t>
            </a:r>
            <a:fld id="{DF36E325-9DCB-4E9C-B2E9-33A2A74CDECF}" type="slidenum">
              <a:rPr lang="en-US" smtClean="0"/>
              <a:pPr/>
              <a:t>11</a:t>
            </a:fld>
            <a:endParaRPr lang="en-US"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doc.: IEEE 802.21-02/xxxr0</a:t>
            </a:r>
          </a:p>
        </p:txBody>
      </p:sp>
      <p:sp>
        <p:nvSpPr>
          <p:cNvPr id="46083" name="Rectangle 3"/>
          <p:cNvSpPr>
            <a:spLocks noGrp="1" noChangeArrowheads="1"/>
          </p:cNvSpPr>
          <p:nvPr>
            <p:ph type="dt" sz="quarter" idx="1"/>
          </p:nvPr>
        </p:nvSpPr>
        <p:spPr>
          <a:noFill/>
        </p:spPr>
        <p:txBody>
          <a:bodyPr/>
          <a:lstStyle/>
          <a:p>
            <a:r>
              <a:rPr lang="en-US" smtClean="0"/>
              <a:t>Month 2002</a:t>
            </a:r>
          </a:p>
        </p:txBody>
      </p:sp>
      <p:sp>
        <p:nvSpPr>
          <p:cNvPr id="46084" name="Rectangle 6"/>
          <p:cNvSpPr>
            <a:spLocks noGrp="1" noChangeArrowheads="1"/>
          </p:cNvSpPr>
          <p:nvPr>
            <p:ph type="ftr" sz="quarter" idx="4"/>
          </p:nvPr>
        </p:nvSpPr>
        <p:spPr>
          <a:noFill/>
        </p:spPr>
        <p:txBody>
          <a:bodyPr/>
          <a:lstStyle/>
          <a:p>
            <a:pPr lvl="4"/>
            <a:r>
              <a:rPr lang="en-US" smtClean="0"/>
              <a:t>XXXX, His Company</a:t>
            </a:r>
          </a:p>
        </p:txBody>
      </p:sp>
      <p:sp>
        <p:nvSpPr>
          <p:cNvPr id="46085" name="Rectangle 7"/>
          <p:cNvSpPr>
            <a:spLocks noGrp="1" noChangeArrowheads="1"/>
          </p:cNvSpPr>
          <p:nvPr>
            <p:ph type="sldNum" sz="quarter" idx="5"/>
          </p:nvPr>
        </p:nvSpPr>
        <p:spPr>
          <a:noFill/>
        </p:spPr>
        <p:txBody>
          <a:bodyPr/>
          <a:lstStyle/>
          <a:p>
            <a:r>
              <a:rPr lang="en-US" smtClean="0"/>
              <a:t>Page </a:t>
            </a:r>
            <a:fld id="{29802E4C-7981-4917-956C-79C57D027130}" type="slidenum">
              <a:rPr lang="en-US" smtClean="0"/>
              <a:pPr/>
              <a:t>14</a:t>
            </a:fld>
            <a:endParaRPr lang="en-US"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smtClean="0"/>
              <a:t>doc.: IEEE 802.21-02/xxxr0</a:t>
            </a:r>
          </a:p>
        </p:txBody>
      </p:sp>
      <p:sp>
        <p:nvSpPr>
          <p:cNvPr id="47107" name="Rectangle 3"/>
          <p:cNvSpPr>
            <a:spLocks noGrp="1" noChangeArrowheads="1"/>
          </p:cNvSpPr>
          <p:nvPr>
            <p:ph type="dt" sz="quarter" idx="1"/>
          </p:nvPr>
        </p:nvSpPr>
        <p:spPr>
          <a:noFill/>
        </p:spPr>
        <p:txBody>
          <a:bodyPr/>
          <a:lstStyle/>
          <a:p>
            <a:r>
              <a:rPr lang="en-US" smtClean="0"/>
              <a:t>Month 2002</a:t>
            </a:r>
          </a:p>
        </p:txBody>
      </p:sp>
      <p:sp>
        <p:nvSpPr>
          <p:cNvPr id="47108" name="Rectangle 6"/>
          <p:cNvSpPr>
            <a:spLocks noGrp="1" noChangeArrowheads="1"/>
          </p:cNvSpPr>
          <p:nvPr>
            <p:ph type="ftr" sz="quarter" idx="4"/>
          </p:nvPr>
        </p:nvSpPr>
        <p:spPr>
          <a:noFill/>
        </p:spPr>
        <p:txBody>
          <a:bodyPr/>
          <a:lstStyle/>
          <a:p>
            <a:pPr lvl="4"/>
            <a:r>
              <a:rPr lang="en-US" smtClean="0"/>
              <a:t>XXXX, His Company</a:t>
            </a:r>
          </a:p>
        </p:txBody>
      </p:sp>
      <p:sp>
        <p:nvSpPr>
          <p:cNvPr id="47109" name="Rectangle 7"/>
          <p:cNvSpPr>
            <a:spLocks noGrp="1" noChangeArrowheads="1"/>
          </p:cNvSpPr>
          <p:nvPr>
            <p:ph type="sldNum" sz="quarter" idx="5"/>
          </p:nvPr>
        </p:nvSpPr>
        <p:spPr>
          <a:noFill/>
        </p:spPr>
        <p:txBody>
          <a:bodyPr/>
          <a:lstStyle/>
          <a:p>
            <a:r>
              <a:rPr lang="en-US" smtClean="0"/>
              <a:t>Page </a:t>
            </a:r>
            <a:fld id="{BD247846-25D8-40D6-95C5-A08682899269}" type="slidenum">
              <a:rPr lang="en-US" smtClean="0"/>
              <a:pPr/>
              <a:t>16</a:t>
            </a:fld>
            <a:endParaRPr lang="en-US"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r>
              <a:rPr lang="en-US" smtClean="0"/>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smtClean="0"/>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smtClean="0"/>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2" name="Title 1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p:spPr>
        <p:txBody>
          <a:bodyPr/>
          <a:lstStyle>
            <a:lvl1pPr>
              <a:defRPr/>
            </a:lvl1pPr>
          </a:lstStyle>
          <a:p>
            <a:pPr>
              <a:defRPr/>
            </a:pPr>
            <a:r>
              <a:rPr lang="en-US" smtClean="0"/>
              <a:t>September  2010</a:t>
            </a:r>
            <a:endParaRPr lang="en-US"/>
          </a:p>
        </p:txBody>
      </p:sp>
      <p:sp>
        <p:nvSpPr>
          <p:cNvPr id="6" name="Footer Placeholder 5"/>
          <p:cNvSpPr>
            <a:spLocks noGrp="1"/>
          </p:cNvSpPr>
          <p:nvPr>
            <p:ph type="ftr" sz="quarter" idx="11"/>
          </p:nvPr>
        </p:nvSpPr>
        <p:spPr/>
        <p:txBody>
          <a:bodyPr/>
          <a:lstStyle>
            <a:lvl1pPr>
              <a:defRPr/>
            </a:lvl1pPr>
          </a:lstStyle>
          <a:p>
            <a:pPr>
              <a:defRPr/>
            </a:pPr>
            <a:r>
              <a:rPr lang="en-US"/>
              <a:t>Subir Das, Chair, IEEE 802.21</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955A4B1-4EFB-4DEF-816B-559E5062D28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p:spPr>
        <p:txBody>
          <a:bodyPr/>
          <a:lstStyle>
            <a:lvl1pPr>
              <a:defRPr/>
            </a:lvl1pPr>
          </a:lstStyle>
          <a:p>
            <a:pPr>
              <a:defRPr/>
            </a:pPr>
            <a:r>
              <a:rPr lang="en-US" smtClean="0"/>
              <a:t>September  2010</a:t>
            </a:r>
            <a:endParaRPr lang="en-US"/>
          </a:p>
        </p:txBody>
      </p:sp>
      <p:sp>
        <p:nvSpPr>
          <p:cNvPr id="6" name="Footer Placeholder 5"/>
          <p:cNvSpPr>
            <a:spLocks noGrp="1"/>
          </p:cNvSpPr>
          <p:nvPr>
            <p:ph type="ftr" sz="quarter" idx="11"/>
          </p:nvPr>
        </p:nvSpPr>
        <p:spPr/>
        <p:txBody>
          <a:bodyPr/>
          <a:lstStyle>
            <a:lvl1pPr>
              <a:defRPr/>
            </a:lvl1pPr>
          </a:lstStyle>
          <a:p>
            <a:pPr>
              <a:defRPr/>
            </a:pPr>
            <a:r>
              <a:rPr lang="en-US"/>
              <a:t>Subir Das, Chair, IEEE 802.21</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825E2F7-1D07-407B-992F-AC7D2817658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p:spPr>
        <p:txBody>
          <a:bodyPr/>
          <a:lstStyle>
            <a:lvl1pPr>
              <a:defRPr/>
            </a:lvl1pPr>
          </a:lstStyle>
          <a:p>
            <a:pPr>
              <a:defRPr/>
            </a:pPr>
            <a:r>
              <a:rPr lang="en-US" smtClean="0"/>
              <a:t>September  2010</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Subir Das, Chair, IEEE 802.21</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74FAE21-1B12-43B9-9130-C41EEF43AB05}"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p:spPr>
        <p:txBody>
          <a:bodyPr/>
          <a:lstStyle>
            <a:lvl1pPr>
              <a:defRPr/>
            </a:lvl1pPr>
          </a:lstStyle>
          <a:p>
            <a:pPr>
              <a:defRPr/>
            </a:pPr>
            <a:r>
              <a:rPr lang="en-US" smtClean="0"/>
              <a:t>September  2010</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Subir Das, Chair, IEEE 802.21</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95E68F9D-EE77-4604-80A2-5FFC8BC1321E}"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Date Placeholder 3"/>
          <p:cNvSpPr>
            <a:spLocks noGrp="1"/>
          </p:cNvSpPr>
          <p:nvPr>
            <p:ph type="dt" sz="half" idx="10"/>
          </p:nvPr>
        </p:nvSpPr>
        <p:spPr>
          <a:xfrm>
            <a:off x="914400" y="377825"/>
            <a:ext cx="754063" cy="215900"/>
          </a:xfrm>
        </p:spPr>
        <p:txBody>
          <a:bodyPr/>
          <a:lstStyle>
            <a:lvl1pPr>
              <a:defRPr/>
            </a:lvl1pPr>
          </a:lstStyle>
          <a:p>
            <a:pPr>
              <a:defRPr/>
            </a:pPr>
            <a:r>
              <a:rPr lang="en-US" smtClean="0"/>
              <a:t>September  2010</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Subir Das, Chair, IEEE 802.21</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6CC2B97F-973B-4407-B2CD-43C3E76D1A66}"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D26BBCC7-F472-4271-BB1B-1A8EC13723EB}"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49690285-F893-4790-A724-96E45CA15497}"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14A87D7D-18D4-4AC8-B10F-B8A600454B75}"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EC765D2E-6FA3-4BB9-988F-6FBC2B61DC05}"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9" name="Slide Number Placeholder 5"/>
          <p:cNvSpPr>
            <a:spLocks noGrp="1"/>
          </p:cNvSpPr>
          <p:nvPr>
            <p:ph type="sldNum" sz="quarter" idx="12"/>
          </p:nvPr>
        </p:nvSpPr>
        <p:spPr/>
        <p:txBody>
          <a:bodyPr/>
          <a:lstStyle>
            <a:lvl1pPr>
              <a:defRPr/>
            </a:lvl1pPr>
          </a:lstStyle>
          <a:p>
            <a:pPr>
              <a:defRPr/>
            </a:pPr>
            <a:fld id="{6E05C69D-B6EE-44D1-87BC-41A78639143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Subir Das, Chair, IEEE 802.21</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CBDE478-540A-4533-B630-5289DA16E16C}"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5" name="Slide Number Placeholder 5"/>
          <p:cNvSpPr>
            <a:spLocks noGrp="1"/>
          </p:cNvSpPr>
          <p:nvPr>
            <p:ph type="sldNum" sz="quarter" idx="12"/>
          </p:nvPr>
        </p:nvSpPr>
        <p:spPr/>
        <p:txBody>
          <a:bodyPr/>
          <a:lstStyle>
            <a:lvl1pPr>
              <a:defRPr/>
            </a:lvl1pPr>
          </a:lstStyle>
          <a:p>
            <a:pPr>
              <a:defRPr/>
            </a:pPr>
            <a:fld id="{966405D2-4AE7-473C-8F39-C4B4E070160D}"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4" name="Slide Number Placeholder 5"/>
          <p:cNvSpPr>
            <a:spLocks noGrp="1"/>
          </p:cNvSpPr>
          <p:nvPr>
            <p:ph type="sldNum" sz="quarter" idx="12"/>
          </p:nvPr>
        </p:nvSpPr>
        <p:spPr/>
        <p:txBody>
          <a:bodyPr/>
          <a:lstStyle>
            <a:lvl1pPr>
              <a:defRPr/>
            </a:lvl1pPr>
          </a:lstStyle>
          <a:p>
            <a:pPr>
              <a:defRPr/>
            </a:pPr>
            <a:fld id="{863E1F64-50B1-418F-962C-B808F147EB5D}"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F4623493-D78E-476E-ADFE-FC7DA517461D}"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2FF10AF9-D278-49BA-91C2-3547396931F7}"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EA515F29-A17C-4417-B3CB-61508052755A}"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813AC610-B033-4125-93E1-31603498AFD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r>
              <a:rPr lang="en-US" smtClean="0"/>
              <a:t>September  2010</a:t>
            </a:r>
            <a:endParaRPr lang="en-US"/>
          </a:p>
        </p:txBody>
      </p:sp>
      <p:sp>
        <p:nvSpPr>
          <p:cNvPr id="4" name="Footer Placeholder 3"/>
          <p:cNvSpPr>
            <a:spLocks noGrp="1"/>
          </p:cNvSpPr>
          <p:nvPr>
            <p:ph type="ftr" sz="quarter" idx="11"/>
          </p:nvPr>
        </p:nvSpPr>
        <p:spPr/>
        <p:txBody>
          <a:bodyPr/>
          <a:lstStyle>
            <a:lvl1pPr>
              <a:defRPr/>
            </a:lvl1pPr>
          </a:lstStyle>
          <a:p>
            <a:pPr>
              <a:defRPr/>
            </a:pPr>
            <a:r>
              <a:rPr lang="en-US"/>
              <a:t>Subir Das, Chair, IEEE 802.21</a:t>
            </a:r>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3DACD2F-9786-486C-9E92-757D70B8C56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p:spPr>
        <p:txBody>
          <a:bodyPr/>
          <a:lstStyle>
            <a:lvl1pPr>
              <a:defRPr/>
            </a:lvl1pPr>
          </a:lstStyle>
          <a:p>
            <a:pPr>
              <a:defRPr/>
            </a:pPr>
            <a:r>
              <a:rPr lang="en-US" smtClean="0"/>
              <a:t>September  2010</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55EAE60E-B8AB-4C07-8727-0B4A640A876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914400" y="377825"/>
            <a:ext cx="754063" cy="215900"/>
          </a:xfrm>
        </p:spPr>
        <p:txBody>
          <a:bodyPr/>
          <a:lstStyle>
            <a:lvl1pPr>
              <a:defRPr/>
            </a:lvl1pPr>
          </a:lstStyle>
          <a:p>
            <a:pPr>
              <a:defRPr/>
            </a:pPr>
            <a:r>
              <a:rPr lang="en-US" smtClean="0"/>
              <a:t>September  2010</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Subir Das, Chair, IEEE 802.21</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1AE6C48-FC0E-4C0A-A7D2-A12BE0BB3FF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377825"/>
            <a:ext cx="754063" cy="215900"/>
          </a:xfrm>
        </p:spPr>
        <p:txBody>
          <a:bodyPr/>
          <a:lstStyle>
            <a:lvl1pPr>
              <a:defRPr/>
            </a:lvl1pPr>
          </a:lstStyle>
          <a:p>
            <a:pPr>
              <a:defRPr/>
            </a:pPr>
            <a:r>
              <a:rPr lang="en-US" smtClean="0"/>
              <a:t>September  2010</a:t>
            </a:r>
            <a:endParaRPr lang="en-US"/>
          </a:p>
        </p:txBody>
      </p:sp>
      <p:sp>
        <p:nvSpPr>
          <p:cNvPr id="6" name="Footer Placeholder 5"/>
          <p:cNvSpPr>
            <a:spLocks noGrp="1"/>
          </p:cNvSpPr>
          <p:nvPr>
            <p:ph type="ftr" sz="quarter" idx="11"/>
          </p:nvPr>
        </p:nvSpPr>
        <p:spPr/>
        <p:txBody>
          <a:bodyPr/>
          <a:lstStyle>
            <a:lvl1pPr>
              <a:defRPr/>
            </a:lvl1pPr>
          </a:lstStyle>
          <a:p>
            <a:pPr>
              <a:defRPr/>
            </a:pPr>
            <a:r>
              <a:rPr lang="en-US"/>
              <a:t>Subir Das, Chair, IEEE 802.21</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A1EC890-31EC-487D-AA60-02B691D82D1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377825"/>
            <a:ext cx="754063" cy="215900"/>
          </a:xfrm>
        </p:spPr>
        <p:txBody>
          <a:bodyPr/>
          <a:lstStyle>
            <a:lvl1pPr>
              <a:defRPr/>
            </a:lvl1pPr>
          </a:lstStyle>
          <a:p>
            <a:pPr>
              <a:defRPr/>
            </a:pPr>
            <a:r>
              <a:rPr lang="en-US" smtClean="0"/>
              <a:t>September  2010</a:t>
            </a:r>
            <a:endParaRPr lang="en-US"/>
          </a:p>
        </p:txBody>
      </p:sp>
      <p:sp>
        <p:nvSpPr>
          <p:cNvPr id="8" name="Footer Placeholder 7"/>
          <p:cNvSpPr>
            <a:spLocks noGrp="1"/>
          </p:cNvSpPr>
          <p:nvPr>
            <p:ph type="ftr" sz="quarter" idx="11"/>
          </p:nvPr>
        </p:nvSpPr>
        <p:spPr/>
        <p:txBody>
          <a:bodyPr/>
          <a:lstStyle>
            <a:lvl1pPr>
              <a:defRPr/>
            </a:lvl1pPr>
          </a:lstStyle>
          <a:p>
            <a:pPr>
              <a:defRPr/>
            </a:pPr>
            <a:r>
              <a:rPr lang="en-US"/>
              <a:t>Subir Das, Chair, IEEE 802.21</a:t>
            </a:r>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519437-B6E0-45D2-ADBE-CED11A2324B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54063" cy="215900"/>
          </a:xfrm>
        </p:spPr>
        <p:txBody>
          <a:bodyPr/>
          <a:lstStyle>
            <a:lvl1pPr>
              <a:defRPr/>
            </a:lvl1pPr>
          </a:lstStyle>
          <a:p>
            <a:pPr>
              <a:defRPr/>
            </a:pPr>
            <a:r>
              <a:rPr lang="en-US" smtClean="0"/>
              <a:t>September  2010</a:t>
            </a:r>
            <a:endParaRPr lang="en-US"/>
          </a:p>
        </p:txBody>
      </p:sp>
      <p:sp>
        <p:nvSpPr>
          <p:cNvPr id="4" name="Footer Placeholder 3"/>
          <p:cNvSpPr>
            <a:spLocks noGrp="1"/>
          </p:cNvSpPr>
          <p:nvPr>
            <p:ph type="ftr" sz="quarter" idx="11"/>
          </p:nvPr>
        </p:nvSpPr>
        <p:spPr/>
        <p:txBody>
          <a:bodyPr/>
          <a:lstStyle>
            <a:lvl1pPr>
              <a:defRPr/>
            </a:lvl1pPr>
          </a:lstStyle>
          <a:p>
            <a:pPr>
              <a:defRPr/>
            </a:pPr>
            <a:r>
              <a:rPr lang="en-US"/>
              <a:t>Subir Das, Chair, IEEE 802.21</a:t>
            </a:r>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5F31B28D-59C5-4D92-A491-E66C7A6F6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14400" y="377825"/>
            <a:ext cx="754063" cy="215900"/>
          </a:xfrm>
        </p:spPr>
        <p:txBody>
          <a:bodyPr/>
          <a:lstStyle>
            <a:lvl1pPr>
              <a:defRPr/>
            </a:lvl1pPr>
          </a:lstStyle>
          <a:p>
            <a:pPr>
              <a:defRPr/>
            </a:pPr>
            <a:r>
              <a:rPr lang="en-US" smtClean="0"/>
              <a:t>September  2010</a:t>
            </a:r>
            <a:endParaRPr lang="en-US"/>
          </a:p>
        </p:txBody>
      </p:sp>
      <p:sp>
        <p:nvSpPr>
          <p:cNvPr id="3" name="Footer Placeholder 2"/>
          <p:cNvSpPr>
            <a:spLocks noGrp="1"/>
          </p:cNvSpPr>
          <p:nvPr>
            <p:ph type="ftr" sz="quarter" idx="11"/>
          </p:nvPr>
        </p:nvSpPr>
        <p:spPr/>
        <p:txBody>
          <a:bodyPr/>
          <a:lstStyle>
            <a:lvl1pPr>
              <a:defRPr/>
            </a:lvl1pPr>
          </a:lstStyle>
          <a:p>
            <a:pPr>
              <a:defRPr/>
            </a:pPr>
            <a:r>
              <a:rPr lang="en-US"/>
              <a:t>Subir Das, Chair, IEEE 802.21</a:t>
            </a:r>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C922C443-5D96-4DE7-99CD-7C5E19B8A47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userDrawn="1"/>
        </p:nvPicPr>
        <p:blipFill>
          <a:blip r:embed="rId16"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userDrawn="1"/>
        </p:nvPicPr>
        <p:blipFill>
          <a:blip r:embed="rId17"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914400" y="377825"/>
            <a:ext cx="7683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400" b="1"/>
            </a:lvl1pPr>
          </a:lstStyle>
          <a:p>
            <a:pPr>
              <a:defRPr/>
            </a:pPr>
            <a:r>
              <a:rPr lang="en-US" smtClean="0"/>
              <a:t>September  2010</a:t>
            </a:r>
            <a:endParaRPr lang="en-US" dirty="0"/>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Subir Das, Chair, IEEE 802.21</a:t>
            </a:r>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F3D7A4F0-0FCF-4224-B81A-51E9E7009AFE}" type="slidenum">
              <a:rPr lang="en-US"/>
              <a:pPr>
                <a:defRPr/>
              </a:pPr>
              <a:t>‹#›</a:t>
            </a:fld>
            <a:endParaRPr lang="en-US"/>
          </a:p>
        </p:txBody>
      </p:sp>
      <p:sp>
        <p:nvSpPr>
          <p:cNvPr id="1031" name="Rectangle 7"/>
          <p:cNvSpPr>
            <a:spLocks noChangeArrowheads="1"/>
          </p:cNvSpPr>
          <p:nvPr/>
        </p:nvSpPr>
        <p:spPr bwMode="auto">
          <a:xfrm>
            <a:off x="3484563" y="393700"/>
            <a:ext cx="4791075" cy="215900"/>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21-10-0181-00-0000-WG_Session-40_Opening_Notes.ppt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Line 10"/>
          <p:cNvSpPr>
            <a:spLocks noChangeShapeType="1"/>
          </p:cNvSpPr>
          <p:nvPr userDrawn="1"/>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849" r:id="rId1"/>
    <p:sldLayoutId id="2147483837" r:id="rId2"/>
    <p:sldLayoutId id="2147483850" r:id="rId3"/>
    <p:sldLayoutId id="2147483851" r:id="rId4"/>
    <p:sldLayoutId id="2147483852" r:id="rId5"/>
    <p:sldLayoutId id="2147483853" r:id="rId6"/>
    <p:sldLayoutId id="2147483854" r:id="rId7"/>
    <p:sldLayoutId id="2147483855" r:id="rId8"/>
    <p:sldLayoutId id="2147483856" r:id="rId9"/>
    <p:sldLayoutId id="2147483857" r:id="rId10"/>
    <p:sldLayoutId id="2147483858" r:id="rId11"/>
    <p:sldLayoutId id="2147483859" r:id="rId12"/>
    <p:sldLayoutId id="2147483860" r:id="rId13"/>
    <p:sldLayoutId id="2147483861" r:id="rId14"/>
  </p:sldLayoutIdLst>
  <p:hf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September  2010</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hyperlink" Target="http://www.ieee802.org/21/ballots.html"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4294967295"/>
          </p:nvPr>
        </p:nvSpPr>
        <p:spPr>
          <a:xfrm>
            <a:off x="685800" y="6477456"/>
            <a:ext cx="1227837" cy="215444"/>
          </a:xfrm>
          <a:noFill/>
        </p:spPr>
        <p:txBody>
          <a:bodyPr/>
          <a:lstStyle/>
          <a:p>
            <a:r>
              <a:rPr lang="en-US" smtClean="0"/>
              <a:t>September  2010</a:t>
            </a:r>
            <a:endParaRPr lang="en-US" dirty="0" smtClean="0"/>
          </a:p>
        </p:txBody>
      </p:sp>
      <p:sp>
        <p:nvSpPr>
          <p:cNvPr id="16387" name="Footer Placeholder 4"/>
          <p:cNvSpPr>
            <a:spLocks noGrp="1"/>
          </p:cNvSpPr>
          <p:nvPr>
            <p:ph type="ftr" sz="quarter" idx="4294967295"/>
          </p:nvPr>
        </p:nvSpPr>
        <p:spPr>
          <a:xfrm>
            <a:off x="6711950" y="6475413"/>
            <a:ext cx="1898650" cy="184150"/>
          </a:xfrm>
          <a:noFill/>
        </p:spPr>
        <p:txBody>
          <a:bodyPr/>
          <a:lstStyle/>
          <a:p>
            <a:r>
              <a:rPr lang="en-US" smtClean="0"/>
              <a:t>Subir Das, Chair, IEEE 802.21</a:t>
            </a:r>
          </a:p>
        </p:txBody>
      </p:sp>
      <p:sp>
        <p:nvSpPr>
          <p:cNvPr id="16388" name="Slide Number Placeholder 5"/>
          <p:cNvSpPr>
            <a:spLocks noGrp="1"/>
          </p:cNvSpPr>
          <p:nvPr>
            <p:ph type="sldNum" sz="quarter" idx="4294967295"/>
          </p:nvPr>
        </p:nvSpPr>
        <p:spPr>
          <a:xfrm>
            <a:off x="4344988" y="6475413"/>
            <a:ext cx="528637" cy="182562"/>
          </a:xfrm>
          <a:noFill/>
        </p:spPr>
        <p:txBody>
          <a:bodyPr/>
          <a:lstStyle/>
          <a:p>
            <a:r>
              <a:rPr lang="en-US" smtClean="0"/>
              <a:t>Slide </a:t>
            </a:r>
            <a:fld id="{6042FFE4-C8DC-457A-A259-A03C95A25D6B}" type="slidenum">
              <a:rPr lang="en-US" smtClean="0"/>
              <a:pPr/>
              <a:t>1</a:t>
            </a:fld>
            <a:endParaRPr lang="en-US" smtClean="0"/>
          </a:p>
        </p:txBody>
      </p:sp>
      <p:sp>
        <p:nvSpPr>
          <p:cNvPr id="16389" name="Rectangle 2"/>
          <p:cNvSpPr>
            <a:spLocks noGrp="1" noChangeArrowheads="1"/>
          </p:cNvSpPr>
          <p:nvPr>
            <p:ph type="ctrTitle"/>
          </p:nvPr>
        </p:nvSpPr>
        <p:spPr>
          <a:xfrm>
            <a:off x="609600" y="1066800"/>
            <a:ext cx="7848600" cy="3505200"/>
          </a:xfrm>
        </p:spPr>
        <p:txBody>
          <a:bodyPr/>
          <a:lstStyle/>
          <a:p>
            <a:r>
              <a:rPr lang="en-US" b="1" dirty="0" smtClean="0">
                <a:latin typeface="Arial" charset="0"/>
              </a:rPr>
              <a:t>IEEE 802.21</a:t>
            </a:r>
            <a:br>
              <a:rPr lang="en-US" b="1" dirty="0" smtClean="0">
                <a:latin typeface="Arial" charset="0"/>
              </a:rPr>
            </a:br>
            <a:r>
              <a:rPr lang="en-US" b="1" dirty="0" smtClean="0">
                <a:latin typeface="Arial" charset="0"/>
              </a:rPr>
              <a:t>Session #40</a:t>
            </a:r>
            <a:br>
              <a:rPr lang="en-US" b="1" dirty="0" smtClean="0">
                <a:latin typeface="Arial" charset="0"/>
              </a:rPr>
            </a:br>
            <a:r>
              <a:rPr lang="en-US" b="1" dirty="0" smtClean="0">
                <a:latin typeface="Arial" charset="0"/>
              </a:rPr>
              <a:t>St. Petersburg, Russia</a:t>
            </a:r>
            <a:r>
              <a:rPr lang="en-US" sz="3600" b="1" dirty="0" smtClean="0">
                <a:latin typeface="Arial" charset="0"/>
              </a:rPr>
              <a:t/>
            </a:r>
            <a:br>
              <a:rPr lang="en-US" sz="3600" b="1" dirty="0" smtClean="0">
                <a:latin typeface="Arial" charset="0"/>
              </a:rPr>
            </a:br>
            <a:r>
              <a:rPr lang="en-US" sz="3200" b="1" dirty="0" smtClean="0">
                <a:latin typeface="Arial" charset="0"/>
              </a:rPr>
              <a:t>Opening Plenary</a:t>
            </a:r>
          </a:p>
        </p:txBody>
      </p:sp>
      <p:sp>
        <p:nvSpPr>
          <p:cNvPr id="16390" name="Rectangle 3"/>
          <p:cNvSpPr>
            <a:spLocks noGrp="1" noChangeArrowheads="1"/>
          </p:cNvSpPr>
          <p:nvPr>
            <p:ph type="subTitle" idx="1"/>
          </p:nvPr>
        </p:nvSpPr>
        <p:spPr>
          <a:xfrm>
            <a:off x="1371600" y="4800600"/>
            <a:ext cx="6400800" cy="1219200"/>
          </a:xfrm>
        </p:spPr>
        <p:txBody>
          <a:bodyPr/>
          <a:lstStyle/>
          <a:p>
            <a:r>
              <a:rPr lang="en-US" sz="2800" smtClean="0">
                <a:latin typeface="Arial" charset="0"/>
              </a:rPr>
              <a:t>Subir Das</a:t>
            </a:r>
          </a:p>
          <a:p>
            <a:r>
              <a:rPr lang="en-US" sz="2800" smtClean="0">
                <a:latin typeface="Arial" charset="0"/>
              </a:rPr>
              <a:t>subir@research.telcordia.com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xfrm>
            <a:off x="685800" y="6477000"/>
            <a:ext cx="754063" cy="215900"/>
          </a:xfrm>
          <a:noFill/>
        </p:spPr>
        <p:txBody>
          <a:bodyPr/>
          <a:lstStyle/>
          <a:p>
            <a:r>
              <a:rPr lang="en-US" smtClean="0"/>
              <a:t>September  2010</a:t>
            </a:r>
          </a:p>
        </p:txBody>
      </p:sp>
      <p:sp>
        <p:nvSpPr>
          <p:cNvPr id="25603" name="Footer Placeholder 4"/>
          <p:cNvSpPr>
            <a:spLocks noGrp="1"/>
          </p:cNvSpPr>
          <p:nvPr>
            <p:ph type="ftr" sz="quarter" idx="11"/>
          </p:nvPr>
        </p:nvSpPr>
        <p:spPr>
          <a:noFill/>
        </p:spPr>
        <p:txBody>
          <a:bodyPr/>
          <a:lstStyle/>
          <a:p>
            <a:r>
              <a:rPr lang="en-US" smtClean="0"/>
              <a:t>Subir Das, Chair, IEEE 802.21</a:t>
            </a:r>
          </a:p>
        </p:txBody>
      </p:sp>
      <p:sp>
        <p:nvSpPr>
          <p:cNvPr id="25604" name="Slide Number Placeholder 5"/>
          <p:cNvSpPr>
            <a:spLocks noGrp="1"/>
          </p:cNvSpPr>
          <p:nvPr>
            <p:ph type="sldNum" sz="quarter" idx="12"/>
          </p:nvPr>
        </p:nvSpPr>
        <p:spPr>
          <a:noFill/>
        </p:spPr>
        <p:txBody>
          <a:bodyPr/>
          <a:lstStyle/>
          <a:p>
            <a:r>
              <a:rPr lang="en-US" smtClean="0"/>
              <a:t>Slide </a:t>
            </a:r>
            <a:fld id="{CE91E893-8EC0-4D4A-8741-86559D9305A9}" type="slidenum">
              <a:rPr lang="en-US" smtClean="0"/>
              <a:pPr/>
              <a:t>10</a:t>
            </a:fld>
            <a:endParaRPr lang="en-US" smtClean="0"/>
          </a:p>
        </p:txBody>
      </p:sp>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smtClean="0"/>
              <a:t>	The IEEE-SA strongly recommends that at each WG meeting the chair or a designee:</a:t>
            </a:r>
            <a:endParaRPr lang="en-US" sz="1800" smtClean="0"/>
          </a:p>
          <a:p>
            <a:pPr lvl="1">
              <a:lnSpc>
                <a:spcPct val="80000"/>
              </a:lnSpc>
            </a:pPr>
            <a:r>
              <a:rPr lang="en-US" sz="1400" b="1" smtClean="0"/>
              <a:t>Show slides #1 through #4 of this presentation</a:t>
            </a:r>
          </a:p>
          <a:p>
            <a:pPr lvl="1">
              <a:lnSpc>
                <a:spcPct val="80000"/>
              </a:lnSpc>
            </a:pPr>
            <a:r>
              <a:rPr lang="en-US" sz="1400" b="1" smtClean="0"/>
              <a:t>Advise the WG attendees that:</a:t>
            </a:r>
            <a:r>
              <a:rPr lang="en-US" sz="1400" smtClean="0"/>
              <a:t> </a:t>
            </a:r>
          </a:p>
          <a:p>
            <a:pPr lvl="2">
              <a:lnSpc>
                <a:spcPct val="80000"/>
              </a:lnSpc>
            </a:pPr>
            <a:r>
              <a:rPr lang="en-US" sz="1400" smtClean="0"/>
              <a:t>The IEEE’s patent policy is consistent with the ANSI patent policy and is described in Clause 6 of the </a:t>
            </a:r>
            <a:r>
              <a:rPr lang="en-US" sz="1400" i="1" smtClean="0"/>
              <a:t>IEEE-SA Standards Board Bylaws</a:t>
            </a:r>
            <a:r>
              <a:rPr lang="en-US" sz="1400" smtClean="0"/>
              <a:t>;</a:t>
            </a:r>
          </a:p>
          <a:p>
            <a:pPr lvl="2">
              <a:lnSpc>
                <a:spcPct val="80000"/>
              </a:lnSpc>
            </a:pPr>
            <a:r>
              <a:rPr lang="en-US" sz="1400" smtClean="0"/>
              <a:t>Early identification of patent claims which may be essential for the use of standards under development is strongly encouraged; </a:t>
            </a:r>
          </a:p>
          <a:p>
            <a:pPr lvl="2">
              <a:lnSpc>
                <a:spcPct val="80000"/>
              </a:lnSpc>
            </a:pPr>
            <a:r>
              <a:rPr 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smtClean="0"/>
            </a:br>
            <a:endParaRPr lang="en-US" sz="1400" smtClean="0"/>
          </a:p>
          <a:p>
            <a:pPr lvl="1">
              <a:lnSpc>
                <a:spcPct val="20000"/>
              </a:lnSpc>
            </a:pPr>
            <a:r>
              <a:rPr lang="en-US" sz="1400" b="1" smtClean="0"/>
              <a:t>Instruct the WG Secretary to record in the minutes of the relevant WG meeting:</a:t>
            </a:r>
            <a:r>
              <a:rPr lang="en-US" sz="900" smtClean="0"/>
              <a:t> </a:t>
            </a:r>
          </a:p>
          <a:p>
            <a:pPr lvl="2">
              <a:lnSpc>
                <a:spcPct val="80000"/>
              </a:lnSpc>
            </a:pPr>
            <a:r>
              <a:rPr lang="en-US" sz="1400" smtClean="0"/>
              <a:t>That the foregoing information was provided and that slides 1 through 4 (and this slide 0, if applicable) were shown; </a:t>
            </a:r>
          </a:p>
          <a:p>
            <a:pPr lvl="2">
              <a:lnSpc>
                <a:spcPct val="80000"/>
              </a:lnSpc>
            </a:pPr>
            <a:r>
              <a:rPr 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smtClean="0"/>
          </a:p>
          <a:p>
            <a:pPr lvl="1">
              <a:lnSpc>
                <a:spcPct val="80000"/>
              </a:lnSpc>
              <a:spcBef>
                <a:spcPct val="5000"/>
              </a:spcBef>
            </a:pPr>
            <a:r>
              <a:rPr 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smtClean="0"/>
              <a:t>It is recommended that the WG chair review the guidance in </a:t>
            </a:r>
            <a:r>
              <a:rPr lang="en-US" sz="1400" i="1" smtClean="0"/>
              <a:t>IEEE-SA Standards Board Operations Manual</a:t>
            </a:r>
            <a:r>
              <a:rPr lang="en-US" sz="1400" smtClean="0"/>
              <a:t> 6.3.5 and in FAQs 12 and 12a on inclusion of potential Essential Patent Claims by incorporation or by reference.</a:t>
            </a:r>
            <a:r>
              <a:rPr lang="en-US" sz="1400" smtClean="0">
                <a:solidFill>
                  <a:srgbClr val="FF3300"/>
                </a:solidFill>
              </a:rPr>
              <a:t> </a:t>
            </a:r>
          </a:p>
          <a:p>
            <a:pPr lvl="1">
              <a:lnSpc>
                <a:spcPct val="80000"/>
              </a:lnSpc>
              <a:spcBef>
                <a:spcPct val="5000"/>
              </a:spcBef>
              <a:buFontTx/>
              <a:buNone/>
            </a:pPr>
            <a:endParaRPr lang="en-US" sz="1200" smtClean="0"/>
          </a:p>
          <a:p>
            <a:pPr lvl="1">
              <a:lnSpc>
                <a:spcPct val="80000"/>
              </a:lnSpc>
              <a:spcBef>
                <a:spcPct val="5000"/>
              </a:spcBef>
              <a:buFontTx/>
              <a:buNone/>
            </a:pPr>
            <a:r>
              <a:rPr lang="en-US" sz="1200" smtClean="0"/>
              <a:t>	Note: </a:t>
            </a:r>
            <a:r>
              <a:rPr lang="en-US" sz="1200" b="1" smtClean="0"/>
              <a:t>WG</a:t>
            </a:r>
            <a:r>
              <a:rPr lang="en-US" sz="120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a:t>(Optional to be shown)</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xfrm>
            <a:off x="685800" y="6477000"/>
            <a:ext cx="754063" cy="215900"/>
          </a:xfrm>
          <a:noFill/>
        </p:spPr>
        <p:txBody>
          <a:bodyPr/>
          <a:lstStyle/>
          <a:p>
            <a:r>
              <a:rPr lang="en-US" smtClean="0"/>
              <a:t>September  2010</a:t>
            </a:r>
          </a:p>
        </p:txBody>
      </p:sp>
      <p:sp>
        <p:nvSpPr>
          <p:cNvPr id="26627" name="Footer Placeholder 4"/>
          <p:cNvSpPr>
            <a:spLocks noGrp="1"/>
          </p:cNvSpPr>
          <p:nvPr>
            <p:ph type="ftr" sz="quarter" idx="11"/>
          </p:nvPr>
        </p:nvSpPr>
        <p:spPr>
          <a:noFill/>
        </p:spPr>
        <p:txBody>
          <a:bodyPr/>
          <a:lstStyle/>
          <a:p>
            <a:r>
              <a:rPr lang="en-US" smtClean="0"/>
              <a:t>Subir Das, Chair, IEEE 802.21</a:t>
            </a:r>
          </a:p>
        </p:txBody>
      </p:sp>
      <p:sp>
        <p:nvSpPr>
          <p:cNvPr id="26628" name="Slide Number Placeholder 5"/>
          <p:cNvSpPr>
            <a:spLocks noGrp="1"/>
          </p:cNvSpPr>
          <p:nvPr>
            <p:ph type="sldNum" sz="quarter" idx="12"/>
          </p:nvPr>
        </p:nvSpPr>
        <p:spPr>
          <a:noFill/>
        </p:spPr>
        <p:txBody>
          <a:bodyPr/>
          <a:lstStyle/>
          <a:p>
            <a:r>
              <a:rPr lang="en-US" smtClean="0"/>
              <a:t>Slide </a:t>
            </a:r>
            <a:fld id="{80CE9846-9675-40AD-9C14-3B89BC61C5A3}" type="slidenum">
              <a:rPr lang="en-US" smtClean="0"/>
              <a:pPr/>
              <a:t>11</a:t>
            </a:fld>
            <a:endParaRPr lang="en-US" smtClean="0"/>
          </a:p>
        </p:txBody>
      </p:sp>
      <p:sp>
        <p:nvSpPr>
          <p:cNvPr id="26629" name="Rectangle 2"/>
          <p:cNvSpPr>
            <a:spLocks noGrp="1" noChangeArrowheads="1"/>
          </p:cNvSpPr>
          <p:nvPr>
            <p:ph type="title"/>
          </p:nvPr>
        </p:nvSpPr>
        <p:spPr>
          <a:xfrm>
            <a:off x="381000" y="685800"/>
            <a:ext cx="8458200" cy="609600"/>
          </a:xfrm>
        </p:spPr>
        <p:txBody>
          <a:bodyPr/>
          <a:lstStyle/>
          <a:p>
            <a:r>
              <a:rPr lang="en-US" sz="3600" u="sng"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a:solidFill>
                <a:srgbClr val="FF0000"/>
              </a:solidFill>
            </a:endParaRPr>
          </a:p>
          <a:p>
            <a:pPr marL="230188" indent="-230188">
              <a:spcBef>
                <a:spcPct val="20000"/>
              </a:spcBef>
            </a:pPr>
            <a:r>
              <a:rPr lang="en-US" sz="1600" b="1"/>
              <a:t>	All participants in this meeting have certain obligations under the IEEE-SA Patent Policy.  Participants: </a:t>
            </a:r>
          </a:p>
          <a:p>
            <a:pPr marL="630238" lvl="1" indent="-285750">
              <a:spcBef>
                <a:spcPct val="20000"/>
              </a:spcBef>
              <a:buFontTx/>
              <a:buChar char="–"/>
            </a:pPr>
            <a:r>
              <a:rPr lang="en-US" sz="1600" b="1"/>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a:t>“Personal awareness” means that the participant “is personally aware that the holder may have a potential Essential Patent Claim,” even if the participant is not personally aware of the specific patents or</a:t>
            </a:r>
            <a:r>
              <a:rPr lang="en-US" sz="1400" b="1">
                <a:solidFill>
                  <a:srgbClr val="FF3300"/>
                </a:solidFill>
              </a:rPr>
              <a:t> </a:t>
            </a:r>
            <a:r>
              <a:rPr lang="en-US" sz="1400" b="1"/>
              <a:t>patent claims</a:t>
            </a:r>
          </a:p>
          <a:p>
            <a:pPr marL="630238" lvl="1" indent="-285750">
              <a:spcBef>
                <a:spcPct val="20000"/>
              </a:spcBef>
              <a:buFontTx/>
              <a:buChar char="–"/>
            </a:pPr>
            <a:r>
              <a:rPr lang="en-US" sz="1600" b="1"/>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a:t>The above does not apply if the patent</a:t>
            </a:r>
            <a:r>
              <a:rPr lang="en-US" sz="1600" b="1">
                <a:solidFill>
                  <a:srgbClr val="FF3300"/>
                </a:solidFill>
              </a:rPr>
              <a:t> </a:t>
            </a:r>
            <a:r>
              <a:rPr lang="en-US" sz="1600" b="1"/>
              <a:t>claim is already the subject of an Accepted Letter of Assurance that applies to the proposed standard(s) under consideration by this group</a:t>
            </a:r>
          </a:p>
          <a:p>
            <a:pPr marL="230188" indent="-230188">
              <a:spcBef>
                <a:spcPct val="20000"/>
              </a:spcBef>
            </a:pPr>
            <a:r>
              <a:rPr lang="en-GB" sz="1600"/>
              <a:t>		Quoted text excerpted from IEEE-SA Standards Board Bylaws subclause 6.2</a:t>
            </a:r>
            <a:endParaRPr lang="en-US" sz="1600"/>
          </a:p>
          <a:p>
            <a:pPr marL="230188" indent="-230188">
              <a:spcBef>
                <a:spcPct val="20000"/>
              </a:spcBef>
              <a:buFontTx/>
              <a:buChar char="•"/>
            </a:pPr>
            <a:r>
              <a:rPr lang="en-US" sz="1600" b="1"/>
              <a:t>Early identification of holders of potential Essential Patent Claims is strongly encouraged</a:t>
            </a:r>
          </a:p>
          <a:p>
            <a:pPr marL="230188" indent="-230188">
              <a:spcBef>
                <a:spcPct val="20000"/>
              </a:spcBef>
              <a:buFontTx/>
              <a:buChar char="•"/>
            </a:pPr>
            <a:r>
              <a:rPr lang="en-US" sz="1600" b="1"/>
              <a:t>No duty to perform a patent search</a:t>
            </a:r>
            <a:endParaRPr lang="en-GB" sz="1600" b="1"/>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xfrm>
            <a:off x="685800" y="6477000"/>
            <a:ext cx="754063" cy="215900"/>
          </a:xfrm>
          <a:noFill/>
        </p:spPr>
        <p:txBody>
          <a:bodyPr/>
          <a:lstStyle/>
          <a:p>
            <a:r>
              <a:rPr lang="en-US" smtClean="0"/>
              <a:t>September  2010</a:t>
            </a:r>
          </a:p>
        </p:txBody>
      </p:sp>
      <p:sp>
        <p:nvSpPr>
          <p:cNvPr id="27651" name="Footer Placeholder 4"/>
          <p:cNvSpPr>
            <a:spLocks noGrp="1"/>
          </p:cNvSpPr>
          <p:nvPr>
            <p:ph type="ftr" sz="quarter" idx="11"/>
          </p:nvPr>
        </p:nvSpPr>
        <p:spPr>
          <a:noFill/>
        </p:spPr>
        <p:txBody>
          <a:bodyPr/>
          <a:lstStyle/>
          <a:p>
            <a:r>
              <a:rPr lang="en-US" smtClean="0"/>
              <a:t>Subir Das, Chair, IEEE 802.21</a:t>
            </a:r>
          </a:p>
        </p:txBody>
      </p:sp>
      <p:sp>
        <p:nvSpPr>
          <p:cNvPr id="27652" name="Slide Number Placeholder 5"/>
          <p:cNvSpPr>
            <a:spLocks noGrp="1"/>
          </p:cNvSpPr>
          <p:nvPr>
            <p:ph type="sldNum" sz="quarter" idx="12"/>
          </p:nvPr>
        </p:nvSpPr>
        <p:spPr>
          <a:noFill/>
        </p:spPr>
        <p:txBody>
          <a:bodyPr/>
          <a:lstStyle/>
          <a:p>
            <a:r>
              <a:rPr lang="en-US" smtClean="0"/>
              <a:t>Slide </a:t>
            </a:r>
            <a:fld id="{36956A1B-9607-43D8-A761-C6EBD02BEFF5}" type="slidenum">
              <a:rPr lang="en-US" smtClean="0"/>
              <a:pPr/>
              <a:t>12</a:t>
            </a:fld>
            <a:endParaRPr lang="en-US" smtClean="0"/>
          </a:p>
        </p:txBody>
      </p:sp>
      <p:sp>
        <p:nvSpPr>
          <p:cNvPr id="27653" name="Rectangle 2"/>
          <p:cNvSpPr>
            <a:spLocks noGrp="1" noChangeArrowheads="1"/>
          </p:cNvSpPr>
          <p:nvPr>
            <p:ph type="title"/>
          </p:nvPr>
        </p:nvSpPr>
        <p:spPr>
          <a:xfrm>
            <a:off x="685800" y="685800"/>
            <a:ext cx="7772400" cy="609600"/>
          </a:xfrm>
        </p:spPr>
        <p:txBody>
          <a:bodyPr/>
          <a:lstStyle/>
          <a:p>
            <a:r>
              <a:rPr lang="en-GB" sz="4000" u="sng" smtClean="0"/>
              <a:t>Patent Related Links</a:t>
            </a:r>
            <a:endParaRPr lang="en-US" sz="4000" u="sng"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http://standards.ieee.org/guides/bylaws/sect6-7.html#6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http://standards.ieee.org/guides/opman/sect6.html#6.3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xfrm>
            <a:off x="609600" y="6477000"/>
            <a:ext cx="754063" cy="215900"/>
          </a:xfrm>
          <a:noFill/>
        </p:spPr>
        <p:txBody>
          <a:bodyPr/>
          <a:lstStyle/>
          <a:p>
            <a:r>
              <a:rPr lang="en-US" smtClean="0"/>
              <a:t>September  2010</a:t>
            </a:r>
          </a:p>
        </p:txBody>
      </p:sp>
      <p:sp>
        <p:nvSpPr>
          <p:cNvPr id="28675" name="Footer Placeholder 4"/>
          <p:cNvSpPr>
            <a:spLocks noGrp="1"/>
          </p:cNvSpPr>
          <p:nvPr>
            <p:ph type="ftr" sz="quarter" idx="11"/>
          </p:nvPr>
        </p:nvSpPr>
        <p:spPr>
          <a:noFill/>
        </p:spPr>
        <p:txBody>
          <a:bodyPr/>
          <a:lstStyle/>
          <a:p>
            <a:r>
              <a:rPr lang="en-US" smtClean="0"/>
              <a:t>Subir Das, Chair, IEEE 802.21</a:t>
            </a:r>
          </a:p>
        </p:txBody>
      </p:sp>
      <p:sp>
        <p:nvSpPr>
          <p:cNvPr id="28676" name="Slide Number Placeholder 5"/>
          <p:cNvSpPr>
            <a:spLocks noGrp="1"/>
          </p:cNvSpPr>
          <p:nvPr>
            <p:ph type="sldNum" sz="quarter" idx="12"/>
          </p:nvPr>
        </p:nvSpPr>
        <p:spPr>
          <a:noFill/>
        </p:spPr>
        <p:txBody>
          <a:bodyPr/>
          <a:lstStyle/>
          <a:p>
            <a:r>
              <a:rPr lang="en-US" smtClean="0"/>
              <a:t>Slide </a:t>
            </a:r>
            <a:fld id="{803CED95-681D-4989-AF89-AE523FE60A08}" type="slidenum">
              <a:rPr lang="en-US" smtClean="0"/>
              <a:pPr/>
              <a:t>13</a:t>
            </a:fld>
            <a:endParaRPr lang="en-US" smtClean="0"/>
          </a:p>
        </p:txBody>
      </p:sp>
      <p:sp>
        <p:nvSpPr>
          <p:cNvPr id="28677" name="Rectangle 2"/>
          <p:cNvSpPr>
            <a:spLocks noGrp="1" noChangeArrowheads="1"/>
          </p:cNvSpPr>
          <p:nvPr>
            <p:ph type="title"/>
          </p:nvPr>
        </p:nvSpPr>
        <p:spPr>
          <a:xfrm>
            <a:off x="304800" y="609600"/>
            <a:ext cx="8686800" cy="1143000"/>
          </a:xfrm>
        </p:spPr>
        <p:txBody>
          <a:bodyPr/>
          <a:lstStyle/>
          <a:p>
            <a:r>
              <a:rPr lang="en-US" sz="400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#3</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xfrm>
            <a:off x="685800" y="6477000"/>
            <a:ext cx="754063" cy="215900"/>
          </a:xfrm>
          <a:noFill/>
        </p:spPr>
        <p:txBody>
          <a:bodyPr/>
          <a:lstStyle/>
          <a:p>
            <a:r>
              <a:rPr lang="en-US" smtClean="0"/>
              <a:t>September  2010</a:t>
            </a:r>
          </a:p>
        </p:txBody>
      </p:sp>
      <p:sp>
        <p:nvSpPr>
          <p:cNvPr id="29699" name="Footer Placeholder 4"/>
          <p:cNvSpPr>
            <a:spLocks noGrp="1"/>
          </p:cNvSpPr>
          <p:nvPr>
            <p:ph type="ftr" sz="quarter" idx="11"/>
          </p:nvPr>
        </p:nvSpPr>
        <p:spPr>
          <a:noFill/>
        </p:spPr>
        <p:txBody>
          <a:bodyPr/>
          <a:lstStyle/>
          <a:p>
            <a:r>
              <a:rPr lang="en-US" smtClean="0"/>
              <a:t>Subir Das, Chair, IEEE 802.21</a:t>
            </a:r>
          </a:p>
        </p:txBody>
      </p:sp>
      <p:sp>
        <p:nvSpPr>
          <p:cNvPr id="29700" name="Slide Number Placeholder 5"/>
          <p:cNvSpPr>
            <a:spLocks noGrp="1"/>
          </p:cNvSpPr>
          <p:nvPr>
            <p:ph type="sldNum" sz="quarter" idx="12"/>
          </p:nvPr>
        </p:nvSpPr>
        <p:spPr>
          <a:noFill/>
        </p:spPr>
        <p:txBody>
          <a:bodyPr/>
          <a:lstStyle/>
          <a:p>
            <a:r>
              <a:rPr lang="en-US" smtClean="0"/>
              <a:t>Slide </a:t>
            </a:r>
            <a:fld id="{46450EBA-CDB2-432C-A83A-F889786DF057}" type="slidenum">
              <a:rPr lang="en-US" smtClean="0"/>
              <a:pPr/>
              <a:t>14</a:t>
            </a:fld>
            <a:endParaRPr lang="en-US" smtClean="0"/>
          </a:p>
        </p:txBody>
      </p:sp>
      <p:sp>
        <p:nvSpPr>
          <p:cNvPr id="29701" name="Rectangle 2"/>
          <p:cNvSpPr>
            <a:spLocks noGrp="1" noChangeArrowheads="1"/>
          </p:cNvSpPr>
          <p:nvPr>
            <p:ph type="title"/>
          </p:nvPr>
        </p:nvSpPr>
        <p:spPr>
          <a:xfrm>
            <a:off x="381000" y="838200"/>
            <a:ext cx="8458200" cy="609600"/>
          </a:xfrm>
        </p:spPr>
        <p:txBody>
          <a:bodyPr/>
          <a:lstStyle/>
          <a:p>
            <a:r>
              <a:rPr lang="en-US" sz="3600" u="sng"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a:solidFill>
                <a:srgbClr val="FF0000"/>
              </a:solidFill>
            </a:endParaRPr>
          </a:p>
          <a:p>
            <a:pPr marL="230188" indent="-230188">
              <a:lnSpc>
                <a:spcPct val="80000"/>
              </a:lnSpc>
              <a:spcBef>
                <a:spcPct val="20000"/>
              </a:spcBef>
              <a:spcAft>
                <a:spcPct val="40000"/>
              </a:spcAft>
              <a:buFontTx/>
              <a:buChar char="•"/>
            </a:pPr>
            <a:r>
              <a:rPr lang="en-US" sz="1800" b="1"/>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interpretation, validity, or essentiality of patents/patent claims.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specific license rates, terms, or conditions.</a:t>
            </a:r>
          </a:p>
          <a:p>
            <a:pPr marL="1143000" lvl="2" indent="-22860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a:t>Technical considerations remain primary focus</a:t>
            </a:r>
            <a:endParaRPr lang="en-US" sz="1400"/>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status or substance of ongoing or threatened litigation.</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be silent if inappropriate topics are discussed </a:t>
            </a:r>
            <a:r>
              <a:rPr lang="en-US" sz="1600" b="1">
                <a:latin typeface="Arial" charset="0"/>
              </a:rPr>
              <a:t>…</a:t>
            </a:r>
            <a:r>
              <a:rPr lang="en-US" sz="1600" b="1"/>
              <a:t> do formally object.</a:t>
            </a:r>
          </a:p>
          <a:p>
            <a:pPr marL="230188" indent="-230188" algn="ctr">
              <a:lnSpc>
                <a:spcPct val="80000"/>
              </a:lnSpc>
              <a:spcBef>
                <a:spcPct val="20000"/>
              </a:spcBef>
            </a:pPr>
            <a:r>
              <a:rPr lang="en-US" sz="1000" b="1"/>
              <a:t>---------------------------------------------------------------   </a:t>
            </a:r>
            <a:endParaRPr lang="en-US" b="1"/>
          </a:p>
          <a:p>
            <a:pPr marL="230188" indent="-230188" algn="ctr">
              <a:lnSpc>
                <a:spcPct val="80000"/>
              </a:lnSpc>
              <a:spcBef>
                <a:spcPct val="20000"/>
              </a:spcBef>
            </a:pPr>
            <a:r>
              <a:rPr lang="en-US" b="1"/>
              <a:t>See </a:t>
            </a:r>
            <a:r>
              <a:rPr lang="en-US" b="1" i="1"/>
              <a:t>IEEE-SA Standards Board Operations Manual</a:t>
            </a:r>
            <a:r>
              <a:rPr lang="en-US" b="1"/>
              <a:t>, clause 5.3.10 and </a:t>
            </a:r>
            <a:r>
              <a:rPr lang="en-GB" b="1"/>
              <a:t>“Promoting Competition and Innovation: What You Need to Know about the IEEE Standards Association's Antitrust and Competition Policy”</a:t>
            </a:r>
            <a:r>
              <a:rPr lang="en-US" b="1"/>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xfrm>
            <a:off x="533400" y="6477000"/>
            <a:ext cx="754063" cy="215900"/>
          </a:xfrm>
          <a:noFill/>
        </p:spPr>
        <p:txBody>
          <a:bodyPr/>
          <a:lstStyle/>
          <a:p>
            <a:r>
              <a:rPr lang="en-US" smtClean="0"/>
              <a:t>September  2010</a:t>
            </a:r>
          </a:p>
        </p:txBody>
      </p:sp>
      <p:sp>
        <p:nvSpPr>
          <p:cNvPr id="30723" name="Footer Placeholder 4"/>
          <p:cNvSpPr>
            <a:spLocks noGrp="1"/>
          </p:cNvSpPr>
          <p:nvPr>
            <p:ph type="ftr" sz="quarter" idx="11"/>
          </p:nvPr>
        </p:nvSpPr>
        <p:spPr>
          <a:noFill/>
        </p:spPr>
        <p:txBody>
          <a:bodyPr/>
          <a:lstStyle/>
          <a:p>
            <a:r>
              <a:rPr lang="en-US" smtClean="0"/>
              <a:t>Subir Das, Chair, IEEE 802.21</a:t>
            </a:r>
          </a:p>
        </p:txBody>
      </p:sp>
      <p:sp>
        <p:nvSpPr>
          <p:cNvPr id="30724" name="Slide Number Placeholder 5"/>
          <p:cNvSpPr>
            <a:spLocks noGrp="1"/>
          </p:cNvSpPr>
          <p:nvPr>
            <p:ph type="sldNum" sz="quarter" idx="12"/>
          </p:nvPr>
        </p:nvSpPr>
        <p:spPr>
          <a:noFill/>
        </p:spPr>
        <p:txBody>
          <a:bodyPr/>
          <a:lstStyle/>
          <a:p>
            <a:r>
              <a:rPr lang="en-US" smtClean="0"/>
              <a:t>Slide </a:t>
            </a:r>
            <a:fld id="{CED5CAFE-6B64-478A-82DD-FA7786A43E3E}" type="slidenum">
              <a:rPr lang="en-US" smtClean="0"/>
              <a:pPr/>
              <a:t>15</a:t>
            </a:fld>
            <a:endParaRPr lang="en-US" smtClean="0"/>
          </a:p>
        </p:txBody>
      </p:sp>
      <p:sp>
        <p:nvSpPr>
          <p:cNvPr id="30725" name="Rectangle 2"/>
          <p:cNvSpPr>
            <a:spLocks noGrp="1" noChangeArrowheads="1"/>
          </p:cNvSpPr>
          <p:nvPr>
            <p:ph type="title"/>
          </p:nvPr>
        </p:nvSpPr>
        <p:spPr>
          <a:xfrm>
            <a:off x="381000" y="609600"/>
            <a:ext cx="8305800" cy="609600"/>
          </a:xfrm>
        </p:spPr>
        <p:txBody>
          <a:bodyPr/>
          <a:lstStyle/>
          <a:p>
            <a:r>
              <a:rPr lang="en-US" sz="240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smtClean="0"/>
              <a:t>http://www.ieee802.org/misc-docs/802_chair_guidelines_rev1.9.6.pdf</a:t>
            </a:r>
          </a:p>
          <a:p>
            <a:pPr>
              <a:lnSpc>
                <a:spcPct val="80000"/>
              </a:lnSpc>
            </a:pPr>
            <a:endParaRPr lang="en-US" sz="1800" b="1" smtClean="0"/>
          </a:p>
          <a:p>
            <a:pPr>
              <a:lnSpc>
                <a:spcPct val="80000"/>
              </a:lnSpc>
            </a:pPr>
            <a:r>
              <a:rPr lang="en-US" sz="160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smtClean="0"/>
          </a:p>
          <a:p>
            <a:pPr>
              <a:lnSpc>
                <a:spcPct val="80000"/>
              </a:lnSpc>
            </a:pPr>
            <a:r>
              <a:rPr lang="en-US" sz="160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smtClean="0"/>
              <a:t>A) No announcements or notifications regarding vendor events should be made inside the IEEE 802 meeting rooms or in the vicinity of the IEEE 802 meeting rooms or IEEE 802 registration office</a:t>
            </a:r>
            <a:r>
              <a:rPr lang="en-US" sz="1600" smtClean="0"/>
              <a:t>.</a:t>
            </a:r>
          </a:p>
          <a:p>
            <a:pPr>
              <a:lnSpc>
                <a:spcPct val="80000"/>
              </a:lnSpc>
            </a:pPr>
            <a:r>
              <a:rPr lang="en-US" sz="160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smtClean="0"/>
              <a:t>C) No posters outside IEEE 802 meeting rooms.</a:t>
            </a:r>
          </a:p>
          <a:p>
            <a:pPr>
              <a:lnSpc>
                <a:spcPct val="80000"/>
              </a:lnSpc>
            </a:pPr>
            <a:r>
              <a:rPr lang="en-US" sz="1600" smtClean="0"/>
              <a:t>D) No notification using IEEE WG EMAIL reflectors.</a:t>
            </a:r>
          </a:p>
          <a:p>
            <a:pPr>
              <a:lnSpc>
                <a:spcPct val="80000"/>
              </a:lnSpc>
            </a:pPr>
            <a:r>
              <a:rPr lang="en-US" sz="1600" smtClean="0"/>
              <a:t>E) No commercial mailing notification using the address lists obtained from IEEE or IEEE 802.</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xfrm>
            <a:off x="685800" y="6477000"/>
            <a:ext cx="754063" cy="215900"/>
          </a:xfrm>
          <a:noFill/>
        </p:spPr>
        <p:txBody>
          <a:bodyPr/>
          <a:lstStyle/>
          <a:p>
            <a:r>
              <a:rPr lang="en-US" smtClean="0"/>
              <a:t>September  2010</a:t>
            </a:r>
          </a:p>
        </p:txBody>
      </p:sp>
      <p:sp>
        <p:nvSpPr>
          <p:cNvPr id="31747" name="Footer Placeholder 4"/>
          <p:cNvSpPr>
            <a:spLocks noGrp="1"/>
          </p:cNvSpPr>
          <p:nvPr>
            <p:ph type="ftr" sz="quarter" idx="11"/>
          </p:nvPr>
        </p:nvSpPr>
        <p:spPr>
          <a:noFill/>
        </p:spPr>
        <p:txBody>
          <a:bodyPr/>
          <a:lstStyle/>
          <a:p>
            <a:r>
              <a:rPr lang="en-US" smtClean="0"/>
              <a:t>Subir Das, Chair, IEEE 802.21</a:t>
            </a:r>
          </a:p>
        </p:txBody>
      </p:sp>
      <p:sp>
        <p:nvSpPr>
          <p:cNvPr id="31748" name="Slide Number Placeholder 5"/>
          <p:cNvSpPr>
            <a:spLocks noGrp="1"/>
          </p:cNvSpPr>
          <p:nvPr>
            <p:ph type="sldNum" sz="quarter" idx="12"/>
          </p:nvPr>
        </p:nvSpPr>
        <p:spPr>
          <a:noFill/>
        </p:spPr>
        <p:txBody>
          <a:bodyPr/>
          <a:lstStyle/>
          <a:p>
            <a:r>
              <a:rPr lang="en-US" smtClean="0"/>
              <a:t>Slide </a:t>
            </a:r>
            <a:fld id="{78C4E284-AD4C-49EA-8AD7-59FE421E81F4}" type="slidenum">
              <a:rPr lang="en-US" smtClean="0"/>
              <a:pPr/>
              <a:t>16</a:t>
            </a:fld>
            <a:endParaRPr lang="en-US" smtClean="0"/>
          </a:p>
        </p:txBody>
      </p:sp>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smtClean="0">
                <a:latin typeface="Arial" charset="0"/>
              </a:rPr>
              <a:t>Under the current US copyright law — the author of information is deemed to own the copyright from the moment of creation</a:t>
            </a:r>
          </a:p>
          <a:p>
            <a:r>
              <a:rPr lang="en-US" sz="2800" smtClean="0">
                <a:latin typeface="Arial" charset="0"/>
              </a:rPr>
              <a:t>The IEEE Bylaws require </a:t>
            </a:r>
            <a:r>
              <a:rPr lang="en-US" sz="2800" b="1" i="1" u="sng" smtClean="0">
                <a:solidFill>
                  <a:schemeClr val="accent2"/>
                </a:solidFill>
                <a:latin typeface="Arial" charset="0"/>
              </a:rPr>
              <a:t>copyright of all material to be held by the IEEE</a:t>
            </a:r>
          </a:p>
          <a:p>
            <a:pPr lvl="1"/>
            <a:r>
              <a:rPr lang="en-US" sz="2400" smtClean="0">
                <a:latin typeface="Arial" charset="0"/>
              </a:rPr>
              <a:t>Must consult with IEEE for re-use of copyright material</a:t>
            </a:r>
          </a:p>
          <a:p>
            <a:r>
              <a:rPr lang="en-US" sz="2800" smtClean="0">
                <a:latin typeface="Arial" charset="0"/>
              </a:rPr>
              <a:t>The IEEE Standards accomplishes </a:t>
            </a:r>
            <a:r>
              <a:rPr lang="en-US" sz="2800" b="1" u="sng" smtClean="0">
                <a:solidFill>
                  <a:schemeClr val="accent2"/>
                </a:solidFill>
                <a:latin typeface="Arial" charset="0"/>
              </a:rPr>
              <a:t>transfer of copyright ownership through the Project Authorization Request (PAR) process</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xfrm>
            <a:off x="609600" y="6477000"/>
            <a:ext cx="754063" cy="215900"/>
          </a:xfrm>
          <a:noFill/>
        </p:spPr>
        <p:txBody>
          <a:bodyPr/>
          <a:lstStyle/>
          <a:p>
            <a:r>
              <a:rPr lang="en-US" smtClean="0"/>
              <a:t>September  2010</a:t>
            </a:r>
          </a:p>
        </p:txBody>
      </p:sp>
      <p:sp>
        <p:nvSpPr>
          <p:cNvPr id="32771" name="Footer Placeholder 4"/>
          <p:cNvSpPr>
            <a:spLocks noGrp="1"/>
          </p:cNvSpPr>
          <p:nvPr>
            <p:ph type="ftr" sz="quarter" idx="11"/>
          </p:nvPr>
        </p:nvSpPr>
        <p:spPr>
          <a:noFill/>
        </p:spPr>
        <p:txBody>
          <a:bodyPr/>
          <a:lstStyle/>
          <a:p>
            <a:r>
              <a:rPr lang="en-US" smtClean="0"/>
              <a:t>Subir Das, Chair, IEEE 802.21</a:t>
            </a:r>
          </a:p>
        </p:txBody>
      </p:sp>
      <p:sp>
        <p:nvSpPr>
          <p:cNvPr id="32772" name="Slide Number Placeholder 5"/>
          <p:cNvSpPr>
            <a:spLocks noGrp="1"/>
          </p:cNvSpPr>
          <p:nvPr>
            <p:ph type="sldNum" sz="quarter" idx="12"/>
          </p:nvPr>
        </p:nvSpPr>
        <p:spPr>
          <a:noFill/>
        </p:spPr>
        <p:txBody>
          <a:bodyPr/>
          <a:lstStyle/>
          <a:p>
            <a:r>
              <a:rPr lang="en-US" smtClean="0"/>
              <a:t>Slide </a:t>
            </a:r>
            <a:fld id="{4BB2473D-4156-49E2-9588-DB4E32A0BB31}" type="slidenum">
              <a:rPr lang="en-US" smtClean="0"/>
              <a:pPr/>
              <a:t>17</a:t>
            </a:fld>
            <a:endParaRPr lang="en-US" smtClean="0"/>
          </a:p>
        </p:txBody>
      </p:sp>
      <p:sp>
        <p:nvSpPr>
          <p:cNvPr id="32773" name="Rectangle 2"/>
          <p:cNvSpPr>
            <a:spLocks noGrp="1" noChangeArrowheads="1"/>
          </p:cNvSpPr>
          <p:nvPr>
            <p:ph type="title"/>
          </p:nvPr>
        </p:nvSpPr>
        <p:spPr>
          <a:xfrm>
            <a:off x="685800" y="685800"/>
            <a:ext cx="7772400" cy="609600"/>
          </a:xfrm>
          <a:noFill/>
        </p:spPr>
        <p:txBody>
          <a:bodyPr lIns="90488" tIns="44450" rIns="90488" bIns="44450"/>
          <a:lstStyle/>
          <a:p>
            <a:r>
              <a:rPr lang="en-US" smtClean="0">
                <a:solidFill>
                  <a:schemeClr val="accent2"/>
                </a:solidFill>
                <a:latin typeface="Arial" charset="0"/>
              </a:rPr>
              <a:t>New Members</a:t>
            </a:r>
          </a:p>
        </p:txBody>
      </p:sp>
      <p:sp>
        <p:nvSpPr>
          <p:cNvPr id="32774" name="Rectangle 3"/>
          <p:cNvSpPr>
            <a:spLocks noGrp="1" noChangeArrowheads="1"/>
          </p:cNvSpPr>
          <p:nvPr>
            <p:ph type="body" idx="1"/>
          </p:nvPr>
        </p:nvSpPr>
        <p:spPr>
          <a:xfrm>
            <a:off x="304800" y="1447800"/>
            <a:ext cx="7848600" cy="4648200"/>
          </a:xfrm>
          <a:noFill/>
        </p:spPr>
        <p:txBody>
          <a:bodyPr lIns="90488" tIns="44450" rIns="90488" bIns="44450"/>
          <a:lstStyle/>
          <a:p>
            <a:r>
              <a:rPr lang="en-US" b="1" smtClean="0">
                <a:solidFill>
                  <a:schemeClr val="accent2"/>
                </a:solidFill>
                <a:latin typeface="Arial" charset="0"/>
              </a:rPr>
              <a:t>New Member Count = </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xfrm>
            <a:off x="6788150" y="6475413"/>
            <a:ext cx="1822450" cy="184150"/>
          </a:xfrm>
          <a:noFill/>
        </p:spPr>
        <p:txBody>
          <a:bodyPr/>
          <a:lstStyle/>
          <a:p>
            <a:r>
              <a:rPr lang="pt-BR" smtClean="0"/>
              <a:t>Subir Das, Chair, IEEE 802.21</a:t>
            </a:r>
            <a:endParaRPr lang="en-US" smtClean="0"/>
          </a:p>
        </p:txBody>
      </p:sp>
      <p:sp>
        <p:nvSpPr>
          <p:cNvPr id="33795" name="Slide Number Placeholder 5"/>
          <p:cNvSpPr>
            <a:spLocks noGrp="1"/>
          </p:cNvSpPr>
          <p:nvPr>
            <p:ph type="sldNum" sz="quarter" idx="12"/>
          </p:nvPr>
        </p:nvSpPr>
        <p:spPr>
          <a:noFill/>
        </p:spPr>
        <p:txBody>
          <a:bodyPr/>
          <a:lstStyle/>
          <a:p>
            <a:fld id="{0691DFFB-E2DE-413E-BFBF-BDCEA3057FAC}" type="slidenum">
              <a:rPr lang="en-US" smtClean="0"/>
              <a:pPr/>
              <a:t>18</a:t>
            </a:fld>
            <a:endParaRPr lang="en-US" smtClean="0"/>
          </a:p>
        </p:txBody>
      </p:sp>
      <p:sp>
        <p:nvSpPr>
          <p:cNvPr id="33796" name="Rectangle 2"/>
          <p:cNvSpPr>
            <a:spLocks noGrp="1" noChangeArrowheads="1"/>
          </p:cNvSpPr>
          <p:nvPr>
            <p:ph type="title"/>
          </p:nvPr>
        </p:nvSpPr>
        <p:spPr>
          <a:xfrm>
            <a:off x="609600" y="685800"/>
            <a:ext cx="7772400" cy="490538"/>
          </a:xfrm>
        </p:spPr>
        <p:txBody>
          <a:bodyPr/>
          <a:lstStyle/>
          <a:p>
            <a:r>
              <a:rPr lang="en-US" sz="3200" smtClean="0">
                <a:solidFill>
                  <a:schemeClr val="accent2"/>
                </a:solidFill>
                <a:latin typeface="Arial" charset="0"/>
              </a:rPr>
              <a:t>Summary of Completed Work</a:t>
            </a:r>
          </a:p>
        </p:txBody>
      </p:sp>
      <p:sp>
        <p:nvSpPr>
          <p:cNvPr id="33797" name="Rectangle 3"/>
          <p:cNvSpPr>
            <a:spLocks noGrp="1" noChangeArrowheads="1"/>
          </p:cNvSpPr>
          <p:nvPr>
            <p:ph type="body" idx="1"/>
          </p:nvPr>
        </p:nvSpPr>
        <p:spPr>
          <a:xfrm>
            <a:off x="228600" y="1295400"/>
            <a:ext cx="8686800" cy="4876800"/>
          </a:xfrm>
        </p:spPr>
        <p:txBody>
          <a:bodyPr/>
          <a:lstStyle/>
          <a:p>
            <a:pPr>
              <a:lnSpc>
                <a:spcPct val="80000"/>
              </a:lnSpc>
            </a:pPr>
            <a:r>
              <a:rPr lang="en-US" sz="2000" dirty="0" smtClean="0">
                <a:latin typeface="Arial" charset="0"/>
              </a:rPr>
              <a:t>P802.21 base Specification</a:t>
            </a:r>
          </a:p>
          <a:p>
            <a:pPr lvl="1">
              <a:lnSpc>
                <a:spcPct val="80000"/>
              </a:lnSpc>
            </a:pPr>
            <a:r>
              <a:rPr lang="en-US" sz="1800" dirty="0" smtClean="0">
                <a:latin typeface="Arial" charset="0"/>
              </a:rPr>
              <a:t>P802.21 published in Jan-2009</a:t>
            </a:r>
          </a:p>
          <a:p>
            <a:pPr>
              <a:lnSpc>
                <a:spcPct val="80000"/>
              </a:lnSpc>
            </a:pPr>
            <a:endParaRPr lang="en-US" sz="1600" dirty="0" smtClean="0">
              <a:latin typeface="Arial" charset="0"/>
            </a:endParaRPr>
          </a:p>
          <a:p>
            <a:pPr>
              <a:lnSpc>
                <a:spcPct val="80000"/>
              </a:lnSpc>
            </a:pPr>
            <a:r>
              <a:rPr lang="en-US" sz="1800" dirty="0" smtClean="0">
                <a:latin typeface="Arial" charset="0"/>
              </a:rPr>
              <a:t>Requirements submitted to ITU through 802.18 for IMT-Advanced</a:t>
            </a:r>
          </a:p>
          <a:p>
            <a:pPr>
              <a:lnSpc>
                <a:spcPct val="80000"/>
              </a:lnSpc>
            </a:pPr>
            <a:r>
              <a:rPr lang="en-US" sz="1800" dirty="0" smtClean="0">
                <a:latin typeface="Arial" charset="0"/>
              </a:rPr>
              <a:t>Interaction with other 802 groups and other SDOs</a:t>
            </a:r>
          </a:p>
          <a:p>
            <a:pPr lvl="1">
              <a:lnSpc>
                <a:spcPct val="80000"/>
              </a:lnSpc>
            </a:pPr>
            <a:r>
              <a:rPr lang="en-US" sz="1600" dirty="0" smtClean="0">
                <a:latin typeface="Arial" charset="0"/>
              </a:rPr>
              <a:t>MIH solution incorporated in 802.16g in Nov ‘05, </a:t>
            </a:r>
          </a:p>
          <a:p>
            <a:pPr lvl="1">
              <a:lnSpc>
                <a:spcPct val="80000"/>
              </a:lnSpc>
            </a:pPr>
            <a:r>
              <a:rPr lang="en-US" sz="1600" dirty="0" smtClean="0">
                <a:latin typeface="Arial" charset="0"/>
              </a:rPr>
              <a:t>MIH solution incorporated in 802.11u in Sep </a:t>
            </a:r>
            <a:r>
              <a:rPr lang="en-US" sz="1600" dirty="0" smtClean="0">
                <a:latin typeface="Arial" charset="0"/>
              </a:rPr>
              <a:t>’06</a:t>
            </a:r>
            <a:endParaRPr lang="en-US" sz="1600" dirty="0" smtClean="0">
              <a:latin typeface="Arial" charset="0"/>
            </a:endParaRPr>
          </a:p>
          <a:p>
            <a:pPr lvl="1">
              <a:lnSpc>
                <a:spcPct val="80000"/>
              </a:lnSpc>
            </a:pPr>
            <a:r>
              <a:rPr lang="en-US" sz="1600" dirty="0" smtClean="0">
                <a:latin typeface="Arial" charset="0"/>
              </a:rPr>
              <a:t>3GPP: Concept of ANDSF incorporated in 3GPP TS 23.402, TS 24.302, TS 24.312</a:t>
            </a:r>
          </a:p>
          <a:p>
            <a:pPr lvl="1">
              <a:lnSpc>
                <a:spcPct val="80000"/>
              </a:lnSpc>
            </a:pPr>
            <a:r>
              <a:rPr lang="en-US" sz="1600" dirty="0" smtClean="0">
                <a:latin typeface="Arial" charset="0"/>
              </a:rPr>
              <a:t>WMF: 802.21 IS </a:t>
            </a:r>
            <a:r>
              <a:rPr lang="en-US" sz="1600" dirty="0" err="1" smtClean="0">
                <a:latin typeface="Arial" charset="0"/>
              </a:rPr>
              <a:t>is</a:t>
            </a:r>
            <a:r>
              <a:rPr lang="en-US" sz="1600" dirty="0" smtClean="0">
                <a:latin typeface="Arial" charset="0"/>
              </a:rPr>
              <a:t> now </a:t>
            </a:r>
            <a:r>
              <a:rPr lang="en-US" sz="1600" dirty="0" smtClean="0">
                <a:latin typeface="Arial" charset="0"/>
              </a:rPr>
              <a:t>a </a:t>
            </a:r>
            <a:r>
              <a:rPr lang="en-US" sz="1600" dirty="0" smtClean="0">
                <a:latin typeface="Arial" charset="0"/>
              </a:rPr>
              <a:t>part of </a:t>
            </a:r>
            <a:r>
              <a:rPr lang="en-US" sz="1600" dirty="0" err="1" smtClean="0">
                <a:latin typeface="Arial" charset="0"/>
              </a:rPr>
              <a:t>WiMAX</a:t>
            </a:r>
            <a:r>
              <a:rPr lang="en-US" sz="1600" dirty="0" smtClean="0">
                <a:latin typeface="Arial" charset="0"/>
              </a:rPr>
              <a:t> 1.6 </a:t>
            </a:r>
            <a:r>
              <a:rPr lang="en-US" sz="1600" dirty="0" smtClean="0">
                <a:latin typeface="Arial" charset="0"/>
              </a:rPr>
              <a:t>specification </a:t>
            </a:r>
            <a:r>
              <a:rPr lang="en-US" sz="1600" dirty="0" smtClean="0">
                <a:latin typeface="Arial" charset="0"/>
              </a:rPr>
              <a:t>for </a:t>
            </a:r>
            <a:r>
              <a:rPr lang="en-US" sz="1600" dirty="0" err="1" smtClean="0">
                <a:latin typeface="Arial" charset="0"/>
              </a:rPr>
              <a:t>WiMAX-WiFI</a:t>
            </a:r>
            <a:r>
              <a:rPr lang="en-US" sz="1600" dirty="0" smtClean="0">
                <a:latin typeface="Arial" charset="0"/>
              </a:rPr>
              <a:t> IWK</a:t>
            </a:r>
          </a:p>
          <a:p>
            <a:pPr lvl="1">
              <a:lnSpc>
                <a:spcPct val="80000"/>
              </a:lnSpc>
            </a:pPr>
            <a:r>
              <a:rPr lang="en-US" sz="1600" dirty="0" smtClean="0">
                <a:latin typeface="Arial" charset="0"/>
              </a:rPr>
              <a:t>8021.16m Sponsored Ballot discussion </a:t>
            </a:r>
            <a:endParaRPr lang="en-US" sz="1600" dirty="0" smtClean="0">
              <a:latin typeface="Arial" charset="0"/>
            </a:endParaRPr>
          </a:p>
          <a:p>
            <a:pPr>
              <a:lnSpc>
                <a:spcPct val="80000"/>
              </a:lnSpc>
            </a:pPr>
            <a:endParaRPr lang="en-US" sz="2000" dirty="0" smtClean="0">
              <a:latin typeface="Arial" charset="0"/>
            </a:endParaRPr>
          </a:p>
          <a:p>
            <a:pPr>
              <a:lnSpc>
                <a:spcPct val="80000"/>
              </a:lnSpc>
            </a:pPr>
            <a:r>
              <a:rPr lang="en-US" sz="2000" dirty="0" smtClean="0">
                <a:latin typeface="Arial" charset="0"/>
              </a:rPr>
              <a:t>Task Group Status</a:t>
            </a:r>
          </a:p>
          <a:p>
            <a:pPr lvl="1">
              <a:lnSpc>
                <a:spcPct val="80000"/>
              </a:lnSpc>
            </a:pPr>
            <a:r>
              <a:rPr lang="en-US" sz="1600" dirty="0" smtClean="0">
                <a:latin typeface="Arial" charset="0"/>
              </a:rPr>
              <a:t>802.21a Security TG: Proposals </a:t>
            </a:r>
            <a:r>
              <a:rPr lang="en-US" sz="1600" dirty="0" smtClean="0">
                <a:latin typeface="Arial" charset="0"/>
              </a:rPr>
              <a:t>merged and agreed</a:t>
            </a:r>
            <a:endParaRPr lang="en-US" sz="1600" dirty="0" smtClean="0">
              <a:latin typeface="Arial" charset="0"/>
            </a:endParaRPr>
          </a:p>
          <a:p>
            <a:pPr lvl="1">
              <a:lnSpc>
                <a:spcPct val="80000"/>
              </a:lnSpc>
            </a:pPr>
            <a:r>
              <a:rPr lang="en-US" sz="1600" dirty="0" smtClean="0">
                <a:latin typeface="Arial" charset="0"/>
              </a:rPr>
              <a:t>802.21b Handover with Broadcast Services TG: Completed Letter </a:t>
            </a:r>
            <a:r>
              <a:rPr lang="en-US" sz="1600" dirty="0" smtClean="0">
                <a:latin typeface="Arial" charset="0"/>
              </a:rPr>
              <a:t>ballot</a:t>
            </a:r>
            <a:endParaRPr lang="en-US" sz="1600" dirty="0" smtClean="0">
              <a:latin typeface="Arial" charset="0"/>
            </a:endParaRPr>
          </a:p>
          <a:p>
            <a:pPr lvl="1">
              <a:lnSpc>
                <a:spcPct val="80000"/>
              </a:lnSpc>
            </a:pPr>
            <a:r>
              <a:rPr lang="en-US" sz="1600" dirty="0" smtClean="0">
                <a:latin typeface="Arial" charset="0"/>
              </a:rPr>
              <a:t>802.21c Single Radio Handovers: Call for Proposals Issued</a:t>
            </a:r>
          </a:p>
          <a:p>
            <a:pPr lvl="1">
              <a:lnSpc>
                <a:spcPct val="80000"/>
              </a:lnSpc>
            </a:pPr>
            <a:endParaRPr lang="en-US" sz="1600" dirty="0" smtClean="0">
              <a:latin typeface="Arial" charset="0"/>
            </a:endParaRPr>
          </a:p>
          <a:p>
            <a:pPr>
              <a:lnSpc>
                <a:spcPct val="80000"/>
              </a:lnSpc>
            </a:pPr>
            <a:r>
              <a:rPr lang="en-US" sz="1800" dirty="0" smtClean="0">
                <a:latin typeface="Arial" charset="0"/>
              </a:rPr>
              <a:t>Study Group Status</a:t>
            </a:r>
          </a:p>
          <a:p>
            <a:pPr lvl="1">
              <a:lnSpc>
                <a:spcPct val="80000"/>
              </a:lnSpc>
            </a:pPr>
            <a:r>
              <a:rPr lang="en-US" sz="1600" dirty="0" smtClean="0">
                <a:latin typeface="Arial" charset="0"/>
              </a:rPr>
              <a:t>Wireless Network Management: Discussed several Presentations </a:t>
            </a:r>
          </a:p>
          <a:p>
            <a:pPr lvl="1">
              <a:lnSpc>
                <a:spcPct val="80000"/>
              </a:lnSpc>
            </a:pPr>
            <a:endParaRPr lang="en-US" sz="1800" dirty="0" smtClean="0">
              <a:latin typeface="Arial" charset="0"/>
            </a:endParaRPr>
          </a:p>
          <a:p>
            <a:pPr lvl="2">
              <a:lnSpc>
                <a:spcPct val="80000"/>
              </a:lnSpc>
            </a:pPr>
            <a:endParaRPr lang="en-US" sz="1600" dirty="0" smtClean="0">
              <a:latin typeface="Arial" charset="0"/>
              <a:cs typeface="Arial" charset="0"/>
            </a:endParaRPr>
          </a:p>
        </p:txBody>
      </p:sp>
      <p:sp>
        <p:nvSpPr>
          <p:cNvPr id="6" name="Date Placeholder 5"/>
          <p:cNvSpPr>
            <a:spLocks noGrp="1"/>
          </p:cNvSpPr>
          <p:nvPr>
            <p:ph type="dt" sz="half" idx="10"/>
          </p:nvPr>
        </p:nvSpPr>
        <p:spPr/>
        <p:txBody>
          <a:bodyPr/>
          <a:lstStyle/>
          <a:p>
            <a:pPr>
              <a:defRPr/>
            </a:pPr>
            <a:r>
              <a:rPr lang="en-US" smtClean="0"/>
              <a:t>September  2010</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xfrm>
            <a:off x="6788150" y="6475413"/>
            <a:ext cx="1822450" cy="184150"/>
          </a:xfrm>
          <a:noFill/>
        </p:spPr>
        <p:txBody>
          <a:bodyPr/>
          <a:lstStyle/>
          <a:p>
            <a:r>
              <a:rPr lang="pt-BR" smtClean="0"/>
              <a:t>Subir Das, Chair, IEEE 802.21</a:t>
            </a:r>
            <a:endParaRPr lang="en-US" smtClean="0"/>
          </a:p>
        </p:txBody>
      </p:sp>
      <p:sp>
        <p:nvSpPr>
          <p:cNvPr id="33795" name="Slide Number Placeholder 5"/>
          <p:cNvSpPr>
            <a:spLocks noGrp="1"/>
          </p:cNvSpPr>
          <p:nvPr>
            <p:ph type="sldNum" sz="quarter" idx="12"/>
          </p:nvPr>
        </p:nvSpPr>
        <p:spPr>
          <a:noFill/>
        </p:spPr>
        <p:txBody>
          <a:bodyPr/>
          <a:lstStyle/>
          <a:p>
            <a:fld id="{0691DFFB-E2DE-413E-BFBF-BDCEA3057FAC}" type="slidenum">
              <a:rPr lang="en-US" smtClean="0"/>
              <a:pPr/>
              <a:t>19</a:t>
            </a:fld>
            <a:endParaRPr lang="en-US" smtClean="0"/>
          </a:p>
        </p:txBody>
      </p:sp>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Letter Ballot #4 Result </a:t>
            </a:r>
          </a:p>
        </p:txBody>
      </p:sp>
      <p:sp>
        <p:nvSpPr>
          <p:cNvPr id="33797" name="Rectangle 3"/>
          <p:cNvSpPr>
            <a:spLocks noGrp="1" noChangeArrowheads="1"/>
          </p:cNvSpPr>
          <p:nvPr>
            <p:ph type="body" idx="1"/>
          </p:nvPr>
        </p:nvSpPr>
        <p:spPr>
          <a:xfrm>
            <a:off x="228600" y="1447800"/>
            <a:ext cx="8686800" cy="4419600"/>
          </a:xfrm>
        </p:spPr>
        <p:txBody>
          <a:bodyPr/>
          <a:lstStyle/>
          <a:p>
            <a:pPr>
              <a:lnSpc>
                <a:spcPct val="80000"/>
              </a:lnSpc>
            </a:pPr>
            <a:r>
              <a:rPr lang="en-US" sz="2400" dirty="0" smtClean="0">
                <a:latin typeface="Arial" charset="0"/>
              </a:rPr>
              <a:t>LB#4 started on August 09, 2010 and ended on September 08, 2010</a:t>
            </a:r>
            <a:endParaRPr lang="en-US" sz="2400" dirty="0" smtClean="0">
              <a:latin typeface="Arial" charset="0"/>
              <a:cs typeface="Arial" charset="0"/>
            </a:endParaRPr>
          </a:p>
          <a:p>
            <a:pPr>
              <a:lnSpc>
                <a:spcPct val="80000"/>
              </a:lnSpc>
            </a:pPr>
            <a:r>
              <a:rPr lang="en-US" sz="2400" dirty="0" smtClean="0">
                <a:latin typeface="Arial" charset="0"/>
                <a:cs typeface="Arial" charset="0"/>
              </a:rPr>
              <a:t>Result is published on September 10, 2010</a:t>
            </a:r>
          </a:p>
          <a:p>
            <a:pPr lvl="1">
              <a:lnSpc>
                <a:spcPct val="80000"/>
              </a:lnSpc>
            </a:pPr>
            <a:r>
              <a:rPr lang="en-US" sz="2000" dirty="0" smtClean="0">
                <a:latin typeface="Arial" charset="0"/>
                <a:cs typeface="Arial" charset="0"/>
                <a:hlinkClick r:id="rId2"/>
              </a:rPr>
              <a:t>http://www.ieee802.org/21/ballots.html</a:t>
            </a:r>
            <a:r>
              <a:rPr lang="en-US" sz="2000" dirty="0" smtClean="0">
                <a:latin typeface="Arial" charset="0"/>
                <a:cs typeface="Arial" charset="0"/>
              </a:rPr>
              <a:t/>
            </a:r>
            <a:br>
              <a:rPr lang="en-US" sz="2000" dirty="0" smtClean="0">
                <a:latin typeface="Arial" charset="0"/>
                <a:cs typeface="Arial" charset="0"/>
              </a:rPr>
            </a:br>
            <a:r>
              <a:rPr lang="en-US" sz="2000" dirty="0" smtClean="0">
                <a:latin typeface="Arial" charset="0"/>
                <a:cs typeface="Arial" charset="0"/>
              </a:rPr>
              <a:t>	</a:t>
            </a:r>
          </a:p>
          <a:p>
            <a:pPr>
              <a:lnSpc>
                <a:spcPct val="80000"/>
              </a:lnSpc>
            </a:pPr>
            <a:r>
              <a:rPr lang="en-US" sz="2400" dirty="0" smtClean="0">
                <a:latin typeface="Arial" charset="0"/>
                <a:cs typeface="Arial" charset="0"/>
              </a:rPr>
              <a:t>Summary </a:t>
            </a:r>
          </a:p>
          <a:p>
            <a:pPr lvl="1">
              <a:lnSpc>
                <a:spcPct val="80000"/>
              </a:lnSpc>
            </a:pPr>
            <a:r>
              <a:rPr lang="en-US" sz="2000" dirty="0" smtClean="0">
                <a:latin typeface="Arial" charset="0"/>
                <a:cs typeface="Arial" charset="0"/>
              </a:rPr>
              <a:t>Approve : 12 </a:t>
            </a:r>
          </a:p>
          <a:p>
            <a:pPr lvl="1">
              <a:lnSpc>
                <a:spcPct val="80000"/>
              </a:lnSpc>
            </a:pPr>
            <a:r>
              <a:rPr lang="en-US" sz="2000" dirty="0" smtClean="0">
                <a:latin typeface="Arial" charset="0"/>
                <a:cs typeface="Arial" charset="0"/>
              </a:rPr>
              <a:t>Disapprove : 09 </a:t>
            </a:r>
          </a:p>
          <a:p>
            <a:pPr lvl="1">
              <a:lnSpc>
                <a:spcPct val="80000"/>
              </a:lnSpc>
            </a:pPr>
            <a:r>
              <a:rPr lang="en-US" sz="2000" dirty="0" smtClean="0">
                <a:latin typeface="Arial" charset="0"/>
                <a:cs typeface="Arial" charset="0"/>
              </a:rPr>
              <a:t>Abstain:  02 </a:t>
            </a:r>
          </a:p>
          <a:p>
            <a:pPr lvl="1">
              <a:lnSpc>
                <a:spcPct val="80000"/>
              </a:lnSpc>
            </a:pPr>
            <a:r>
              <a:rPr lang="en-US" sz="2000" dirty="0" smtClean="0">
                <a:latin typeface="Arial" charset="0"/>
                <a:cs typeface="Arial" charset="0"/>
              </a:rPr>
              <a:t>Return ratio : 72 %</a:t>
            </a:r>
          </a:p>
          <a:p>
            <a:pPr lvl="1">
              <a:lnSpc>
                <a:spcPct val="80000"/>
              </a:lnSpc>
            </a:pPr>
            <a:r>
              <a:rPr lang="en-US" sz="2000" dirty="0" smtClean="0">
                <a:latin typeface="Arial" charset="0"/>
                <a:cs typeface="Arial" charset="0"/>
              </a:rPr>
              <a:t>Approval ratio : 57 % </a:t>
            </a:r>
          </a:p>
          <a:p>
            <a:pPr lvl="1">
              <a:lnSpc>
                <a:spcPct val="80000"/>
              </a:lnSpc>
            </a:pPr>
            <a:endParaRPr lang="en-US" sz="2000" dirty="0" smtClean="0">
              <a:latin typeface="Arial" charset="0"/>
              <a:cs typeface="Arial" charset="0"/>
            </a:endParaRPr>
          </a:p>
          <a:p>
            <a:pPr>
              <a:lnSpc>
                <a:spcPct val="80000"/>
              </a:lnSpc>
            </a:pPr>
            <a:r>
              <a:rPr lang="en-US" sz="2400" dirty="0" smtClean="0">
                <a:latin typeface="Arial" charset="0"/>
                <a:cs typeface="Arial" charset="0"/>
              </a:rPr>
              <a:t> The ballot is </a:t>
            </a:r>
            <a:r>
              <a:rPr lang="en-US" sz="2400" dirty="0" smtClean="0">
                <a:latin typeface="Arial" charset="0"/>
                <a:cs typeface="Arial" charset="0"/>
              </a:rPr>
              <a:t>not </a:t>
            </a:r>
            <a:r>
              <a:rPr lang="en-US" sz="2400" dirty="0" smtClean="0">
                <a:latin typeface="Arial" charset="0"/>
                <a:cs typeface="Arial" charset="0"/>
              </a:rPr>
              <a:t>approved </a:t>
            </a:r>
          </a:p>
          <a:p>
            <a:pPr lvl="1">
              <a:lnSpc>
                <a:spcPct val="80000"/>
              </a:lnSpc>
              <a:buNone/>
            </a:pPr>
            <a:endParaRPr lang="en-US" sz="2000" dirty="0" smtClean="0">
              <a:latin typeface="Arial" charset="0"/>
              <a:cs typeface="Arial" charset="0"/>
            </a:endParaRPr>
          </a:p>
          <a:p>
            <a:pPr>
              <a:lnSpc>
                <a:spcPct val="80000"/>
              </a:lnSpc>
            </a:pPr>
            <a:endParaRPr lang="en-US" sz="2400" dirty="0" smtClean="0">
              <a:latin typeface="Arial" charset="0"/>
              <a:cs typeface="Arial" charset="0"/>
            </a:endParaRPr>
          </a:p>
          <a:p>
            <a:pPr>
              <a:lnSpc>
                <a:spcPct val="80000"/>
              </a:lnSpc>
            </a:pPr>
            <a:endParaRPr lang="en-US" sz="2200" dirty="0" smtClean="0">
              <a:latin typeface="Arial" charset="0"/>
            </a:endParaRPr>
          </a:p>
        </p:txBody>
      </p:sp>
      <p:sp>
        <p:nvSpPr>
          <p:cNvPr id="6" name="Date Placeholder 5"/>
          <p:cNvSpPr>
            <a:spLocks noGrp="1"/>
          </p:cNvSpPr>
          <p:nvPr>
            <p:ph type="dt" sz="half" idx="10"/>
          </p:nvPr>
        </p:nvSpPr>
        <p:spPr/>
        <p:txBody>
          <a:bodyPr/>
          <a:lstStyle/>
          <a:p>
            <a:pPr>
              <a:defRPr/>
            </a:pPr>
            <a:r>
              <a:rPr lang="en-US" smtClean="0"/>
              <a:t>September  2010</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85800" y="6477000"/>
            <a:ext cx="731838" cy="215900"/>
          </a:xfrm>
          <a:noFill/>
        </p:spPr>
        <p:txBody>
          <a:bodyPr/>
          <a:lstStyle/>
          <a:p>
            <a:r>
              <a:rPr lang="en-US" smtClean="0"/>
              <a:t>September  2010</a:t>
            </a:r>
            <a:endParaRPr lang="en-US" dirty="0" smtClean="0"/>
          </a:p>
        </p:txBody>
      </p:sp>
      <p:sp>
        <p:nvSpPr>
          <p:cNvPr id="17411" name="Footer Placeholder 4"/>
          <p:cNvSpPr>
            <a:spLocks noGrp="1"/>
          </p:cNvSpPr>
          <p:nvPr>
            <p:ph type="ftr" sz="quarter" idx="11"/>
          </p:nvPr>
        </p:nvSpPr>
        <p:spPr>
          <a:noFill/>
        </p:spPr>
        <p:txBody>
          <a:bodyPr/>
          <a:lstStyle/>
          <a:p>
            <a:r>
              <a:rPr lang="en-US" smtClean="0"/>
              <a:t>Subir Das, Chair, IEEE 802.21</a:t>
            </a:r>
          </a:p>
        </p:txBody>
      </p:sp>
      <p:sp>
        <p:nvSpPr>
          <p:cNvPr id="17412" name="Slide Number Placeholder 5"/>
          <p:cNvSpPr>
            <a:spLocks noGrp="1"/>
          </p:cNvSpPr>
          <p:nvPr>
            <p:ph type="sldNum" sz="quarter" idx="12"/>
          </p:nvPr>
        </p:nvSpPr>
        <p:spPr>
          <a:noFill/>
        </p:spPr>
        <p:txBody>
          <a:bodyPr/>
          <a:lstStyle/>
          <a:p>
            <a:r>
              <a:rPr lang="en-US" smtClean="0"/>
              <a:t>Slide </a:t>
            </a:r>
            <a:fld id="{F4947E09-04BA-41CB-918F-1FFEA1098F9D}" type="slidenum">
              <a:rPr lang="en-US" smtClean="0"/>
              <a:pPr/>
              <a:t>2</a:t>
            </a:fld>
            <a:endParaRPr lang="en-US" smtClean="0"/>
          </a:p>
        </p:txBody>
      </p:sp>
      <p:sp>
        <p:nvSpPr>
          <p:cNvPr id="17413" name="Rectangle 2"/>
          <p:cNvSpPr>
            <a:spLocks noGrp="1" noChangeArrowheads="1"/>
          </p:cNvSpPr>
          <p:nvPr>
            <p:ph type="title"/>
          </p:nvPr>
        </p:nvSpPr>
        <p:spPr>
          <a:xfrm>
            <a:off x="685800" y="685800"/>
            <a:ext cx="7772400" cy="609600"/>
          </a:xfrm>
          <a:noFill/>
        </p:spPr>
        <p:txBody>
          <a:bodyPr/>
          <a:lstStyle/>
          <a:p>
            <a:pPr defTabSz="960438"/>
            <a:r>
              <a:rPr lang="en-US" sz="4000" b="1" smtClean="0">
                <a:solidFill>
                  <a:schemeClr val="accent2"/>
                </a:solidFill>
                <a:latin typeface="Arial" charset="0"/>
              </a:rPr>
              <a:t>WG Officers</a:t>
            </a:r>
          </a:p>
        </p:txBody>
      </p:sp>
      <p:graphicFrame>
        <p:nvGraphicFramePr>
          <p:cNvPr id="181251" name="Group 3"/>
          <p:cNvGraphicFramePr>
            <a:graphicFrameLocks noGrp="1"/>
          </p:cNvGraphicFramePr>
          <p:nvPr>
            <p:ph idx="1"/>
          </p:nvPr>
        </p:nvGraphicFramePr>
        <p:xfrm>
          <a:off x="1295400" y="1447800"/>
          <a:ext cx="6781800" cy="3718560"/>
        </p:xfrm>
        <a:graphic>
          <a:graphicData uri="http://schemas.openxmlformats.org/drawingml/2006/table">
            <a:tbl>
              <a:tblPr/>
              <a:tblGrid>
                <a:gridCol w="2819400"/>
                <a:gridCol w="3962400"/>
              </a:tblGrid>
              <a:tr h="504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Arial" charset="0"/>
                        </a:rPr>
                        <a:t>Officer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6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Subir Das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Vice 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Juan Carlos Zuniga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7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Secretary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Anthony Chan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7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Editor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David Cypher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49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802.11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Clint Chaplin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52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802.16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Peretz Feder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IETF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Yoshihiro Ohba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7443" name="Rectangle 32"/>
          <p:cNvSpPr>
            <a:spLocks noChangeArrowheads="1"/>
          </p:cNvSpPr>
          <p:nvPr/>
        </p:nvSpPr>
        <p:spPr bwMode="auto">
          <a:xfrm>
            <a:off x="381000" y="5562600"/>
            <a:ext cx="8153400" cy="6096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2400">
                <a:latin typeface="Arial" charset="0"/>
              </a:rPr>
              <a:t>The WG has 32 voting members as of this meeting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3"/>
          <p:cNvSpPr>
            <a:spLocks noGrp="1"/>
          </p:cNvSpPr>
          <p:nvPr>
            <p:ph type="dt" sz="quarter" idx="10"/>
          </p:nvPr>
        </p:nvSpPr>
        <p:spPr>
          <a:xfrm>
            <a:off x="685800" y="6477000"/>
            <a:ext cx="754063" cy="215900"/>
          </a:xfrm>
          <a:noFill/>
        </p:spPr>
        <p:txBody>
          <a:bodyPr/>
          <a:lstStyle/>
          <a:p>
            <a:r>
              <a:rPr lang="en-US" smtClean="0"/>
              <a:t>September  2010</a:t>
            </a:r>
          </a:p>
        </p:txBody>
      </p:sp>
      <p:sp>
        <p:nvSpPr>
          <p:cNvPr id="34819" name="Footer Placeholder 4"/>
          <p:cNvSpPr>
            <a:spLocks noGrp="1"/>
          </p:cNvSpPr>
          <p:nvPr>
            <p:ph type="ftr" sz="quarter" idx="11"/>
          </p:nvPr>
        </p:nvSpPr>
        <p:spPr>
          <a:noFill/>
        </p:spPr>
        <p:txBody>
          <a:bodyPr/>
          <a:lstStyle/>
          <a:p>
            <a:r>
              <a:rPr lang="en-US" smtClean="0"/>
              <a:t>Subir Das, Chair, IEEE 802.21</a:t>
            </a:r>
          </a:p>
        </p:txBody>
      </p:sp>
      <p:sp>
        <p:nvSpPr>
          <p:cNvPr id="34820" name="Slide Number Placeholder 5"/>
          <p:cNvSpPr>
            <a:spLocks noGrp="1"/>
          </p:cNvSpPr>
          <p:nvPr>
            <p:ph type="sldNum" sz="quarter" idx="12"/>
          </p:nvPr>
        </p:nvSpPr>
        <p:spPr>
          <a:noFill/>
        </p:spPr>
        <p:txBody>
          <a:bodyPr/>
          <a:lstStyle/>
          <a:p>
            <a:r>
              <a:rPr lang="en-US" smtClean="0"/>
              <a:t>Slide </a:t>
            </a:r>
            <a:fld id="{917CE900-A1D9-48AF-99E5-2A9670E2E491}" type="slidenum">
              <a:rPr lang="en-US" smtClean="0"/>
              <a:pPr/>
              <a:t>20</a:t>
            </a:fld>
            <a:endParaRPr lang="en-US" smtClean="0"/>
          </a:p>
        </p:txBody>
      </p:sp>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September Meeting</a:t>
            </a:r>
          </a:p>
        </p:txBody>
      </p:sp>
      <p:sp>
        <p:nvSpPr>
          <p:cNvPr id="34822" name="Rectangle 3"/>
          <p:cNvSpPr>
            <a:spLocks noGrp="1" noChangeArrowheads="1"/>
          </p:cNvSpPr>
          <p:nvPr>
            <p:ph type="body" idx="1"/>
          </p:nvPr>
        </p:nvSpPr>
        <p:spPr>
          <a:xfrm>
            <a:off x="381000" y="1295400"/>
            <a:ext cx="8305800" cy="4419600"/>
          </a:xfrm>
        </p:spPr>
        <p:txBody>
          <a:bodyPr/>
          <a:lstStyle/>
          <a:p>
            <a:pPr>
              <a:lnSpc>
                <a:spcPct val="90000"/>
              </a:lnSpc>
            </a:pPr>
            <a:r>
              <a:rPr lang="en-US" sz="2400" dirty="0" smtClean="0">
                <a:latin typeface="Arial" charset="0"/>
              </a:rPr>
              <a:t>Task Group Activities</a:t>
            </a:r>
          </a:p>
          <a:p>
            <a:pPr lvl="1">
              <a:lnSpc>
                <a:spcPct val="90000"/>
              </a:lnSpc>
            </a:pPr>
            <a:r>
              <a:rPr lang="en-US" sz="2000" dirty="0" smtClean="0">
                <a:latin typeface="Arial" charset="0"/>
              </a:rPr>
              <a:t>802.21a: Security Extensions to MIH Services</a:t>
            </a:r>
          </a:p>
          <a:p>
            <a:pPr lvl="2">
              <a:lnSpc>
                <a:spcPct val="90000"/>
              </a:lnSpc>
            </a:pPr>
            <a:r>
              <a:rPr lang="en-US" sz="1800" dirty="0" smtClean="0">
                <a:latin typeface="Arial" charset="0"/>
              </a:rPr>
              <a:t>Resolve outstanding issues, draft specification update and preparation for Letter Ballot </a:t>
            </a:r>
            <a:endParaRPr lang="en-US" sz="1800" dirty="0" smtClean="0">
              <a:latin typeface="Arial" charset="0"/>
            </a:endParaRPr>
          </a:p>
          <a:p>
            <a:pPr lvl="1">
              <a:lnSpc>
                <a:spcPct val="90000"/>
              </a:lnSpc>
            </a:pPr>
            <a:r>
              <a:rPr lang="en-US" sz="2000" dirty="0" smtClean="0">
                <a:latin typeface="Arial" charset="0"/>
              </a:rPr>
              <a:t>802.21b: Handovers with Broadcast Services</a:t>
            </a:r>
          </a:p>
          <a:p>
            <a:pPr lvl="2">
              <a:lnSpc>
                <a:spcPct val="90000"/>
              </a:lnSpc>
            </a:pPr>
            <a:r>
              <a:rPr lang="en-US" sz="1800" dirty="0" smtClean="0">
                <a:latin typeface="Arial" charset="0"/>
              </a:rPr>
              <a:t> Letter Ballot #4 </a:t>
            </a:r>
            <a:r>
              <a:rPr lang="en-US" sz="1800" dirty="0" smtClean="0">
                <a:latin typeface="Arial" charset="0"/>
              </a:rPr>
              <a:t>discussion and comment </a:t>
            </a:r>
            <a:r>
              <a:rPr lang="en-US" sz="1800" dirty="0" smtClean="0">
                <a:latin typeface="Arial" charset="0"/>
              </a:rPr>
              <a:t>resolution </a:t>
            </a:r>
          </a:p>
          <a:p>
            <a:pPr lvl="1">
              <a:lnSpc>
                <a:spcPct val="90000"/>
              </a:lnSpc>
            </a:pPr>
            <a:r>
              <a:rPr lang="en-US" sz="2000" dirty="0" smtClean="0">
                <a:latin typeface="Arial" charset="0"/>
              </a:rPr>
              <a:t>802.21c: Single Radio Handovers</a:t>
            </a:r>
          </a:p>
          <a:p>
            <a:pPr lvl="2">
              <a:lnSpc>
                <a:spcPct val="90000"/>
              </a:lnSpc>
            </a:pPr>
            <a:r>
              <a:rPr lang="en-US" sz="1800" dirty="0" smtClean="0">
                <a:latin typeface="Arial" charset="0"/>
              </a:rPr>
              <a:t>Presentation of C</a:t>
            </a:r>
            <a:r>
              <a:rPr lang="en-US" sz="1800" dirty="0" smtClean="0">
                <a:latin typeface="Arial" charset="0"/>
              </a:rPr>
              <a:t>ontributions and discussion </a:t>
            </a:r>
            <a:endParaRPr lang="en-US" sz="1800" dirty="0" smtClean="0">
              <a:latin typeface="Arial" charset="0"/>
              <a:cs typeface="Arial" charset="0"/>
            </a:endParaRPr>
          </a:p>
          <a:p>
            <a:pPr lvl="2">
              <a:lnSpc>
                <a:spcPct val="90000"/>
              </a:lnSpc>
              <a:buFontTx/>
              <a:buNone/>
            </a:pPr>
            <a:endParaRPr lang="en-US" sz="1800" dirty="0" smtClean="0">
              <a:latin typeface="Arial" charset="0"/>
            </a:endParaRPr>
          </a:p>
          <a:p>
            <a:pPr>
              <a:lnSpc>
                <a:spcPct val="90000"/>
              </a:lnSpc>
            </a:pPr>
            <a:r>
              <a:rPr lang="en-US" sz="2400" dirty="0" smtClean="0">
                <a:latin typeface="Arial" charset="0"/>
              </a:rPr>
              <a:t>Study Group Activities</a:t>
            </a:r>
          </a:p>
          <a:p>
            <a:pPr lvl="1">
              <a:lnSpc>
                <a:spcPct val="90000"/>
              </a:lnSpc>
            </a:pPr>
            <a:r>
              <a:rPr lang="en-US" sz="2000" dirty="0" smtClean="0">
                <a:latin typeface="Arial" charset="0"/>
              </a:rPr>
              <a:t>Wireless Network </a:t>
            </a:r>
            <a:r>
              <a:rPr lang="en-US" sz="2000" dirty="0" smtClean="0">
                <a:latin typeface="Arial" charset="0"/>
              </a:rPr>
              <a:t>Management</a:t>
            </a:r>
          </a:p>
          <a:p>
            <a:pPr lvl="2">
              <a:lnSpc>
                <a:spcPct val="90000"/>
              </a:lnSpc>
            </a:pPr>
            <a:r>
              <a:rPr lang="en-US" sz="1600" dirty="0" smtClean="0">
                <a:latin typeface="Arial" charset="0"/>
              </a:rPr>
              <a:t>Presentation and discussion</a:t>
            </a:r>
            <a:endParaRPr lang="en-US" sz="1600" dirty="0" smtClean="0">
              <a:latin typeface="Arial" charset="0"/>
            </a:endParaRPr>
          </a:p>
          <a:p>
            <a:pPr lvl="1">
              <a:lnSpc>
                <a:spcPct val="90000"/>
              </a:lnSpc>
              <a:buNone/>
            </a:pPr>
            <a:endParaRPr lang="en-US" sz="2000" dirty="0" smtClean="0">
              <a:latin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ate Placeholder 3"/>
          <p:cNvSpPr>
            <a:spLocks noGrp="1"/>
          </p:cNvSpPr>
          <p:nvPr>
            <p:ph type="dt" sz="quarter" idx="10"/>
          </p:nvPr>
        </p:nvSpPr>
        <p:spPr>
          <a:xfrm>
            <a:off x="609600" y="6477000"/>
            <a:ext cx="754063" cy="215900"/>
          </a:xfrm>
          <a:noFill/>
        </p:spPr>
        <p:txBody>
          <a:bodyPr/>
          <a:lstStyle/>
          <a:p>
            <a:r>
              <a:rPr lang="en-US" smtClean="0"/>
              <a:t>September  2010</a:t>
            </a:r>
          </a:p>
        </p:txBody>
      </p:sp>
      <p:sp>
        <p:nvSpPr>
          <p:cNvPr id="35843" name="Footer Placeholder 4"/>
          <p:cNvSpPr>
            <a:spLocks noGrp="1"/>
          </p:cNvSpPr>
          <p:nvPr>
            <p:ph type="ftr" sz="quarter" idx="11"/>
          </p:nvPr>
        </p:nvSpPr>
        <p:spPr>
          <a:noFill/>
        </p:spPr>
        <p:txBody>
          <a:bodyPr/>
          <a:lstStyle/>
          <a:p>
            <a:r>
              <a:rPr lang="en-US" smtClean="0"/>
              <a:t>Subir Das, Chair, IEEE 802.21</a:t>
            </a:r>
          </a:p>
        </p:txBody>
      </p:sp>
      <p:sp>
        <p:nvSpPr>
          <p:cNvPr id="35844" name="Slide Number Placeholder 5"/>
          <p:cNvSpPr>
            <a:spLocks noGrp="1"/>
          </p:cNvSpPr>
          <p:nvPr>
            <p:ph type="sldNum" sz="quarter" idx="12"/>
          </p:nvPr>
        </p:nvSpPr>
        <p:spPr>
          <a:noFill/>
        </p:spPr>
        <p:txBody>
          <a:bodyPr/>
          <a:lstStyle/>
          <a:p>
            <a:r>
              <a:rPr lang="en-US" smtClean="0"/>
              <a:t>Slide </a:t>
            </a:r>
            <a:fld id="{1AEF6830-F44A-46EC-B23D-02BE28FEB350}" type="slidenum">
              <a:rPr lang="en-US" smtClean="0"/>
              <a:pPr/>
              <a:t>21</a:t>
            </a:fld>
            <a:endParaRPr lang="en-US" smtClean="0"/>
          </a:p>
        </p:txBody>
      </p:sp>
      <p:sp>
        <p:nvSpPr>
          <p:cNvPr id="35845" name="Rectangle 2"/>
          <p:cNvSpPr>
            <a:spLocks noGrp="1" noChangeArrowheads="1"/>
          </p:cNvSpPr>
          <p:nvPr>
            <p:ph type="title"/>
          </p:nvPr>
        </p:nvSpPr>
        <p:spPr>
          <a:xfrm>
            <a:off x="152400" y="685800"/>
            <a:ext cx="8534400" cy="838200"/>
          </a:xfrm>
        </p:spPr>
        <p:txBody>
          <a:bodyPr/>
          <a:lstStyle/>
          <a:p>
            <a:r>
              <a:rPr lang="en-US" sz="3600" smtClean="0">
                <a:solidFill>
                  <a:schemeClr val="accent2"/>
                </a:solidFill>
              </a:rPr>
              <a:t>Future Sessions – 2010</a:t>
            </a:r>
            <a:r>
              <a:rPr lang="en-US" sz="4000" smtClean="0">
                <a:solidFill>
                  <a:schemeClr val="accent2"/>
                </a:solidFill>
              </a:rPr>
              <a:t/>
            </a:r>
            <a:br>
              <a:rPr lang="en-US" sz="4000" smtClean="0">
                <a:solidFill>
                  <a:schemeClr val="accent2"/>
                </a:solidFill>
              </a:rPr>
            </a:br>
            <a:endParaRPr lang="en-US" sz="2000" b="1" smtClean="0">
              <a:solidFill>
                <a:schemeClr val="accent2"/>
              </a:solidFill>
            </a:endParaRPr>
          </a:p>
        </p:txBody>
      </p:sp>
      <p:sp>
        <p:nvSpPr>
          <p:cNvPr id="35846" name="Rectangle 3"/>
          <p:cNvSpPr>
            <a:spLocks noGrp="1" noChangeArrowheads="1"/>
          </p:cNvSpPr>
          <p:nvPr>
            <p:ph type="body" idx="1"/>
          </p:nvPr>
        </p:nvSpPr>
        <p:spPr>
          <a:xfrm>
            <a:off x="457200" y="1600200"/>
            <a:ext cx="8305800" cy="4267200"/>
          </a:xfrm>
        </p:spPr>
        <p:txBody>
          <a:bodyPr/>
          <a:lstStyle/>
          <a:p>
            <a:pPr>
              <a:lnSpc>
                <a:spcPct val="90000"/>
              </a:lnSpc>
            </a:pPr>
            <a:r>
              <a:rPr lang="en-US" sz="2400" b="1" dirty="0" smtClean="0">
                <a:solidFill>
                  <a:srgbClr val="FF0000"/>
                </a:solidFill>
              </a:rPr>
              <a:t>Plenary: Nov 7-12, 2010, Hyatt Regency, Dallas, Texas</a:t>
            </a:r>
          </a:p>
          <a:p>
            <a:pPr lvl="1">
              <a:lnSpc>
                <a:spcPct val="90000"/>
              </a:lnSpc>
            </a:pPr>
            <a:r>
              <a:rPr lang="en-US" sz="2000" dirty="0" smtClean="0">
                <a:solidFill>
                  <a:srgbClr val="FF0000"/>
                </a:solidFill>
              </a:rPr>
              <a:t>Co-located with all </a:t>
            </a:r>
            <a:r>
              <a:rPr lang="en-US" sz="2000" smtClean="0">
                <a:solidFill>
                  <a:srgbClr val="FF0000"/>
                </a:solidFill>
              </a:rPr>
              <a:t>802 groups</a:t>
            </a:r>
          </a:p>
          <a:p>
            <a:pPr lvl="1">
              <a:lnSpc>
                <a:spcPct val="90000"/>
              </a:lnSpc>
              <a:buNone/>
            </a:pPr>
            <a:endParaRPr lang="en-US" sz="2000" dirty="0" smtClean="0">
              <a:solidFill>
                <a:srgbClr val="FF0000"/>
              </a:solidFill>
            </a:endParaRPr>
          </a:p>
          <a:p>
            <a:pPr>
              <a:lnSpc>
                <a:spcPct val="90000"/>
              </a:lnSpc>
            </a:pPr>
            <a:r>
              <a:rPr lang="en-US" sz="2400" dirty="0" smtClean="0">
                <a:solidFill>
                  <a:schemeClr val="accent2"/>
                </a:solidFill>
              </a:rPr>
              <a:t>Meeting details </a:t>
            </a:r>
          </a:p>
          <a:p>
            <a:pPr lvl="1">
              <a:lnSpc>
                <a:spcPct val="90000"/>
              </a:lnSpc>
            </a:pPr>
            <a:r>
              <a:rPr lang="en-US" sz="2000" dirty="0" smtClean="0">
                <a:solidFill>
                  <a:schemeClr val="accent2"/>
                </a:solidFill>
              </a:rPr>
              <a:t>http://ieee802.facetoface-events.com/plenary </a:t>
            </a:r>
          </a:p>
          <a:p>
            <a:pPr lvl="1">
              <a:lnSpc>
                <a:spcPct val="90000"/>
              </a:lnSpc>
              <a:buNone/>
            </a:pPr>
            <a:endParaRPr lang="en-US" sz="2000" dirty="0" smtClean="0">
              <a:solidFill>
                <a:schemeClr val="accent2"/>
              </a:solidFill>
            </a:endParaRPr>
          </a:p>
          <a:p>
            <a:pPr>
              <a:lnSpc>
                <a:spcPct val="90000"/>
              </a:lnSpc>
            </a:pPr>
            <a:r>
              <a:rPr lang="en-US" sz="2400" dirty="0" smtClean="0">
                <a:solidFill>
                  <a:schemeClr val="accent2"/>
                </a:solidFill>
              </a:rPr>
              <a:t>EARLY Web Registration Fee:  $700 US </a:t>
            </a:r>
          </a:p>
          <a:p>
            <a:pPr lvl="1">
              <a:lnSpc>
                <a:spcPct val="90000"/>
              </a:lnSpc>
            </a:pPr>
            <a:r>
              <a:rPr lang="en-US" sz="2000" dirty="0" smtClean="0">
                <a:solidFill>
                  <a:schemeClr val="accent2"/>
                </a:solidFill>
              </a:rPr>
              <a:t>Before 6:00 PM Pacific Daylight Time (PT), Friday, October 8, 2010</a:t>
            </a:r>
          </a:p>
          <a:p>
            <a:pPr>
              <a:lnSpc>
                <a:spcPct val="90000"/>
              </a:lnSpc>
            </a:pPr>
            <a:r>
              <a:rPr lang="en-US" sz="2400" dirty="0" smtClean="0">
                <a:solidFill>
                  <a:schemeClr val="accent2"/>
                </a:solidFill>
              </a:rPr>
              <a:t>STANDARD Web Registration Fee:  $800 US </a:t>
            </a:r>
          </a:p>
          <a:p>
            <a:pPr lvl="1">
              <a:lnSpc>
                <a:spcPct val="90000"/>
              </a:lnSpc>
            </a:pPr>
            <a:r>
              <a:rPr lang="en-US" sz="2000" dirty="0" smtClean="0">
                <a:solidFill>
                  <a:schemeClr val="accent2"/>
                </a:solidFill>
              </a:rPr>
              <a:t>Before 6:00 PM Pacific Standard Time (PT), Monday, November 1, 2010 </a:t>
            </a:r>
          </a:p>
          <a:p>
            <a:pPr>
              <a:lnSpc>
                <a:spcPct val="90000"/>
              </a:lnSpc>
            </a:pPr>
            <a:r>
              <a:rPr lang="en-US" sz="2400" dirty="0" smtClean="0">
                <a:solidFill>
                  <a:schemeClr val="accent2"/>
                </a:solidFill>
              </a:rPr>
              <a:t>ONSITE Web Registration Fee $900 US </a:t>
            </a:r>
          </a:p>
          <a:p>
            <a:pPr>
              <a:lnSpc>
                <a:spcPct val="90000"/>
              </a:lnSpc>
            </a:pPr>
            <a:endParaRPr lang="en-US" sz="2400" dirty="0" smtClean="0">
              <a:solidFill>
                <a:schemeClr val="accent2"/>
              </a:solidFill>
            </a:endParaRPr>
          </a:p>
          <a:p>
            <a:pPr>
              <a:lnSpc>
                <a:spcPct val="90000"/>
              </a:lnSpc>
            </a:pPr>
            <a:endParaRPr lang="en-US" sz="2400" dirty="0" smtClean="0">
              <a:solidFill>
                <a:schemeClr val="accent2"/>
              </a:solidFill>
            </a:endParaRPr>
          </a:p>
          <a:p>
            <a:pPr lvl="1">
              <a:lnSpc>
                <a:spcPct val="90000"/>
              </a:lnSpc>
              <a:buNone/>
            </a:pPr>
            <a:endParaRPr lang="en-US" sz="2000" dirty="0" smtClean="0">
              <a:solidFill>
                <a:schemeClr val="accent2"/>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10"/>
          </p:nvPr>
        </p:nvSpPr>
        <p:spPr>
          <a:xfrm>
            <a:off x="685800" y="6477000"/>
            <a:ext cx="754063" cy="215900"/>
          </a:xfrm>
          <a:noFill/>
        </p:spPr>
        <p:txBody>
          <a:bodyPr/>
          <a:lstStyle/>
          <a:p>
            <a:r>
              <a:rPr lang="en-US" smtClean="0"/>
              <a:t>September  2010</a:t>
            </a:r>
          </a:p>
        </p:txBody>
      </p:sp>
      <p:sp>
        <p:nvSpPr>
          <p:cNvPr id="36867" name="Footer Placeholder 4"/>
          <p:cNvSpPr>
            <a:spLocks noGrp="1"/>
          </p:cNvSpPr>
          <p:nvPr>
            <p:ph type="ftr" sz="quarter" idx="11"/>
          </p:nvPr>
        </p:nvSpPr>
        <p:spPr>
          <a:noFill/>
        </p:spPr>
        <p:txBody>
          <a:bodyPr/>
          <a:lstStyle/>
          <a:p>
            <a:r>
              <a:rPr lang="en-US" smtClean="0"/>
              <a:t>Subir Das, Chair, IEEE 802.21</a:t>
            </a:r>
          </a:p>
        </p:txBody>
      </p:sp>
      <p:sp>
        <p:nvSpPr>
          <p:cNvPr id="36868" name="Slide Number Placeholder 5"/>
          <p:cNvSpPr>
            <a:spLocks noGrp="1"/>
          </p:cNvSpPr>
          <p:nvPr>
            <p:ph type="sldNum" sz="quarter" idx="12"/>
          </p:nvPr>
        </p:nvSpPr>
        <p:spPr>
          <a:noFill/>
        </p:spPr>
        <p:txBody>
          <a:bodyPr/>
          <a:lstStyle/>
          <a:p>
            <a:r>
              <a:rPr lang="en-US" smtClean="0"/>
              <a:t>Slide </a:t>
            </a:r>
            <a:fld id="{742BCC51-E7F8-4B59-97C5-0AF7925240C8}" type="slidenum">
              <a:rPr lang="en-US" smtClean="0"/>
              <a:pPr/>
              <a:t>22</a:t>
            </a:fld>
            <a:endParaRPr lang="en-US" smtClean="0"/>
          </a:p>
        </p:txBody>
      </p:sp>
      <p:sp>
        <p:nvSpPr>
          <p:cNvPr id="36869" name="Rectangle 2"/>
          <p:cNvSpPr>
            <a:spLocks noGrp="1" noChangeArrowheads="1"/>
          </p:cNvSpPr>
          <p:nvPr>
            <p:ph type="title"/>
          </p:nvPr>
        </p:nvSpPr>
        <p:spPr>
          <a:xfrm>
            <a:off x="228600" y="762000"/>
            <a:ext cx="8534400" cy="838200"/>
          </a:xfrm>
        </p:spPr>
        <p:txBody>
          <a:bodyPr/>
          <a:lstStyle/>
          <a:p>
            <a:r>
              <a:rPr lang="en-US" sz="3600" smtClean="0">
                <a:solidFill>
                  <a:schemeClr val="accent2"/>
                </a:solidFill>
              </a:rPr>
              <a:t>Future Sessions – 2011</a:t>
            </a:r>
            <a:r>
              <a:rPr lang="en-US" sz="4000" smtClean="0">
                <a:solidFill>
                  <a:schemeClr val="accent2"/>
                </a:solidFill>
              </a:rPr>
              <a:t/>
            </a:r>
            <a:br>
              <a:rPr lang="en-US" sz="4000" smtClean="0">
                <a:solidFill>
                  <a:schemeClr val="accent2"/>
                </a:solidFill>
              </a:rPr>
            </a:br>
            <a:endParaRPr lang="en-US" sz="2000" b="1" smtClean="0">
              <a:solidFill>
                <a:schemeClr val="accent2"/>
              </a:solidFill>
            </a:endParaRPr>
          </a:p>
        </p:txBody>
      </p:sp>
      <p:sp>
        <p:nvSpPr>
          <p:cNvPr id="36870" name="Rectangle 3"/>
          <p:cNvSpPr>
            <a:spLocks noGrp="1" noChangeArrowheads="1"/>
          </p:cNvSpPr>
          <p:nvPr>
            <p:ph type="body" idx="1"/>
          </p:nvPr>
        </p:nvSpPr>
        <p:spPr>
          <a:xfrm>
            <a:off x="685800" y="1676400"/>
            <a:ext cx="8305800" cy="4495800"/>
          </a:xfrm>
        </p:spPr>
        <p:txBody>
          <a:bodyPr/>
          <a:lstStyle/>
          <a:p>
            <a:pPr>
              <a:lnSpc>
                <a:spcPct val="90000"/>
              </a:lnSpc>
            </a:pPr>
            <a:r>
              <a:rPr lang="en-US" sz="2400" b="1" dirty="0" smtClean="0">
                <a:solidFill>
                  <a:srgbClr val="0000FF"/>
                </a:solidFill>
              </a:rPr>
              <a:t>Interim: 10-13 January 2011, Taipei, Taiwan </a:t>
            </a:r>
          </a:p>
          <a:p>
            <a:pPr lvl="1">
              <a:lnSpc>
                <a:spcPct val="90000"/>
              </a:lnSpc>
            </a:pPr>
            <a:r>
              <a:rPr lang="en-US" sz="2000" dirty="0" smtClean="0">
                <a:solidFill>
                  <a:srgbClr val="0000FF"/>
                </a:solidFill>
              </a:rPr>
              <a:t>Meeting co-located with 802.16</a:t>
            </a:r>
            <a:endParaRPr lang="en-US" sz="2400" b="1" dirty="0" smtClean="0">
              <a:solidFill>
                <a:srgbClr val="FF0000"/>
              </a:solidFill>
            </a:endParaRPr>
          </a:p>
          <a:p>
            <a:pPr>
              <a:lnSpc>
                <a:spcPct val="90000"/>
              </a:lnSpc>
            </a:pPr>
            <a:r>
              <a:rPr lang="en-US" sz="2400" b="1" dirty="0" smtClean="0">
                <a:solidFill>
                  <a:srgbClr val="FF0000"/>
                </a:solidFill>
              </a:rPr>
              <a:t>Plenary: 14-17 March 2011, Singapore</a:t>
            </a:r>
          </a:p>
          <a:p>
            <a:pPr lvl="1">
              <a:lnSpc>
                <a:spcPct val="90000"/>
              </a:lnSpc>
            </a:pPr>
            <a:r>
              <a:rPr lang="en-US" sz="2000" dirty="0" smtClean="0">
                <a:solidFill>
                  <a:srgbClr val="FF0000"/>
                </a:solidFill>
              </a:rPr>
              <a:t>Co-located with all 802 groups</a:t>
            </a:r>
            <a:endParaRPr lang="en-US" sz="2400" b="1" dirty="0" smtClean="0">
              <a:solidFill>
                <a:srgbClr val="FF0000"/>
              </a:solidFill>
            </a:endParaRPr>
          </a:p>
          <a:p>
            <a:pPr>
              <a:lnSpc>
                <a:spcPct val="90000"/>
              </a:lnSpc>
            </a:pPr>
            <a:r>
              <a:rPr lang="en-US" sz="2400" b="1" dirty="0" smtClean="0">
                <a:solidFill>
                  <a:srgbClr val="0000FF"/>
                </a:solidFill>
              </a:rPr>
              <a:t>Interim: 16-19 May 2011, Banff, Alberta, Canada. </a:t>
            </a:r>
          </a:p>
          <a:p>
            <a:pPr lvl="1">
              <a:lnSpc>
                <a:spcPct val="90000"/>
              </a:lnSpc>
            </a:pPr>
            <a:r>
              <a:rPr lang="en-US" sz="2000" dirty="0" smtClean="0">
                <a:solidFill>
                  <a:srgbClr val="0000FF"/>
                </a:solidFill>
              </a:rPr>
              <a:t>Meeting co-located with 802.16</a:t>
            </a:r>
          </a:p>
          <a:p>
            <a:pPr>
              <a:lnSpc>
                <a:spcPct val="90000"/>
              </a:lnSpc>
            </a:pPr>
            <a:r>
              <a:rPr lang="en-US" sz="2400" b="1" dirty="0" smtClean="0">
                <a:solidFill>
                  <a:srgbClr val="FF0000"/>
                </a:solidFill>
              </a:rPr>
              <a:t>Plenary: 18-21 July 2011, San Francisco, USA</a:t>
            </a: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19-22 September 2011, TBD</a:t>
            </a:r>
          </a:p>
          <a:p>
            <a:pPr lvl="1">
              <a:lnSpc>
                <a:spcPct val="90000"/>
              </a:lnSpc>
            </a:pPr>
            <a:r>
              <a:rPr lang="en-US" sz="2000" dirty="0" smtClean="0">
                <a:solidFill>
                  <a:srgbClr val="0000FF"/>
                </a:solidFill>
              </a:rPr>
              <a:t>Meeting co-located with 802.16</a:t>
            </a:r>
            <a:endParaRPr lang="en-US" dirty="0" smtClean="0">
              <a:solidFill>
                <a:srgbClr val="FF0000"/>
              </a:solidFill>
            </a:endParaRPr>
          </a:p>
          <a:p>
            <a:pPr>
              <a:lnSpc>
                <a:spcPct val="90000"/>
              </a:lnSpc>
            </a:pPr>
            <a:r>
              <a:rPr lang="en-US" sz="2400" b="1" dirty="0" smtClean="0">
                <a:solidFill>
                  <a:srgbClr val="FF0000"/>
                </a:solidFill>
              </a:rPr>
              <a:t>Plenary: 7-10 Nov 2011, Atlanta</a:t>
            </a:r>
          </a:p>
          <a:p>
            <a:pPr lvl="1">
              <a:lnSpc>
                <a:spcPct val="90000"/>
              </a:lnSpc>
            </a:pPr>
            <a:r>
              <a:rPr lang="en-US" sz="2000" dirty="0" smtClean="0">
                <a:solidFill>
                  <a:srgbClr val="FF0000"/>
                </a:solidFill>
              </a:rPr>
              <a:t>Co-located with all 802 groups</a:t>
            </a:r>
          </a:p>
          <a:p>
            <a:pPr>
              <a:lnSpc>
                <a:spcPct val="90000"/>
              </a:lnSpc>
            </a:pPr>
            <a:endParaRPr lang="en-US" sz="2400" dirty="0" smtClean="0">
              <a:solidFill>
                <a:srgbClr val="0000FF"/>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10"/>
          </p:nvPr>
        </p:nvSpPr>
        <p:spPr>
          <a:xfrm>
            <a:off x="685800" y="6477000"/>
            <a:ext cx="754063" cy="215900"/>
          </a:xfrm>
          <a:noFill/>
        </p:spPr>
        <p:txBody>
          <a:bodyPr/>
          <a:lstStyle/>
          <a:p>
            <a:r>
              <a:rPr lang="en-US" smtClean="0"/>
              <a:t>September  2010</a:t>
            </a:r>
          </a:p>
        </p:txBody>
      </p:sp>
      <p:sp>
        <p:nvSpPr>
          <p:cNvPr id="36867" name="Footer Placeholder 4"/>
          <p:cNvSpPr>
            <a:spLocks noGrp="1"/>
          </p:cNvSpPr>
          <p:nvPr>
            <p:ph type="ftr" sz="quarter" idx="11"/>
          </p:nvPr>
        </p:nvSpPr>
        <p:spPr>
          <a:noFill/>
        </p:spPr>
        <p:txBody>
          <a:bodyPr/>
          <a:lstStyle/>
          <a:p>
            <a:r>
              <a:rPr lang="en-US" smtClean="0"/>
              <a:t>Subir Das, Chair, IEEE 802.21</a:t>
            </a:r>
          </a:p>
        </p:txBody>
      </p:sp>
      <p:sp>
        <p:nvSpPr>
          <p:cNvPr id="36868" name="Slide Number Placeholder 5"/>
          <p:cNvSpPr>
            <a:spLocks noGrp="1"/>
          </p:cNvSpPr>
          <p:nvPr>
            <p:ph type="sldNum" sz="quarter" idx="12"/>
          </p:nvPr>
        </p:nvSpPr>
        <p:spPr>
          <a:noFill/>
        </p:spPr>
        <p:txBody>
          <a:bodyPr/>
          <a:lstStyle/>
          <a:p>
            <a:r>
              <a:rPr lang="en-US" smtClean="0"/>
              <a:t>Slide </a:t>
            </a:r>
            <a:fld id="{742BCC51-E7F8-4B59-97C5-0AF7925240C8}" type="slidenum">
              <a:rPr lang="en-US" smtClean="0"/>
              <a:pPr/>
              <a:t>23</a:t>
            </a:fld>
            <a:endParaRPr lang="en-US" smtClean="0"/>
          </a:p>
        </p:txBody>
      </p:sp>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2012</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533400" y="1524000"/>
            <a:ext cx="8305800" cy="4724400"/>
          </a:xfrm>
        </p:spPr>
        <p:txBody>
          <a:bodyPr/>
          <a:lstStyle/>
          <a:p>
            <a:pPr>
              <a:lnSpc>
                <a:spcPct val="90000"/>
              </a:lnSpc>
            </a:pPr>
            <a:r>
              <a:rPr lang="en-US" sz="2400" b="1" dirty="0" smtClean="0">
                <a:solidFill>
                  <a:srgbClr val="0000FF"/>
                </a:solidFill>
              </a:rPr>
              <a:t>Interim: 09-12 January 2012,  TBD</a:t>
            </a:r>
          </a:p>
          <a:p>
            <a:pPr lvl="1">
              <a:lnSpc>
                <a:spcPct val="90000"/>
              </a:lnSpc>
            </a:pPr>
            <a:r>
              <a:rPr lang="en-US" sz="2000" dirty="0" smtClean="0">
                <a:solidFill>
                  <a:srgbClr val="0000FF"/>
                </a:solidFill>
              </a:rPr>
              <a:t>Meeting co-located with 802.16 (?)</a:t>
            </a:r>
            <a:endParaRPr lang="en-US" sz="2400" b="1" dirty="0" smtClean="0">
              <a:solidFill>
                <a:srgbClr val="FF0000"/>
              </a:solidFill>
            </a:endParaRPr>
          </a:p>
          <a:p>
            <a:pPr>
              <a:lnSpc>
                <a:spcPct val="90000"/>
              </a:lnSpc>
            </a:pPr>
            <a:r>
              <a:rPr lang="en-US" sz="2400" b="1" dirty="0" smtClean="0">
                <a:solidFill>
                  <a:srgbClr val="FF0000"/>
                </a:solidFill>
              </a:rPr>
              <a:t>Plenary: 11-16 March 2012,  TBD (non North American)</a:t>
            </a:r>
          </a:p>
          <a:p>
            <a:pPr lvl="1">
              <a:lnSpc>
                <a:spcPct val="90000"/>
              </a:lnSpc>
            </a:pPr>
            <a:r>
              <a:rPr lang="en-US" sz="2000" dirty="0" smtClean="0">
                <a:solidFill>
                  <a:srgbClr val="FF0000"/>
                </a:solidFill>
              </a:rPr>
              <a:t>Co-located with all 802 groups</a:t>
            </a:r>
            <a:endParaRPr lang="en-US" sz="2400" b="1" dirty="0" smtClean="0">
              <a:solidFill>
                <a:srgbClr val="FF0000"/>
              </a:solidFill>
            </a:endParaRPr>
          </a:p>
          <a:p>
            <a:pPr>
              <a:lnSpc>
                <a:spcPct val="90000"/>
              </a:lnSpc>
            </a:pPr>
            <a:r>
              <a:rPr lang="en-US" sz="2400" b="1" dirty="0" smtClean="0">
                <a:solidFill>
                  <a:srgbClr val="0000FF"/>
                </a:solidFill>
              </a:rPr>
              <a:t>Interim: 14-17 (Target) May 2012,  TBD</a:t>
            </a:r>
          </a:p>
          <a:p>
            <a:pPr lvl="1">
              <a:lnSpc>
                <a:spcPct val="90000"/>
              </a:lnSpc>
            </a:pPr>
            <a:r>
              <a:rPr lang="en-US" sz="2000" dirty="0" smtClean="0">
                <a:solidFill>
                  <a:srgbClr val="0000FF"/>
                </a:solidFill>
              </a:rPr>
              <a:t>Meeting co-located with 802.16 (?)</a:t>
            </a:r>
          </a:p>
          <a:p>
            <a:pPr>
              <a:lnSpc>
                <a:spcPct val="90000"/>
              </a:lnSpc>
            </a:pPr>
            <a:r>
              <a:rPr lang="en-US" sz="2400" b="1" dirty="0" smtClean="0">
                <a:solidFill>
                  <a:srgbClr val="FF0000"/>
                </a:solidFill>
              </a:rPr>
              <a:t>Plenary: 15-20 July 2012, </a:t>
            </a:r>
            <a:r>
              <a:rPr lang="it-IT" sz="2400" b="1" dirty="0" smtClean="0">
                <a:solidFill>
                  <a:srgbClr val="FF0000"/>
                </a:solidFill>
              </a:rPr>
              <a:t>Grand Hyatt, San Diego, CA</a:t>
            </a:r>
            <a:endParaRPr lang="en-US" sz="2400" b="1" dirty="0" smtClean="0">
              <a:solidFill>
                <a:srgbClr val="FF0000"/>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10-13 September 2012, TBD</a:t>
            </a:r>
          </a:p>
          <a:p>
            <a:pPr lvl="1">
              <a:lnSpc>
                <a:spcPct val="90000"/>
              </a:lnSpc>
            </a:pPr>
            <a:r>
              <a:rPr lang="en-US" sz="2000" dirty="0" smtClean="0">
                <a:solidFill>
                  <a:srgbClr val="0000FF"/>
                </a:solidFill>
              </a:rPr>
              <a:t>Meeting co-located with 802.16 (?)</a:t>
            </a:r>
            <a:endParaRPr lang="en-US" dirty="0" smtClean="0">
              <a:solidFill>
                <a:srgbClr val="FF0000"/>
              </a:solidFill>
            </a:endParaRPr>
          </a:p>
          <a:p>
            <a:pPr>
              <a:lnSpc>
                <a:spcPct val="90000"/>
              </a:lnSpc>
            </a:pPr>
            <a:r>
              <a:rPr lang="en-US" sz="2400" b="1" dirty="0" smtClean="0">
                <a:solidFill>
                  <a:srgbClr val="FF0000"/>
                </a:solidFill>
              </a:rPr>
              <a:t>Plenary: 11-16 Nov 2012, </a:t>
            </a:r>
            <a:r>
              <a:rPr lang="it-IT" sz="2400" b="1" dirty="0" smtClean="0">
                <a:solidFill>
                  <a:srgbClr val="FF0000"/>
                </a:solidFill>
              </a:rPr>
              <a:t>Grand Hyatt, San Antonio, TX</a:t>
            </a:r>
          </a:p>
          <a:p>
            <a:pPr lvl="1">
              <a:lnSpc>
                <a:spcPct val="90000"/>
              </a:lnSpc>
            </a:pPr>
            <a:r>
              <a:rPr lang="en-US" sz="2000" dirty="0" smtClean="0">
                <a:solidFill>
                  <a:srgbClr val="FF0000"/>
                </a:solidFill>
              </a:rPr>
              <a:t>Co-located with all 802 groups</a:t>
            </a:r>
          </a:p>
          <a:p>
            <a:pPr>
              <a:lnSpc>
                <a:spcPct val="90000"/>
              </a:lnSpc>
            </a:pPr>
            <a:endParaRPr lang="en-US" sz="2400" dirty="0" smtClean="0">
              <a:solidFill>
                <a:srgbClr val="0000F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4294967295"/>
          </p:nvPr>
        </p:nvSpPr>
        <p:spPr>
          <a:xfrm>
            <a:off x="685800" y="6477000"/>
            <a:ext cx="731838" cy="215900"/>
          </a:xfrm>
          <a:noFill/>
        </p:spPr>
        <p:txBody>
          <a:bodyPr/>
          <a:lstStyle/>
          <a:p>
            <a:r>
              <a:rPr lang="en-US" smtClean="0"/>
              <a:t>September  2010</a:t>
            </a:r>
          </a:p>
        </p:txBody>
      </p:sp>
      <p:sp>
        <p:nvSpPr>
          <p:cNvPr id="18435" name="Footer Placeholder 4"/>
          <p:cNvSpPr>
            <a:spLocks noGrp="1"/>
          </p:cNvSpPr>
          <p:nvPr>
            <p:ph type="ftr" sz="quarter" idx="4294967295"/>
          </p:nvPr>
        </p:nvSpPr>
        <p:spPr>
          <a:xfrm>
            <a:off x="6711950" y="6475413"/>
            <a:ext cx="1898650" cy="184150"/>
          </a:xfrm>
          <a:noFill/>
        </p:spPr>
        <p:txBody>
          <a:bodyPr/>
          <a:lstStyle/>
          <a:p>
            <a:r>
              <a:rPr lang="en-US" smtClean="0"/>
              <a:t>Subir Das, Chair, IEEE 802.21</a:t>
            </a:r>
          </a:p>
        </p:txBody>
      </p:sp>
      <p:sp>
        <p:nvSpPr>
          <p:cNvPr id="18436" name="Slide Number Placeholder 5"/>
          <p:cNvSpPr>
            <a:spLocks noGrp="1"/>
          </p:cNvSpPr>
          <p:nvPr>
            <p:ph type="sldNum" sz="quarter" idx="4294967295"/>
          </p:nvPr>
        </p:nvSpPr>
        <p:spPr>
          <a:xfrm>
            <a:off x="4344988" y="6475413"/>
            <a:ext cx="528637" cy="182562"/>
          </a:xfrm>
          <a:noFill/>
        </p:spPr>
        <p:txBody>
          <a:bodyPr/>
          <a:lstStyle/>
          <a:p>
            <a:r>
              <a:rPr lang="en-US" smtClean="0"/>
              <a:t>Slide </a:t>
            </a:r>
            <a:fld id="{E4A1A90F-C280-4E04-A126-BB4090DFBB2D}" type="slidenum">
              <a:rPr lang="en-US" smtClean="0"/>
              <a:pPr/>
              <a:t>3</a:t>
            </a:fld>
            <a:endParaRPr lang="en-US" smtClean="0"/>
          </a:p>
        </p:txBody>
      </p:sp>
      <p:sp>
        <p:nvSpPr>
          <p:cNvPr id="18437" name="Rectangle 2"/>
          <p:cNvSpPr>
            <a:spLocks noGrp="1" noChangeArrowheads="1"/>
          </p:cNvSpPr>
          <p:nvPr>
            <p:ph type="ctrTitle"/>
          </p:nvPr>
        </p:nvSpPr>
        <p:spPr>
          <a:xfrm>
            <a:off x="685800" y="685800"/>
            <a:ext cx="7772400" cy="1447800"/>
          </a:xfrm>
        </p:spPr>
        <p:txBody>
          <a:bodyPr/>
          <a:lstStyle/>
          <a:p>
            <a:r>
              <a:rPr lang="en-US" sz="4000" b="1" smtClean="0">
                <a:latin typeface="Arial" charset="0"/>
              </a:rPr>
              <a:t>IEEE 802.21</a:t>
            </a:r>
            <a:br>
              <a:rPr lang="en-US" sz="4000" b="1" smtClean="0">
                <a:latin typeface="Arial" charset="0"/>
              </a:rPr>
            </a:br>
            <a:r>
              <a:rPr lang="en-US" sz="4000" b="1"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a:t>http://mentor.ieee.org/802.21/documents</a:t>
            </a: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r>
              <a:rPr lang="en-US" sz="2800">
                <a:solidFill>
                  <a:srgbClr val="3399FF"/>
                </a:solidFill>
                <a:latin typeface="Arial"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xfrm>
            <a:off x="685800" y="6477000"/>
            <a:ext cx="731838" cy="215900"/>
          </a:xfrm>
          <a:noFill/>
        </p:spPr>
        <p:txBody>
          <a:bodyPr/>
          <a:lstStyle/>
          <a:p>
            <a:r>
              <a:rPr lang="en-US" smtClean="0"/>
              <a:t>September  2010</a:t>
            </a:r>
          </a:p>
        </p:txBody>
      </p:sp>
      <p:sp>
        <p:nvSpPr>
          <p:cNvPr id="19459" name="Footer Placeholder 4"/>
          <p:cNvSpPr>
            <a:spLocks noGrp="1"/>
          </p:cNvSpPr>
          <p:nvPr>
            <p:ph type="ftr" sz="quarter" idx="11"/>
          </p:nvPr>
        </p:nvSpPr>
        <p:spPr>
          <a:noFill/>
        </p:spPr>
        <p:txBody>
          <a:bodyPr/>
          <a:lstStyle/>
          <a:p>
            <a:r>
              <a:rPr lang="en-US" smtClean="0"/>
              <a:t>Subir Das, Chair, IEEE 802.21</a:t>
            </a:r>
          </a:p>
        </p:txBody>
      </p:sp>
      <p:sp>
        <p:nvSpPr>
          <p:cNvPr id="19460" name="Slide Number Placeholder 5"/>
          <p:cNvSpPr>
            <a:spLocks noGrp="1"/>
          </p:cNvSpPr>
          <p:nvPr>
            <p:ph type="sldNum" sz="quarter" idx="12"/>
          </p:nvPr>
        </p:nvSpPr>
        <p:spPr>
          <a:noFill/>
        </p:spPr>
        <p:txBody>
          <a:bodyPr/>
          <a:lstStyle/>
          <a:p>
            <a:r>
              <a:rPr lang="en-US" smtClean="0"/>
              <a:t>Slide </a:t>
            </a:r>
            <a:fld id="{CDF237D2-9025-4C3F-BEA0-3F53B88EEF65}" type="slidenum">
              <a:rPr lang="en-US" smtClean="0"/>
              <a:pPr/>
              <a:t>4</a:t>
            </a:fld>
            <a:endParaRPr lang="en-US" smtClean="0"/>
          </a:p>
        </p:txBody>
      </p:sp>
      <p:sp>
        <p:nvSpPr>
          <p:cNvPr id="19461" name="Rectangle 2"/>
          <p:cNvSpPr>
            <a:spLocks noGrp="1" noChangeArrowheads="1"/>
          </p:cNvSpPr>
          <p:nvPr>
            <p:ph type="title"/>
          </p:nvPr>
        </p:nvSpPr>
        <p:spPr>
          <a:xfrm>
            <a:off x="762000" y="609600"/>
            <a:ext cx="7772400" cy="914400"/>
          </a:xfrm>
        </p:spPr>
        <p:txBody>
          <a:bodyPr/>
          <a:lstStyle/>
          <a:p>
            <a:r>
              <a:rPr lang="en-US" sz="3600" smtClean="0">
                <a:solidFill>
                  <a:schemeClr val="tx1"/>
                </a:solidFill>
                <a:latin typeface="Arial" charset="0"/>
              </a:rPr>
              <a:t>Session Time and Location  </a:t>
            </a:r>
            <a:br>
              <a:rPr lang="en-US" sz="3600" smtClean="0">
                <a:solidFill>
                  <a:schemeClr val="tx1"/>
                </a:solidFill>
                <a:latin typeface="Arial" charset="0"/>
              </a:rPr>
            </a:br>
            <a:endParaRPr lang="en-US" sz="1400" smtClean="0">
              <a:solidFill>
                <a:schemeClr val="tx1"/>
              </a:solidFill>
              <a:latin typeface="Arial" charset="0"/>
            </a:endParaRPr>
          </a:p>
        </p:txBody>
      </p:sp>
      <p:sp>
        <p:nvSpPr>
          <p:cNvPr id="19462" name="Text Box 47"/>
          <p:cNvSpPr txBox="1">
            <a:spLocks noChangeArrowheads="1"/>
          </p:cNvSpPr>
          <p:nvPr/>
        </p:nvSpPr>
        <p:spPr bwMode="auto">
          <a:xfrm>
            <a:off x="990600" y="5943600"/>
            <a:ext cx="6096000" cy="523875"/>
          </a:xfrm>
          <a:prstGeom prst="rect">
            <a:avLst/>
          </a:prstGeom>
          <a:noFill/>
          <a:ln w="9525">
            <a:noFill/>
            <a:miter lim="800000"/>
            <a:headEnd/>
            <a:tailEnd/>
          </a:ln>
        </p:spPr>
        <p:txBody>
          <a:bodyPr>
            <a:spAutoFit/>
          </a:bodyPr>
          <a:lstStyle/>
          <a:p>
            <a:pPr eaLnBrk="1" hangingPunct="1"/>
            <a:r>
              <a:rPr lang="en-US" sz="1400" dirty="0"/>
              <a:t>HBS: Handover with Broadcast Services    </a:t>
            </a:r>
            <a:r>
              <a:rPr lang="en-US" sz="1400" b="1" dirty="0"/>
              <a:t>Default Location</a:t>
            </a:r>
            <a:r>
              <a:rPr lang="en-US" sz="1400" dirty="0"/>
              <a:t>: </a:t>
            </a:r>
            <a:r>
              <a:rPr lang="en-US" sz="1400" dirty="0" smtClean="0"/>
              <a:t>Red  7</a:t>
            </a:r>
            <a:endParaRPr lang="en-US" sz="1400" dirty="0"/>
          </a:p>
          <a:p>
            <a:pPr eaLnBrk="1" hangingPunct="1"/>
            <a:r>
              <a:rPr lang="en-US" sz="1400" dirty="0"/>
              <a:t>SRHO: Single Radio Handovers</a:t>
            </a:r>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a:p>
        </p:txBody>
      </p:sp>
      <p:graphicFrame>
        <p:nvGraphicFramePr>
          <p:cNvPr id="10" name="Table 9"/>
          <p:cNvGraphicFramePr>
            <a:graphicFrameLocks noGrp="1"/>
          </p:cNvGraphicFramePr>
          <p:nvPr/>
        </p:nvGraphicFramePr>
        <p:xfrm>
          <a:off x="914400" y="1447800"/>
          <a:ext cx="7391401" cy="4267200"/>
        </p:xfrm>
        <a:graphic>
          <a:graphicData uri="http://schemas.openxmlformats.org/drawingml/2006/table">
            <a:tbl>
              <a:tblPr/>
              <a:tblGrid>
                <a:gridCol w="1144531"/>
                <a:gridCol w="1371691"/>
                <a:gridCol w="1651270"/>
                <a:gridCol w="1651270"/>
                <a:gridCol w="1572639"/>
              </a:tblGrid>
              <a:tr h="822406">
                <a:tc>
                  <a:txBody>
                    <a:bodyPr/>
                    <a:lstStyle/>
                    <a:p>
                      <a:pPr marL="0" marR="0">
                        <a:spcBef>
                          <a:spcPts val="0"/>
                        </a:spcBef>
                        <a:spcAft>
                          <a:spcPts val="0"/>
                        </a:spcAft>
                      </a:pPr>
                      <a:r>
                        <a:rPr lang="en-US" sz="1400" dirty="0">
                          <a:latin typeface="Times New Roman"/>
                          <a:ea typeface="Times New Roman"/>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dirty="0">
                          <a:latin typeface="Times New Roman"/>
                          <a:ea typeface="Times New Roman"/>
                        </a:rPr>
                        <a:t>Monday</a:t>
                      </a:r>
                      <a:endParaRPr lang="en-US" sz="14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dirty="0">
                          <a:latin typeface="Times New Roman"/>
                          <a:ea typeface="Times New Roman"/>
                        </a:rPr>
                        <a:t>Tuesday</a:t>
                      </a:r>
                      <a:endParaRPr lang="en-US" sz="14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latin typeface="Times New Roman"/>
                          <a:ea typeface="Times New Roman"/>
                        </a:rPr>
                        <a:t>Wednesday</a:t>
                      </a:r>
                      <a:endParaRPr lang="en-US" sz="14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latin typeface="Times New Roman"/>
                          <a:ea typeface="Times New Roman"/>
                        </a:rPr>
                        <a:t>Thursday</a:t>
                      </a:r>
                      <a:endParaRPr lang="en-US" sz="14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7235">
                <a:tc>
                  <a:txBody>
                    <a:bodyPr/>
                    <a:lstStyle/>
                    <a:p>
                      <a:pPr marL="0" marR="0">
                        <a:spcBef>
                          <a:spcPts val="0"/>
                        </a:spcBef>
                        <a:spcAft>
                          <a:spcPts val="0"/>
                        </a:spcAft>
                      </a:pPr>
                      <a:r>
                        <a:rPr lang="en-US" sz="1400" b="1">
                          <a:latin typeface="Times New Roman"/>
                          <a:ea typeface="Times New Roman"/>
                        </a:rPr>
                        <a:t>AM-1</a:t>
                      </a:r>
                      <a:endParaRPr lang="en-US" sz="1400">
                        <a:latin typeface="Times New Roman"/>
                        <a:ea typeface="Times New Roman"/>
                      </a:endParaRPr>
                    </a:p>
                    <a:p>
                      <a:pPr marL="0" marR="0">
                        <a:spcBef>
                          <a:spcPts val="0"/>
                        </a:spcBef>
                        <a:spcAft>
                          <a:spcPts val="0"/>
                        </a:spcAft>
                      </a:pPr>
                      <a:r>
                        <a:rPr lang="en-US" sz="1400" b="1">
                          <a:latin typeface="Times New Roman"/>
                          <a:ea typeface="Times New Roman"/>
                        </a:rPr>
                        <a:t>8:00-10:00a</a:t>
                      </a:r>
                      <a:endParaRPr lang="en-US" sz="14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Times New Roman"/>
                          <a:ea typeface="Times New Roman"/>
                        </a:rPr>
                        <a:t>Security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SRHO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Wireless Network Mgmt SG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93784">
                <a:tc>
                  <a:txBody>
                    <a:bodyPr/>
                    <a:lstStyle/>
                    <a:p>
                      <a:pPr marL="0" marR="0">
                        <a:spcBef>
                          <a:spcPts val="0"/>
                        </a:spcBef>
                        <a:spcAft>
                          <a:spcPts val="0"/>
                        </a:spcAft>
                      </a:pPr>
                      <a:r>
                        <a:rPr lang="en-US" sz="1400" b="1">
                          <a:latin typeface="Times New Roman"/>
                          <a:ea typeface="Times New Roman"/>
                        </a:rPr>
                        <a:t>AM-2</a:t>
                      </a:r>
                      <a:endParaRPr lang="en-US" sz="1400">
                        <a:latin typeface="Times New Roman"/>
                        <a:ea typeface="Times New Roman"/>
                      </a:endParaRPr>
                    </a:p>
                    <a:p>
                      <a:pPr marL="0" marR="0">
                        <a:spcBef>
                          <a:spcPts val="0"/>
                        </a:spcBef>
                        <a:spcAft>
                          <a:spcPts val="0"/>
                        </a:spcAft>
                      </a:pPr>
                      <a:r>
                        <a:rPr lang="en-US" sz="1400" b="1">
                          <a:latin typeface="Times New Roman"/>
                          <a:ea typeface="Times New Roman"/>
                        </a:rPr>
                        <a:t>10:30-12:30</a:t>
                      </a:r>
                      <a:endParaRPr lang="en-US" sz="14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802.21 WG Opening Plenary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Times New Roman"/>
                          <a:ea typeface="Times New Roman"/>
                        </a:rPr>
                        <a:t>Wireless Network Mgmt SG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Times New Roman"/>
                          <a:ea typeface="Times New Roman"/>
                        </a:rPr>
                        <a:t>802.21 WG Mid week Plenary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HBS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6200">
                <a:tc>
                  <a:txBody>
                    <a:bodyPr/>
                    <a:lstStyle/>
                    <a:p>
                      <a:pPr marL="0" marR="0">
                        <a:spcBef>
                          <a:spcPts val="0"/>
                        </a:spcBef>
                        <a:spcAft>
                          <a:spcPts val="0"/>
                        </a:spcAft>
                      </a:pPr>
                      <a:r>
                        <a:rPr lang="en-US" sz="1400" b="1">
                          <a:latin typeface="Times New Roman"/>
                          <a:ea typeface="Times New Roman"/>
                        </a:rPr>
                        <a:t>PM-1</a:t>
                      </a:r>
                      <a:endParaRPr lang="en-US" sz="1400">
                        <a:latin typeface="Times New Roman"/>
                        <a:ea typeface="Times New Roman"/>
                      </a:endParaRPr>
                    </a:p>
                    <a:p>
                      <a:pPr marL="0" marR="0">
                        <a:spcBef>
                          <a:spcPts val="0"/>
                        </a:spcBef>
                        <a:spcAft>
                          <a:spcPts val="0"/>
                        </a:spcAft>
                      </a:pPr>
                      <a:r>
                        <a:rPr lang="en-US" sz="1400" b="1">
                          <a:latin typeface="Times New Roman"/>
                          <a:ea typeface="Times New Roman"/>
                        </a:rPr>
                        <a:t>1:30 – 3:30p</a:t>
                      </a:r>
                      <a:endParaRPr lang="en-US" sz="14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HBS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SRHO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ea typeface="Times New Roman"/>
                        </a:rPr>
                        <a:t>   SRHO TG </a:t>
                      </a:r>
                    </a:p>
                    <a:p>
                      <a:pPr marL="0" marR="0">
                        <a:spcBef>
                          <a:spcPts val="0"/>
                        </a:spcBef>
                        <a:spcAft>
                          <a:spcPts val="0"/>
                        </a:spcAft>
                      </a:pPr>
                      <a:endParaRPr lang="en-US" sz="14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Times New Roman"/>
                          <a:ea typeface="Times New Roman"/>
                        </a:rPr>
                        <a:t> </a:t>
                      </a:r>
                      <a:r>
                        <a:rPr lang="en-US" sz="1400" dirty="0" smtClean="0">
                          <a:latin typeface="+mn-lt"/>
                          <a:ea typeface="Times New Roman"/>
                        </a:rPr>
                        <a:t>Security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1718">
                <a:tc>
                  <a:txBody>
                    <a:bodyPr/>
                    <a:lstStyle/>
                    <a:p>
                      <a:pPr marL="0" marR="0">
                        <a:spcBef>
                          <a:spcPts val="0"/>
                        </a:spcBef>
                        <a:spcAft>
                          <a:spcPts val="0"/>
                        </a:spcAft>
                      </a:pPr>
                      <a:r>
                        <a:rPr lang="en-US" sz="1400" b="1">
                          <a:latin typeface="Times New Roman"/>
                          <a:ea typeface="Times New Roman"/>
                        </a:rPr>
                        <a:t>PM-2</a:t>
                      </a:r>
                      <a:endParaRPr lang="en-US" sz="1400">
                        <a:latin typeface="Times New Roman"/>
                        <a:ea typeface="Times New Roman"/>
                      </a:endParaRPr>
                    </a:p>
                    <a:p>
                      <a:pPr marL="0" marR="0">
                        <a:spcBef>
                          <a:spcPts val="0"/>
                        </a:spcBef>
                        <a:spcAft>
                          <a:spcPts val="0"/>
                        </a:spcAft>
                      </a:pPr>
                      <a:r>
                        <a:rPr lang="en-US" sz="1400" b="1">
                          <a:latin typeface="Times New Roman"/>
                          <a:ea typeface="Times New Roman"/>
                        </a:rPr>
                        <a:t>4:00 – 6:00p</a:t>
                      </a:r>
                      <a:endParaRPr lang="en-US" sz="14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Security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HBS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Times New Roman"/>
                          <a:ea typeface="Times New Roman"/>
                        </a:rPr>
                        <a:t>HBS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Times New Roman"/>
                          <a:ea typeface="Times New Roman"/>
                        </a:rPr>
                        <a:t>802.21 WG Closing Plenary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5857">
                <a:tc>
                  <a:txBody>
                    <a:bodyPr/>
                    <a:lstStyle/>
                    <a:p>
                      <a:pPr marL="0" marR="0">
                        <a:spcBef>
                          <a:spcPts val="0"/>
                        </a:spcBef>
                        <a:spcAft>
                          <a:spcPts val="0"/>
                        </a:spcAft>
                      </a:pPr>
                      <a:r>
                        <a:rPr lang="en-US" sz="1400" b="1">
                          <a:latin typeface="Times New Roman"/>
                          <a:ea typeface="Times New Roman"/>
                        </a:rPr>
                        <a:t>Eve 2</a:t>
                      </a:r>
                      <a:endParaRPr lang="en-US" sz="1400">
                        <a:latin typeface="Times New Roman"/>
                        <a:ea typeface="Times New Roman"/>
                      </a:endParaRPr>
                    </a:p>
                    <a:p>
                      <a:pPr marL="0" marR="0">
                        <a:spcBef>
                          <a:spcPts val="0"/>
                        </a:spcBef>
                        <a:spcAft>
                          <a:spcPts val="0"/>
                        </a:spcAft>
                      </a:pPr>
                      <a:r>
                        <a:rPr lang="en-US" sz="1400" b="1">
                          <a:latin typeface="Times New Roman"/>
                          <a:ea typeface="Times New Roman"/>
                        </a:rPr>
                        <a:t>7:30 – 9:30p</a:t>
                      </a:r>
                      <a:endParaRPr lang="en-US" sz="14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HBS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HBS TG (place holder)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smtClean="0">
                          <a:latin typeface="Times New Roman"/>
                          <a:ea typeface="Times New Roman"/>
                        </a:rPr>
                        <a:t>Social</a:t>
                      </a:r>
                      <a:r>
                        <a:rPr lang="en-US" sz="1400" baseline="0" dirty="0" smtClean="0">
                          <a:latin typeface="Times New Roman"/>
                          <a:ea typeface="Times New Roman"/>
                        </a:rPr>
                        <a:t> (6:00 pm onwards) </a:t>
                      </a:r>
                      <a:endParaRPr lang="en-US" sz="14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xfrm>
            <a:off x="609600" y="6477000"/>
            <a:ext cx="754063" cy="215900"/>
          </a:xfrm>
          <a:noFill/>
        </p:spPr>
        <p:txBody>
          <a:bodyPr/>
          <a:lstStyle/>
          <a:p>
            <a:r>
              <a:rPr lang="en-US" smtClean="0"/>
              <a:t>September  2010</a:t>
            </a:r>
          </a:p>
        </p:txBody>
      </p:sp>
      <p:sp>
        <p:nvSpPr>
          <p:cNvPr id="20483" name="Footer Placeholder 4"/>
          <p:cNvSpPr>
            <a:spLocks noGrp="1"/>
          </p:cNvSpPr>
          <p:nvPr>
            <p:ph type="ftr" sz="quarter" idx="11"/>
          </p:nvPr>
        </p:nvSpPr>
        <p:spPr>
          <a:noFill/>
        </p:spPr>
        <p:txBody>
          <a:bodyPr/>
          <a:lstStyle/>
          <a:p>
            <a:r>
              <a:rPr lang="en-US" smtClean="0"/>
              <a:t>Subir Das, Chair, IEEE 802.21</a:t>
            </a:r>
          </a:p>
        </p:txBody>
      </p:sp>
      <p:sp>
        <p:nvSpPr>
          <p:cNvPr id="20484" name="Slide Number Placeholder 5"/>
          <p:cNvSpPr>
            <a:spLocks noGrp="1"/>
          </p:cNvSpPr>
          <p:nvPr>
            <p:ph type="sldNum" sz="quarter" idx="12"/>
          </p:nvPr>
        </p:nvSpPr>
        <p:spPr>
          <a:noFill/>
        </p:spPr>
        <p:txBody>
          <a:bodyPr/>
          <a:lstStyle/>
          <a:p>
            <a:r>
              <a:rPr lang="en-US" smtClean="0"/>
              <a:t>Slide </a:t>
            </a:r>
            <a:fld id="{A9074AB9-F52F-4E15-BAF2-1AC81ECC9903}" type="slidenum">
              <a:rPr lang="en-US" smtClean="0"/>
              <a:pPr/>
              <a:t>5</a:t>
            </a:fld>
            <a:endParaRPr lang="en-US" smtClean="0"/>
          </a:p>
        </p:txBody>
      </p:sp>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572000"/>
          </a:xfrm>
          <a:solidFill>
            <a:schemeClr val="bg1"/>
          </a:solid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a:t>
            </a:r>
          </a:p>
          <a:p>
            <a:pPr lvl="1">
              <a:lnSpc>
                <a:spcPct val="80000"/>
              </a:lnSpc>
              <a:defRPr/>
            </a:pP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https://murphy.events.ieee.org/imat</a:t>
            </a:r>
          </a:p>
          <a:p>
            <a:pPr lvl="1">
              <a:lnSpc>
                <a:spcPct val="80000"/>
              </a:lnSpc>
              <a:defRPr/>
            </a:pPr>
            <a:r>
              <a:rPr lang="en-US" sz="1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rPr>
              <a:t>https://seabass.ieee.org/imat/index</a:t>
            </a:r>
          </a:p>
          <a:p>
            <a:pPr lvl="1">
              <a:lnSpc>
                <a:spcPct val="80000"/>
              </a:lnSpc>
              <a:defRPr/>
            </a:pPr>
            <a:r>
              <a:rPr lang="en-US" sz="2000" dirty="0" smtClean="0">
                <a:latin typeface="Arial" charset="0"/>
              </a:rPr>
              <a:t>Enter your personal information and profile</a:t>
            </a: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16+1(Tentative)</a:t>
            </a:r>
          </a:p>
          <a:p>
            <a:pPr>
              <a:lnSpc>
                <a:spcPct val="80000"/>
              </a:lnSpc>
              <a:defRPr/>
            </a:pPr>
            <a:r>
              <a:rPr lang="en-US" sz="2000" dirty="0" smtClean="0">
                <a:latin typeface="Arial" charset="0"/>
              </a:rPr>
              <a:t>12 sessions for 75% attendance to be counted towards WG voting membership</a:t>
            </a:r>
          </a:p>
          <a:p>
            <a:pPr>
              <a:lnSpc>
                <a:spcPct val="80000"/>
              </a:lnSpc>
              <a:defRPr/>
            </a:pPr>
            <a:r>
              <a:rPr lang="en-US" sz="2000" dirty="0" smtClean="0">
                <a:latin typeface="Arial" charset="0"/>
              </a:rPr>
              <a:t>All attendance records on the 802.21 website</a:t>
            </a:r>
          </a:p>
          <a:p>
            <a:pPr lvl="1">
              <a:lnSpc>
                <a:spcPct val="80000"/>
              </a:lnSpc>
              <a:defRPr/>
            </a:pPr>
            <a:r>
              <a:rPr lang="en-US" sz="1800" dirty="0" smtClean="0">
                <a:latin typeface="Arial" charset="0"/>
              </a:rPr>
              <a:t>Please check the attendance records for any errors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xfrm>
            <a:off x="685800" y="6477000"/>
            <a:ext cx="754063" cy="215900"/>
          </a:xfrm>
          <a:noFill/>
        </p:spPr>
        <p:txBody>
          <a:bodyPr/>
          <a:lstStyle/>
          <a:p>
            <a:r>
              <a:rPr lang="en-US" smtClean="0"/>
              <a:t>September  2010</a:t>
            </a:r>
          </a:p>
        </p:txBody>
      </p:sp>
      <p:sp>
        <p:nvSpPr>
          <p:cNvPr id="21507" name="Footer Placeholder 4"/>
          <p:cNvSpPr>
            <a:spLocks noGrp="1"/>
          </p:cNvSpPr>
          <p:nvPr>
            <p:ph type="ftr" sz="quarter" idx="11"/>
          </p:nvPr>
        </p:nvSpPr>
        <p:spPr>
          <a:noFill/>
        </p:spPr>
        <p:txBody>
          <a:bodyPr/>
          <a:lstStyle/>
          <a:p>
            <a:r>
              <a:rPr lang="en-US" smtClean="0"/>
              <a:t>Subir Das, Chair, IEEE 802.21</a:t>
            </a:r>
          </a:p>
        </p:txBody>
      </p:sp>
      <p:sp>
        <p:nvSpPr>
          <p:cNvPr id="21508" name="Slide Number Placeholder 5"/>
          <p:cNvSpPr>
            <a:spLocks noGrp="1"/>
          </p:cNvSpPr>
          <p:nvPr>
            <p:ph type="sldNum" sz="quarter" idx="12"/>
          </p:nvPr>
        </p:nvSpPr>
        <p:spPr>
          <a:noFill/>
        </p:spPr>
        <p:txBody>
          <a:bodyPr/>
          <a:lstStyle/>
          <a:p>
            <a:r>
              <a:rPr lang="en-US" smtClean="0"/>
              <a:t>Slide </a:t>
            </a:r>
            <a:fld id="{D2865B41-1C22-4A54-9C41-FBFDD5E88A93}" type="slidenum">
              <a:rPr lang="en-US" smtClean="0"/>
              <a:pPr/>
              <a:t>6</a:t>
            </a:fld>
            <a:endParaRPr lang="en-US" smtClean="0"/>
          </a:p>
        </p:txBody>
      </p:sp>
      <p:sp>
        <p:nvSpPr>
          <p:cNvPr id="21509" name="Rectangle 2"/>
          <p:cNvSpPr>
            <a:spLocks noGrp="1" noChangeArrowheads="1"/>
          </p:cNvSpPr>
          <p:nvPr>
            <p:ph type="title"/>
          </p:nvPr>
        </p:nvSpPr>
        <p:spPr>
          <a:xfrm>
            <a:off x="685800" y="685800"/>
            <a:ext cx="7772400" cy="609600"/>
          </a:xfrm>
        </p:spPr>
        <p:txBody>
          <a:bodyPr/>
          <a:lstStyle/>
          <a:p>
            <a:r>
              <a:rPr lang="en-US"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smtClean="0">
                <a:latin typeface="Arial" charset="0"/>
              </a:rPr>
              <a:t>802.21 Voting Membership described in</a:t>
            </a:r>
          </a:p>
          <a:p>
            <a:pPr lvl="1">
              <a:lnSpc>
                <a:spcPct val="90000"/>
              </a:lnSpc>
            </a:pPr>
            <a:r>
              <a:rPr lang="en-US" sz="2400" smtClean="0">
                <a:latin typeface="Arial" charset="0"/>
              </a:rPr>
              <a:t>DCN#: 21-06-0075-02-0000</a:t>
            </a:r>
          </a:p>
          <a:p>
            <a:pPr>
              <a:lnSpc>
                <a:spcPct val="90000"/>
              </a:lnSpc>
            </a:pPr>
            <a:r>
              <a:rPr lang="en-US" sz="2800" smtClean="0">
                <a:latin typeface="Arial" charset="0"/>
              </a:rPr>
              <a:t>Maintenance of Voting Membership</a:t>
            </a:r>
          </a:p>
          <a:p>
            <a:pPr lvl="1">
              <a:lnSpc>
                <a:spcPct val="90000"/>
              </a:lnSpc>
            </a:pPr>
            <a:r>
              <a:rPr lang="en-US" sz="2400" smtClean="0">
                <a:latin typeface="Arial" charset="0"/>
              </a:rPr>
              <a:t>Two Plenary sessions out of four consecutive Plenary sessions on a moving window basis</a:t>
            </a:r>
          </a:p>
          <a:p>
            <a:pPr lvl="1">
              <a:lnSpc>
                <a:spcPct val="90000"/>
              </a:lnSpc>
            </a:pPr>
            <a:r>
              <a:rPr lang="en-US" sz="2400" smtClean="0">
                <a:latin typeface="Arial" charset="0"/>
              </a:rPr>
              <a:t>One out of the two Plenary session requirement, could be substituted by an Interim session</a:t>
            </a:r>
          </a:p>
          <a:p>
            <a:pPr>
              <a:lnSpc>
                <a:spcPct val="90000"/>
              </a:lnSpc>
            </a:pPr>
            <a:r>
              <a:rPr lang="en-US" sz="2800" smtClean="0">
                <a:latin typeface="Arial" charset="0"/>
              </a:rPr>
              <a:t>WG Letter Ballots</a:t>
            </a:r>
          </a:p>
          <a:p>
            <a:pPr lvl="1">
              <a:lnSpc>
                <a:spcPct val="90000"/>
              </a:lnSpc>
            </a:pPr>
            <a:r>
              <a:rPr lang="en-US" sz="2400" smtClean="0">
                <a:latin typeface="Arial" charset="0"/>
              </a:rPr>
              <a:t>WG members are expected to vote on WG LBs</a:t>
            </a:r>
          </a:p>
          <a:p>
            <a:pPr lvl="1">
              <a:lnSpc>
                <a:spcPct val="90000"/>
              </a:lnSpc>
            </a:pPr>
            <a:r>
              <a:rPr lang="en-US" sz="2400" smtClean="0">
                <a:latin typeface="Arial" charset="0"/>
              </a:rPr>
              <a:t>Failure to vote on 2 out of last 3 WG LBs could result in loss of voting rights</a:t>
            </a:r>
            <a:endParaRPr lang="en-US" sz="2400" b="1" smtClean="0">
              <a:latin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xfrm>
            <a:off x="685800" y="6477000"/>
            <a:ext cx="754063" cy="215900"/>
          </a:xfrm>
          <a:noFill/>
        </p:spPr>
        <p:txBody>
          <a:bodyPr/>
          <a:lstStyle/>
          <a:p>
            <a:r>
              <a:rPr lang="en-US" smtClean="0"/>
              <a:t>September  2010</a:t>
            </a:r>
          </a:p>
        </p:txBody>
      </p:sp>
      <p:sp>
        <p:nvSpPr>
          <p:cNvPr id="22531" name="Footer Placeholder 4"/>
          <p:cNvSpPr>
            <a:spLocks noGrp="1"/>
          </p:cNvSpPr>
          <p:nvPr>
            <p:ph type="ftr" sz="quarter" idx="11"/>
          </p:nvPr>
        </p:nvSpPr>
        <p:spPr>
          <a:noFill/>
        </p:spPr>
        <p:txBody>
          <a:bodyPr/>
          <a:lstStyle/>
          <a:p>
            <a:r>
              <a:rPr lang="en-US" smtClean="0"/>
              <a:t>Subir Das, Chair, IEEE 802.21</a:t>
            </a:r>
          </a:p>
        </p:txBody>
      </p:sp>
      <p:sp>
        <p:nvSpPr>
          <p:cNvPr id="22532" name="Slide Number Placeholder 5"/>
          <p:cNvSpPr>
            <a:spLocks noGrp="1"/>
          </p:cNvSpPr>
          <p:nvPr>
            <p:ph type="sldNum" sz="quarter" idx="12"/>
          </p:nvPr>
        </p:nvSpPr>
        <p:spPr>
          <a:noFill/>
        </p:spPr>
        <p:txBody>
          <a:bodyPr/>
          <a:lstStyle/>
          <a:p>
            <a:r>
              <a:rPr lang="en-US" smtClean="0"/>
              <a:t>Slide </a:t>
            </a:r>
            <a:fld id="{C2D7BC5A-EA10-4A7F-823C-FBFAFE92DC30}" type="slidenum">
              <a:rPr lang="en-US" smtClean="0"/>
              <a:pPr/>
              <a:t>7</a:t>
            </a:fld>
            <a:endParaRPr lang="en-US" smtClean="0"/>
          </a:p>
        </p:txBody>
      </p:sp>
      <p:sp>
        <p:nvSpPr>
          <p:cNvPr id="22533" name="Rectangle 2"/>
          <p:cNvSpPr>
            <a:spLocks noGrp="1" noChangeArrowheads="1"/>
          </p:cNvSpPr>
          <p:nvPr>
            <p:ph type="title"/>
          </p:nvPr>
        </p:nvSpPr>
        <p:spPr>
          <a:xfrm>
            <a:off x="685800" y="685800"/>
            <a:ext cx="7772400" cy="762000"/>
          </a:xfrm>
        </p:spPr>
        <p:txBody>
          <a:bodyPr/>
          <a:lstStyle/>
          <a:p>
            <a:r>
              <a:rPr lang="en-US" sz="3600" smtClean="0">
                <a:latin typeface="Arial" charset="0"/>
              </a:rPr>
              <a:t>Miscellaneous Meeting Logistics</a:t>
            </a:r>
          </a:p>
        </p:txBody>
      </p:sp>
      <p:sp>
        <p:nvSpPr>
          <p:cNvPr id="22534" name="Rectangle 3"/>
          <p:cNvSpPr>
            <a:spLocks noGrp="1" noChangeArrowheads="1"/>
          </p:cNvSpPr>
          <p:nvPr>
            <p:ph type="body" idx="1"/>
          </p:nvPr>
        </p:nvSpPr>
        <p:spPr>
          <a:xfrm>
            <a:off x="685800" y="1524000"/>
            <a:ext cx="7848600" cy="4572000"/>
          </a:xfrm>
        </p:spPr>
        <p:txBody>
          <a:bodyPr/>
          <a:lstStyle/>
          <a:p>
            <a:pPr>
              <a:lnSpc>
                <a:spcPct val="90000"/>
              </a:lnSpc>
            </a:pPr>
            <a:r>
              <a:rPr lang="en-US" sz="2800" dirty="0" smtClean="0">
                <a:latin typeface="Arial" charset="0"/>
              </a:rPr>
              <a:t>Breaks</a:t>
            </a:r>
          </a:p>
          <a:p>
            <a:pPr lvl="1">
              <a:lnSpc>
                <a:spcPct val="90000"/>
              </a:lnSpc>
            </a:pPr>
            <a:r>
              <a:rPr lang="en-US" sz="2400" dirty="0" smtClean="0">
                <a:latin typeface="Arial" charset="0"/>
              </a:rPr>
              <a:t>802.21 WG would break as follows:</a:t>
            </a:r>
          </a:p>
          <a:p>
            <a:pPr lvl="2">
              <a:lnSpc>
                <a:spcPct val="90000"/>
              </a:lnSpc>
            </a:pPr>
            <a:r>
              <a:rPr lang="en-US" sz="2000" dirty="0" smtClean="0">
                <a:latin typeface="Arial" charset="0"/>
              </a:rPr>
              <a:t>AM Coffee break: 10:00-10:30 am</a:t>
            </a:r>
          </a:p>
          <a:p>
            <a:pPr lvl="2">
              <a:lnSpc>
                <a:spcPct val="90000"/>
              </a:lnSpc>
            </a:pPr>
            <a:r>
              <a:rPr lang="en-US" sz="2000" dirty="0" smtClean="0">
                <a:latin typeface="Arial" charset="0"/>
              </a:rPr>
              <a:t>Lunch: 12.30 -1:30 pm</a:t>
            </a:r>
          </a:p>
          <a:p>
            <a:pPr lvl="2">
              <a:lnSpc>
                <a:spcPct val="90000"/>
              </a:lnSpc>
            </a:pPr>
            <a:r>
              <a:rPr lang="en-US" sz="2000" dirty="0" smtClean="0">
                <a:latin typeface="Arial" charset="0"/>
              </a:rPr>
              <a:t>PM Coffee break: 3:30 - 4:00 pm</a:t>
            </a:r>
          </a:p>
          <a:p>
            <a:pPr>
              <a:lnSpc>
                <a:spcPct val="90000"/>
              </a:lnSpc>
            </a:pPr>
            <a:r>
              <a:rPr lang="en-US" sz="2800" dirty="0" smtClean="0">
                <a:latin typeface="Arial" charset="0"/>
              </a:rPr>
              <a:t>Monday/Tuesday Evening Session </a:t>
            </a:r>
          </a:p>
          <a:p>
            <a:pPr lvl="1">
              <a:lnSpc>
                <a:spcPct val="90000"/>
              </a:lnSpc>
            </a:pPr>
            <a:r>
              <a:rPr lang="en-US" sz="2400" dirty="0" smtClean="0">
                <a:latin typeface="Arial" charset="0"/>
              </a:rPr>
              <a:t>HBS TG </a:t>
            </a:r>
          </a:p>
          <a:p>
            <a:pPr>
              <a:lnSpc>
                <a:spcPct val="90000"/>
              </a:lnSpc>
            </a:pPr>
            <a:r>
              <a:rPr lang="en-US" sz="2800" dirty="0" smtClean="0">
                <a:latin typeface="Arial" charset="0"/>
              </a:rPr>
              <a:t>Wednesday Night </a:t>
            </a:r>
            <a:endParaRPr lang="en-US" sz="2800" dirty="0" smtClean="0">
              <a:latin typeface="Arial" charset="0"/>
            </a:endParaRPr>
          </a:p>
          <a:p>
            <a:pPr lvl="1">
              <a:lnSpc>
                <a:spcPct val="90000"/>
              </a:lnSpc>
            </a:pPr>
            <a:r>
              <a:rPr lang="en-US" sz="2400" dirty="0" smtClean="0">
                <a:latin typeface="Arial" charset="0"/>
              </a:rPr>
              <a:t>Social </a:t>
            </a:r>
            <a:r>
              <a:rPr lang="en-US" sz="2400" dirty="0" smtClean="0">
                <a:latin typeface="Arial" charset="0"/>
              </a:rPr>
              <a:t>(6:00 pm onwards)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xfrm>
            <a:off x="685800" y="6477000"/>
            <a:ext cx="754063" cy="215900"/>
          </a:xfrm>
          <a:noFill/>
        </p:spPr>
        <p:txBody>
          <a:bodyPr/>
          <a:lstStyle/>
          <a:p>
            <a:r>
              <a:rPr lang="en-US" smtClean="0"/>
              <a:t>September  2010</a:t>
            </a:r>
          </a:p>
        </p:txBody>
      </p:sp>
      <p:sp>
        <p:nvSpPr>
          <p:cNvPr id="23555" name="Footer Placeholder 4"/>
          <p:cNvSpPr>
            <a:spLocks noGrp="1"/>
          </p:cNvSpPr>
          <p:nvPr>
            <p:ph type="ftr" sz="quarter" idx="11"/>
          </p:nvPr>
        </p:nvSpPr>
        <p:spPr>
          <a:noFill/>
        </p:spPr>
        <p:txBody>
          <a:bodyPr/>
          <a:lstStyle/>
          <a:p>
            <a:r>
              <a:rPr lang="en-US" smtClean="0"/>
              <a:t>Subir Das, Chair, IEEE 802.21</a:t>
            </a:r>
          </a:p>
        </p:txBody>
      </p:sp>
      <p:sp>
        <p:nvSpPr>
          <p:cNvPr id="23556" name="Slide Number Placeholder 5"/>
          <p:cNvSpPr>
            <a:spLocks noGrp="1"/>
          </p:cNvSpPr>
          <p:nvPr>
            <p:ph type="sldNum" sz="quarter" idx="12"/>
          </p:nvPr>
        </p:nvSpPr>
        <p:spPr>
          <a:noFill/>
        </p:spPr>
        <p:txBody>
          <a:bodyPr/>
          <a:lstStyle/>
          <a:p>
            <a:r>
              <a:rPr lang="en-US" smtClean="0"/>
              <a:t>Slide </a:t>
            </a:r>
            <a:fld id="{C645A5C7-939A-4E80-81BC-45AFC1916895}" type="slidenum">
              <a:rPr lang="en-US" smtClean="0"/>
              <a:pPr/>
              <a:t>8</a:t>
            </a:fld>
            <a:endParaRPr lang="en-US" smtClean="0"/>
          </a:p>
        </p:txBody>
      </p:sp>
      <p:sp>
        <p:nvSpPr>
          <p:cNvPr id="23557" name="Rectangle 2"/>
          <p:cNvSpPr>
            <a:spLocks noGrp="1" noChangeArrowheads="1"/>
          </p:cNvSpPr>
          <p:nvPr>
            <p:ph type="title"/>
          </p:nvPr>
        </p:nvSpPr>
        <p:spPr>
          <a:xfrm>
            <a:off x="685800" y="685800"/>
            <a:ext cx="7772400" cy="685800"/>
          </a:xfrm>
          <a:noFill/>
        </p:spPr>
        <p:txBody>
          <a:bodyPr/>
          <a:lstStyle/>
          <a:p>
            <a:r>
              <a:rPr lang="en-US" sz="360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smtClean="0">
                <a:latin typeface="Arial" charset="0"/>
              </a:rPr>
              <a:t>Each Attendee must provide contact information and pay conference fee</a:t>
            </a:r>
          </a:p>
          <a:p>
            <a:pPr>
              <a:lnSpc>
                <a:spcPct val="80000"/>
              </a:lnSpc>
            </a:pPr>
            <a:r>
              <a:rPr lang="en-US" sz="2400" smtClean="0">
                <a:solidFill>
                  <a:schemeClr val="accent2"/>
                </a:solidFill>
                <a:latin typeface="Arial" charset="0"/>
              </a:rPr>
              <a:t>Conference fee</a:t>
            </a:r>
            <a:r>
              <a:rPr lang="en-US" sz="2400" smtClean="0">
                <a:latin typeface="Arial" charset="0"/>
              </a:rPr>
              <a:t> has to be </a:t>
            </a:r>
            <a:r>
              <a:rPr lang="en-US" sz="2400" smtClean="0">
                <a:solidFill>
                  <a:schemeClr val="accent2"/>
                </a:solidFill>
                <a:latin typeface="Arial" charset="0"/>
              </a:rPr>
              <a:t>paid through</a:t>
            </a:r>
            <a:r>
              <a:rPr lang="en-US" sz="2400" smtClean="0">
                <a:latin typeface="Arial" charset="0"/>
              </a:rPr>
              <a:t> the </a:t>
            </a:r>
            <a:r>
              <a:rPr lang="en-US" sz="2400" smtClean="0">
                <a:solidFill>
                  <a:schemeClr val="accent2"/>
                </a:solidFill>
                <a:latin typeface="Arial" charset="0"/>
              </a:rPr>
              <a:t>registration desk at the </a:t>
            </a:r>
            <a:r>
              <a:rPr lang="en-US" sz="2400" smtClean="0">
                <a:latin typeface="Arial" charset="0"/>
              </a:rPr>
              <a:t>hotel or </a:t>
            </a:r>
            <a:r>
              <a:rPr lang="en-US" sz="2400" smtClean="0">
                <a:solidFill>
                  <a:schemeClr val="accent2"/>
                </a:solidFill>
                <a:latin typeface="Arial" charset="0"/>
              </a:rPr>
              <a:t>through sponsor</a:t>
            </a:r>
          </a:p>
          <a:p>
            <a:pPr>
              <a:lnSpc>
                <a:spcPct val="80000"/>
              </a:lnSpc>
            </a:pPr>
            <a:r>
              <a:rPr lang="en-US" sz="2400" smtClean="0">
                <a:solidFill>
                  <a:schemeClr val="accent2"/>
                </a:solidFill>
                <a:latin typeface="Arial" charset="0"/>
              </a:rPr>
              <a:t>Failure to pay conference fee</a:t>
            </a:r>
            <a:r>
              <a:rPr lang="en-US" sz="2400" smtClean="0">
                <a:latin typeface="Arial" charset="0"/>
              </a:rPr>
              <a:t> results in </a:t>
            </a:r>
            <a:r>
              <a:rPr lang="en-US" sz="2400" smtClean="0">
                <a:solidFill>
                  <a:schemeClr val="accent2"/>
                </a:solidFill>
                <a:latin typeface="Arial" charset="0"/>
              </a:rPr>
              <a:t>loss </a:t>
            </a:r>
            <a:r>
              <a:rPr lang="en-US" sz="2400" smtClean="0">
                <a:latin typeface="Arial" charset="0"/>
              </a:rPr>
              <a:t>of credit for </a:t>
            </a:r>
            <a:r>
              <a:rPr lang="en-US" sz="2400" smtClean="0">
                <a:solidFill>
                  <a:schemeClr val="accent2"/>
                </a:solidFill>
                <a:latin typeface="Arial" charset="0"/>
              </a:rPr>
              <a:t>voting rights</a:t>
            </a:r>
          </a:p>
          <a:p>
            <a:pPr>
              <a:lnSpc>
                <a:spcPct val="80000"/>
              </a:lnSpc>
            </a:pPr>
            <a:r>
              <a:rPr lang="en-US" sz="2400" smtClean="0">
                <a:latin typeface="Arial" charset="0"/>
              </a:rPr>
              <a:t>Photography not permitted unless approved by WG Chair</a:t>
            </a:r>
          </a:p>
          <a:p>
            <a:pPr>
              <a:lnSpc>
                <a:spcPct val="80000"/>
              </a:lnSpc>
            </a:pPr>
            <a:r>
              <a:rPr lang="en-US" sz="2400" smtClean="0">
                <a:latin typeface="Arial" charset="0"/>
              </a:rPr>
              <a:t>Audio taping of IEEE 802.21 meetings is NOT allowed</a:t>
            </a:r>
          </a:p>
          <a:p>
            <a:pPr>
              <a:lnSpc>
                <a:spcPct val="80000"/>
              </a:lnSpc>
            </a:pPr>
            <a:r>
              <a:rPr lang="en-US" sz="2400" smtClean="0">
                <a:latin typeface="Arial" charset="0"/>
              </a:rPr>
              <a:t>Media – Press and Analyst briefings</a:t>
            </a:r>
          </a:p>
          <a:p>
            <a:pPr lvl="1">
              <a:lnSpc>
                <a:spcPct val="80000"/>
              </a:lnSpc>
            </a:pPr>
            <a:r>
              <a:rPr lang="en-US" sz="2000" smtClean="0">
                <a:latin typeface="Arial" charset="0"/>
              </a:rPr>
              <a:t>Only the 802.21 WG Chair and WG Vice-Chair are allowed to give verbal statements/interviews to the media on behalf of the IEEE 802.21 working group</a:t>
            </a:r>
            <a:endParaRPr lang="en-US" sz="2000" smtClean="0">
              <a:solidFill>
                <a:schemeClr val="accent2"/>
              </a:solidFill>
              <a:latin typeface="Arial"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xfrm>
            <a:off x="685800" y="6477000"/>
            <a:ext cx="754063" cy="215900"/>
          </a:xfrm>
          <a:noFill/>
        </p:spPr>
        <p:txBody>
          <a:bodyPr/>
          <a:lstStyle/>
          <a:p>
            <a:r>
              <a:rPr lang="en-US" smtClean="0"/>
              <a:t>September  2010</a:t>
            </a:r>
          </a:p>
        </p:txBody>
      </p:sp>
      <p:sp>
        <p:nvSpPr>
          <p:cNvPr id="24579" name="Footer Placeholder 4"/>
          <p:cNvSpPr>
            <a:spLocks noGrp="1"/>
          </p:cNvSpPr>
          <p:nvPr>
            <p:ph type="ftr" sz="quarter" idx="11"/>
          </p:nvPr>
        </p:nvSpPr>
        <p:spPr>
          <a:noFill/>
        </p:spPr>
        <p:txBody>
          <a:bodyPr/>
          <a:lstStyle/>
          <a:p>
            <a:r>
              <a:rPr lang="en-US" smtClean="0"/>
              <a:t>Subir Das, Chair, IEEE 802.21</a:t>
            </a:r>
          </a:p>
        </p:txBody>
      </p:sp>
      <p:sp>
        <p:nvSpPr>
          <p:cNvPr id="24580" name="Slide Number Placeholder 5"/>
          <p:cNvSpPr>
            <a:spLocks noGrp="1"/>
          </p:cNvSpPr>
          <p:nvPr>
            <p:ph type="sldNum" sz="quarter" idx="12"/>
          </p:nvPr>
        </p:nvSpPr>
        <p:spPr>
          <a:noFill/>
        </p:spPr>
        <p:txBody>
          <a:bodyPr/>
          <a:lstStyle/>
          <a:p>
            <a:r>
              <a:rPr lang="en-US" smtClean="0"/>
              <a:t>Slide </a:t>
            </a:r>
            <a:fld id="{CC97BA20-F9B8-4093-B37E-11A5E9916499}" type="slidenum">
              <a:rPr lang="en-US" smtClean="0"/>
              <a:pPr/>
              <a:t>9</a:t>
            </a:fld>
            <a:endParaRPr lang="en-US" smtClean="0"/>
          </a:p>
        </p:txBody>
      </p:sp>
      <p:sp>
        <p:nvSpPr>
          <p:cNvPr id="24581" name="Rectangle 2"/>
          <p:cNvSpPr>
            <a:spLocks noGrp="1" noChangeArrowheads="1"/>
          </p:cNvSpPr>
          <p:nvPr>
            <p:ph type="title"/>
          </p:nvPr>
        </p:nvSpPr>
        <p:spPr>
          <a:xfrm>
            <a:off x="685800" y="685800"/>
            <a:ext cx="7772400" cy="838200"/>
          </a:xfrm>
          <a:noFill/>
        </p:spPr>
        <p:txBody>
          <a:bodyPr/>
          <a:lstStyle/>
          <a:p>
            <a:r>
              <a:rPr lang="en-US" smtClean="0"/>
              <a:t>	</a:t>
            </a:r>
            <a:r>
              <a:rPr lang="en-US"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smtClean="0">
                <a:latin typeface="Arial" charset="0"/>
              </a:rPr>
              <a:t>Individual membership</a:t>
            </a:r>
          </a:p>
          <a:p>
            <a:pPr lvl="1"/>
            <a:r>
              <a:rPr lang="en-US" sz="2400" smtClean="0">
                <a:latin typeface="Arial" charset="0"/>
              </a:rPr>
              <a:t>In all IEEE standards meetings, </a:t>
            </a:r>
            <a:r>
              <a:rPr lang="en-US" sz="2400" b="1" i="1" u="sng" smtClean="0">
                <a:solidFill>
                  <a:schemeClr val="accent2"/>
                </a:solidFill>
                <a:latin typeface="Arial" charset="0"/>
              </a:rPr>
              <a:t>membership is by individual</a:t>
            </a:r>
            <a:r>
              <a:rPr lang="en-US" sz="2400" smtClean="0">
                <a:latin typeface="Arial" charset="0"/>
              </a:rPr>
              <a:t>, hence you do </a:t>
            </a:r>
            <a:r>
              <a:rPr lang="en-US" sz="2400" b="1" smtClean="0">
                <a:solidFill>
                  <a:schemeClr val="accent2"/>
                </a:solidFill>
                <a:latin typeface="Arial" charset="0"/>
              </a:rPr>
              <a:t>not</a:t>
            </a:r>
            <a:r>
              <a:rPr lang="en-US" sz="2400" smtClean="0">
                <a:latin typeface="Arial" charset="0"/>
              </a:rPr>
              <a:t> represent a </a:t>
            </a:r>
            <a:r>
              <a:rPr lang="en-US" sz="2400" b="1" smtClean="0">
                <a:solidFill>
                  <a:schemeClr val="accent2"/>
                </a:solidFill>
                <a:latin typeface="Arial" charset="0"/>
              </a:rPr>
              <a:t>company or organization</a:t>
            </a:r>
            <a:r>
              <a:rPr lang="en-US" sz="2400" smtClean="0">
                <a:latin typeface="Arial" charset="0"/>
              </a:rPr>
              <a:t>.</a:t>
            </a:r>
          </a:p>
          <a:p>
            <a:pPr lvl="1"/>
            <a:endParaRPr lang="en-US" sz="2400" smtClean="0">
              <a:latin typeface="Arial" charset="0"/>
            </a:endParaRPr>
          </a:p>
          <a:p>
            <a:r>
              <a:rPr lang="en-US" sz="2800" smtClean="0">
                <a:latin typeface="Arial" charset="0"/>
              </a:rPr>
              <a:t>Anti-Trust laws</a:t>
            </a:r>
          </a:p>
          <a:p>
            <a:pPr lvl="1"/>
            <a:r>
              <a:rPr lang="en-US" sz="2400" smtClean="0">
                <a:latin typeface="Arial" charset="0"/>
              </a:rPr>
              <a:t>The Anti-Trust laws forbid the </a:t>
            </a:r>
            <a:r>
              <a:rPr lang="en-US" sz="2400" b="1" i="1" u="sng" smtClean="0">
                <a:solidFill>
                  <a:schemeClr val="accent2"/>
                </a:solidFill>
                <a:latin typeface="Arial" charset="0"/>
              </a:rPr>
              <a:t>discussion of prices</a:t>
            </a:r>
            <a:r>
              <a:rPr lang="en-US" sz="2400" smtClean="0">
                <a:latin typeface="Arial" charset="0"/>
              </a:rPr>
              <a:t> within our meetings.</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25626</TotalTime>
  <Words>2322</Words>
  <Application>Microsoft Office PowerPoint</Application>
  <PresentationFormat>On-screen Show (4:3)</PresentationFormat>
  <Paragraphs>386</Paragraphs>
  <Slides>23</Slides>
  <Notes>10</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802.11PowerPointTemplate-Landscape</vt:lpstr>
      <vt:lpstr>Custom Design</vt:lpstr>
      <vt:lpstr>IEEE 802.21 Session #40 St. Petersburg, Russia Opening Plenary</vt:lpstr>
      <vt:lpstr>WG Officers</vt:lpstr>
      <vt:lpstr>IEEE 802.21 Meeting Server Details</vt:lpstr>
      <vt:lpstr>Session Time and Location   </vt:lpstr>
      <vt:lpstr>Attendance</vt:lpstr>
      <vt:lpstr>Voting Membership</vt:lpstr>
      <vt:lpstr>Miscellaneous Meeting Logistics</vt:lpstr>
      <vt:lpstr>Registration and Media Recording</vt:lpstr>
      <vt:lpstr> Membership &amp; Anti-Trust</vt:lpstr>
      <vt:lpstr>Slide 10</vt:lpstr>
      <vt:lpstr>Participants, Patents, and Duty to Inform</vt:lpstr>
      <vt:lpstr>Patent Related Links</vt:lpstr>
      <vt:lpstr>Call for Potentially Essential Patents</vt:lpstr>
      <vt:lpstr>Other Guidelines for IEEE WG Meetings</vt:lpstr>
      <vt:lpstr>2.7 LMSC Chair’s Guidelines on Commercialism at meetings</vt:lpstr>
      <vt:lpstr>Copyright</vt:lpstr>
      <vt:lpstr>New Members</vt:lpstr>
      <vt:lpstr>Summary of Completed Work</vt:lpstr>
      <vt:lpstr>Letter Ballot #4 Result </vt:lpstr>
      <vt:lpstr>Objectives for the September Meeting</vt:lpstr>
      <vt:lpstr>Future Sessions – 2010 </vt:lpstr>
      <vt:lpstr>Future Sessions – 2011 </vt:lpstr>
      <vt:lpstr>Future Sessions – 2012 </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subject/>
  <dc:creator>Subir Das</dc:creator>
  <cp:keywords/>
  <cp:lastModifiedBy>Subir Das</cp:lastModifiedBy>
  <cp:revision>419</cp:revision>
  <cp:lastPrinted>1998-02-10T13:28:06Z</cp:lastPrinted>
  <dcterms:created xsi:type="dcterms:W3CDTF">2002-07-08T22:03:28Z</dcterms:created>
  <dcterms:modified xsi:type="dcterms:W3CDTF">2010-09-12T18:57:39Z</dcterms:modified>
</cp:coreProperties>
</file>