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4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6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0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8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4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1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2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11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8DC5B-8529-9148-A7D2-D940588F912B}" type="datetimeFigureOut">
              <a:rPr lang="en-US" smtClean="0"/>
              <a:t>11/8/10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2AA4-0A0B-FF44-A63E-CF2BD33A7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7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Project Planning Meeting</a:t>
            </a:r>
            <a:br>
              <a:rPr lang="en-US" dirty="0" smtClean="0"/>
            </a:br>
            <a:r>
              <a:rPr lang="en-US" sz="4000" dirty="0" smtClean="0"/>
              <a:t>EU Projects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en-US" dirty="0" smtClean="0"/>
              <a:t>Antonio de la Oliva (UC3M)</a:t>
            </a:r>
          </a:p>
          <a:p>
            <a:pPr algn="r"/>
            <a:r>
              <a:rPr lang="en-US" dirty="0" smtClean="0"/>
              <a:t>Daniel </a:t>
            </a:r>
            <a:r>
              <a:rPr lang="en-US" dirty="0" err="1" smtClean="0"/>
              <a:t>Corujo</a:t>
            </a:r>
            <a:r>
              <a:rPr lang="en-US" dirty="0" smtClean="0"/>
              <a:t> (</a:t>
            </a:r>
            <a:r>
              <a:rPr lang="en-US" dirty="0" err="1" smtClean="0"/>
              <a:t>ITAv</a:t>
            </a:r>
            <a:r>
              <a:rPr lang="en-US" dirty="0" smtClean="0"/>
              <a:t>)</a:t>
            </a:r>
          </a:p>
          <a:p>
            <a:pPr algn="r"/>
            <a:r>
              <a:rPr lang="en-US" dirty="0" smtClean="0"/>
              <a:t>Carlos </a:t>
            </a:r>
            <a:r>
              <a:rPr lang="en-US" dirty="0" smtClean="0"/>
              <a:t>Jesus </a:t>
            </a:r>
            <a:r>
              <a:rPr lang="en-US" dirty="0" err="1" smtClean="0"/>
              <a:t>Bernardos</a:t>
            </a:r>
            <a:r>
              <a:rPr lang="en-US" dirty="0" smtClean="0"/>
              <a:t> (UC3M)</a:t>
            </a:r>
          </a:p>
          <a:p>
            <a:pPr algn="r"/>
            <a:r>
              <a:rPr lang="en-US" dirty="0" smtClean="0"/>
              <a:t>Pablo Serrano (UC3M)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5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Projects and IEEE 802.21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Participation of UC3M in the Future Internet Cluster at Brussels (20/10/2010)</a:t>
            </a:r>
          </a:p>
          <a:p>
            <a:r>
              <a:rPr lang="en-US" dirty="0" smtClean="0"/>
              <a:t>We have presented the current status of .21 and how EU projects can benefit from bringing their research to this venue</a:t>
            </a:r>
          </a:p>
          <a:p>
            <a:r>
              <a:rPr lang="en-US" dirty="0" smtClean="0"/>
              <a:t>Not much input has been obtained, just two projects have sent information regarding current plans related to .21</a:t>
            </a:r>
          </a:p>
        </p:txBody>
      </p:sp>
    </p:spTree>
    <p:extLst>
      <p:ext uri="{BB962C8B-B14F-4D97-AF65-F5344CB8AC3E}">
        <p14:creationId xmlns:p14="http://schemas.microsoft.com/office/powerpoint/2010/main" val="3380743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Projects: MEDIEVAL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EU project focused on the optimization of wireless video streaming for mobile applications</a:t>
            </a:r>
          </a:p>
          <a:p>
            <a:r>
              <a:rPr lang="en-US" sz="2000" dirty="0" smtClean="0"/>
              <a:t>Innovations on .21:</a:t>
            </a:r>
          </a:p>
          <a:p>
            <a:pPr lvl="1">
              <a:buFont typeface="Arial" charset="0"/>
              <a:buChar char="•"/>
            </a:pPr>
            <a:r>
              <a:rPr lang="pt-PT" sz="2000" b="1" u="sng" dirty="0" smtClean="0">
                <a:cs typeface="DejaVu Sans" charset="0"/>
              </a:rPr>
              <a:t>MIH </a:t>
            </a:r>
            <a:r>
              <a:rPr lang="pt-PT" sz="2000" b="1" u="sng" dirty="0" err="1" smtClean="0">
                <a:cs typeface="DejaVu Sans" charset="0"/>
              </a:rPr>
              <a:t>Protocol</a:t>
            </a:r>
            <a:r>
              <a:rPr lang="pt-PT" sz="2000" b="1" u="sng" dirty="0" smtClean="0">
                <a:cs typeface="DejaVu Sans" charset="0"/>
              </a:rPr>
              <a:t> </a:t>
            </a:r>
            <a:r>
              <a:rPr lang="pt-PT" sz="2000" b="1" u="sng" dirty="0" err="1" smtClean="0">
                <a:cs typeface="DejaVu Sans" charset="0"/>
              </a:rPr>
              <a:t>signalling</a:t>
            </a:r>
            <a:r>
              <a:rPr lang="pt-PT" sz="2000" b="1" u="sng" dirty="0" smtClean="0">
                <a:cs typeface="DejaVu Sans" charset="0"/>
              </a:rPr>
              <a:t> </a:t>
            </a:r>
            <a:r>
              <a:rPr lang="pt-PT" sz="2000" b="1" u="sng" dirty="0" err="1" smtClean="0">
                <a:cs typeface="DejaVu Sans" charset="0"/>
              </a:rPr>
              <a:t>over</a:t>
            </a:r>
            <a:r>
              <a:rPr lang="pt-PT" sz="2000" b="1" u="sng" dirty="0" smtClean="0">
                <a:cs typeface="DejaVu Sans" charset="0"/>
              </a:rPr>
              <a:t> MULTICAST </a:t>
            </a:r>
            <a:r>
              <a:rPr lang="pt-PT" sz="2000" b="1" u="sng" dirty="0" err="1" smtClean="0">
                <a:cs typeface="DejaVu Sans" charset="0"/>
              </a:rPr>
              <a:t>transport</a:t>
            </a:r>
            <a:endParaRPr lang="pt-PT" sz="2000" b="1" u="sng" dirty="0" smtClean="0">
              <a:cs typeface="DejaVu Sans" charset="0"/>
            </a:endParaRPr>
          </a:p>
          <a:p>
            <a:pPr lvl="2">
              <a:buFont typeface="Arial" charset="0"/>
              <a:buChar char="•"/>
            </a:pPr>
            <a:r>
              <a:rPr lang="pt-PT" sz="2000" dirty="0" err="1" smtClean="0">
                <a:ea typeface="DejaVu Sans" charset="0"/>
                <a:cs typeface="DejaVu Sans" charset="0"/>
              </a:rPr>
              <a:t>The</a:t>
            </a:r>
            <a:r>
              <a:rPr lang="pt-PT" sz="2000" dirty="0" smtClean="0">
                <a:ea typeface="DejaVu Sans" charset="0"/>
                <a:cs typeface="DejaVu Sans" charset="0"/>
              </a:rPr>
              <a:t> MEDIEVAL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project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will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feature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underlying</a:t>
            </a:r>
            <a:r>
              <a:rPr lang="pt-PT" sz="2000" dirty="0" smtClean="0">
                <a:ea typeface="DejaVu Sans" charset="0"/>
                <a:cs typeface="DejaVu Sans" charset="0"/>
              </a:rPr>
              <a:t> MULTICAST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framework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aiming</a:t>
            </a:r>
            <a:r>
              <a:rPr lang="pt-PT" sz="2000" dirty="0" smtClean="0">
                <a:ea typeface="DejaVu Sans" charset="0"/>
                <a:cs typeface="DejaVu Sans" charset="0"/>
              </a:rPr>
              <a:t> to optimize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video</a:t>
            </a:r>
            <a:r>
              <a:rPr lang="pt-PT" sz="2000" dirty="0" smtClean="0">
                <a:ea typeface="DejaVu Sans" charset="0"/>
                <a:cs typeface="DejaVu Sans" charset="0"/>
              </a:rPr>
              <a:t>,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which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also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supports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mobility</a:t>
            </a:r>
            <a:endParaRPr lang="pt-PT" sz="2000" dirty="0" smtClean="0">
              <a:ea typeface="DejaVu Sans" charset="0"/>
              <a:cs typeface="DejaVu Sans" charset="0"/>
            </a:endParaRPr>
          </a:p>
          <a:p>
            <a:pPr lvl="2">
              <a:buFont typeface="Arial" charset="0"/>
              <a:buChar char="•"/>
            </a:pPr>
            <a:r>
              <a:rPr lang="pt-PT" sz="2000" dirty="0" err="1" smtClean="0">
                <a:ea typeface="DejaVu Sans" charset="0"/>
                <a:cs typeface="DejaVu Sans" charset="0"/>
              </a:rPr>
              <a:t>We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aim</a:t>
            </a:r>
            <a:r>
              <a:rPr lang="pt-PT" sz="2000" dirty="0" smtClean="0">
                <a:ea typeface="DejaVu Sans" charset="0"/>
                <a:cs typeface="DejaVu Sans" charset="0"/>
              </a:rPr>
              <a:t> to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take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one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step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further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by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using</a:t>
            </a:r>
            <a:r>
              <a:rPr lang="pt-PT" sz="2000" dirty="0" smtClean="0">
                <a:ea typeface="DejaVu Sans" charset="0"/>
                <a:cs typeface="DejaVu Sans" charset="0"/>
              </a:rPr>
              <a:t> MULTICAST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protocols</a:t>
            </a:r>
            <a:r>
              <a:rPr lang="pt-PT" sz="2000" dirty="0" smtClean="0">
                <a:ea typeface="DejaVu Sans" charset="0"/>
                <a:cs typeface="DejaVu Sans" charset="0"/>
              </a:rPr>
              <a:t> as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means</a:t>
            </a:r>
            <a:r>
              <a:rPr lang="pt-PT" sz="2000" dirty="0" smtClean="0">
                <a:ea typeface="DejaVu Sans" charset="0"/>
                <a:cs typeface="DejaVu Sans" charset="0"/>
              </a:rPr>
              <a:t> to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transport</a:t>
            </a:r>
            <a:r>
              <a:rPr lang="pt-PT" sz="2000" dirty="0" smtClean="0">
                <a:ea typeface="DejaVu Sans" charset="0"/>
                <a:cs typeface="DejaVu Sans" charset="0"/>
              </a:rPr>
              <a:t> MIH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signalling</a:t>
            </a:r>
            <a:r>
              <a:rPr lang="pt-PT" sz="2000" dirty="0" smtClean="0">
                <a:ea typeface="DejaVu Sans" charset="0"/>
                <a:cs typeface="DejaVu Sans" charset="0"/>
              </a:rPr>
              <a:t> to a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wide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group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of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terminals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or</a:t>
            </a:r>
            <a:r>
              <a:rPr lang="pt-PT" sz="2000" dirty="0" smtClean="0">
                <a:ea typeface="DejaVu Sans" charset="0"/>
                <a:cs typeface="DejaVu Sans" charset="0"/>
              </a:rPr>
              <a:t> network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entities</a:t>
            </a:r>
            <a:r>
              <a:rPr lang="pt-PT" sz="2000" dirty="0" smtClean="0">
                <a:ea typeface="DejaVu Sans" charset="0"/>
                <a:cs typeface="DejaVu Sans" charset="0"/>
              </a:rPr>
              <a:t>.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Applications</a:t>
            </a:r>
            <a:r>
              <a:rPr lang="pt-PT" sz="2000" dirty="0" smtClean="0">
                <a:ea typeface="DejaVu Sans" charset="0"/>
                <a:cs typeface="DejaVu Sans" charset="0"/>
              </a:rPr>
              <a:t> are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possible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multiple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areas</a:t>
            </a:r>
            <a:r>
              <a:rPr lang="pt-PT" sz="2000" dirty="0" smtClean="0">
                <a:ea typeface="DejaVu Sans" charset="0"/>
                <a:cs typeface="DejaVu Sans" charset="0"/>
              </a:rPr>
              <a:t>,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such</a:t>
            </a:r>
            <a:r>
              <a:rPr lang="pt-PT" sz="2000" dirty="0" smtClean="0">
                <a:ea typeface="DejaVu Sans" charset="0"/>
                <a:cs typeface="DejaVu Sans" charset="0"/>
              </a:rPr>
              <a:t> as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meshes</a:t>
            </a:r>
            <a:r>
              <a:rPr lang="pt-PT" sz="2000" dirty="0" smtClean="0">
                <a:ea typeface="DejaVu Sans" charset="0"/>
                <a:cs typeface="DejaVu Sans" charset="0"/>
              </a:rPr>
              <a:t>, sensor networks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or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group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management</a:t>
            </a:r>
            <a:endParaRPr lang="pt-PT" sz="2000" dirty="0" smtClean="0">
              <a:ea typeface="DejaVu Sans" charset="0"/>
              <a:cs typeface="DejaVu Sans" charset="0"/>
            </a:endParaRPr>
          </a:p>
          <a:p>
            <a:pPr lvl="1">
              <a:buFont typeface="Arial" charset="0"/>
              <a:buChar char="•"/>
            </a:pPr>
            <a:r>
              <a:rPr lang="pt-PT" sz="2000" b="1" u="sng" dirty="0" smtClean="0">
                <a:cs typeface="DejaVu Sans" charset="0"/>
              </a:rPr>
              <a:t>MIH-</a:t>
            </a:r>
            <a:r>
              <a:rPr lang="pt-PT" sz="2000" b="1" u="sng" dirty="0" err="1" smtClean="0">
                <a:cs typeface="DejaVu Sans" charset="0"/>
              </a:rPr>
              <a:t>User</a:t>
            </a:r>
            <a:r>
              <a:rPr lang="pt-PT" sz="2000" b="1" u="sng" dirty="0" smtClean="0">
                <a:cs typeface="DejaVu Sans" charset="0"/>
              </a:rPr>
              <a:t> </a:t>
            </a:r>
            <a:r>
              <a:rPr lang="pt-PT" sz="2000" b="1" u="sng" dirty="0" err="1" smtClean="0">
                <a:cs typeface="DejaVu Sans" charset="0"/>
              </a:rPr>
              <a:t>extended</a:t>
            </a:r>
            <a:r>
              <a:rPr lang="pt-PT" sz="2000" b="1" u="sng" dirty="0" smtClean="0">
                <a:cs typeface="DejaVu Sans" charset="0"/>
              </a:rPr>
              <a:t> MIHF </a:t>
            </a:r>
            <a:r>
              <a:rPr lang="pt-PT" sz="2000" b="1" u="sng" dirty="0" err="1" smtClean="0">
                <a:cs typeface="DejaVu Sans" charset="0"/>
              </a:rPr>
              <a:t>interaction</a:t>
            </a:r>
            <a:endParaRPr lang="pt-PT" sz="2000" b="1" u="sng" dirty="0" smtClean="0">
              <a:cs typeface="DejaVu Sans" charset="0"/>
            </a:endParaRPr>
          </a:p>
          <a:p>
            <a:pPr lvl="2">
              <a:buFont typeface="Arial" charset="0"/>
              <a:buChar char="•"/>
            </a:pPr>
            <a:r>
              <a:rPr lang="pt-PT" sz="2000" dirty="0" err="1" smtClean="0">
                <a:ea typeface="DejaVu Sans" charset="0"/>
                <a:cs typeface="DejaVu Sans" charset="0"/>
              </a:rPr>
              <a:t>Since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the</a:t>
            </a:r>
            <a:r>
              <a:rPr lang="pt-PT" sz="2000" dirty="0" smtClean="0">
                <a:ea typeface="DejaVu Sans" charset="0"/>
                <a:cs typeface="DejaVu Sans" charset="0"/>
              </a:rPr>
              <a:t> MEDIEVAL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project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relies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heavily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interaction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with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high-level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entities</a:t>
            </a:r>
            <a:r>
              <a:rPr lang="pt-PT" sz="2000" dirty="0" smtClean="0">
                <a:ea typeface="DejaVu Sans" charset="0"/>
                <a:cs typeface="DejaVu Sans" charset="0"/>
              </a:rPr>
              <a:t> (i.e. MIH-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Users</a:t>
            </a:r>
            <a:r>
              <a:rPr lang="pt-PT" sz="2000" dirty="0" smtClean="0">
                <a:ea typeface="DejaVu Sans" charset="0"/>
                <a:cs typeface="DejaVu Sans" charset="0"/>
              </a:rPr>
              <a:t>)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which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greatly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impact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mobility</a:t>
            </a:r>
            <a:r>
              <a:rPr lang="pt-PT" sz="2000" dirty="0" smtClean="0">
                <a:ea typeface="DejaVu Sans" charset="0"/>
                <a:cs typeface="DejaVu Sans" charset="0"/>
              </a:rPr>
              <a:t>,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we</a:t>
            </a:r>
            <a:r>
              <a:rPr lang="pt-PT" sz="2000" dirty="0" smtClean="0">
                <a:ea typeface="DejaVu Sans" charset="0"/>
                <a:cs typeface="DejaVu Sans" charset="0"/>
              </a:rPr>
              <a:t> are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evaluating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benefits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of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having</a:t>
            </a:r>
            <a:r>
              <a:rPr lang="pt-PT" sz="2000" dirty="0" smtClean="0">
                <a:ea typeface="DejaVu Sans" charset="0"/>
                <a:cs typeface="DejaVu Sans" charset="0"/>
              </a:rPr>
              <a:t> MIH-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User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related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events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and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commands</a:t>
            </a:r>
            <a:endParaRPr lang="pt-PT" sz="2000" dirty="0" smtClean="0">
              <a:ea typeface="DejaVu Sans" charset="0"/>
              <a:cs typeface="DejaVu Sans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707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Projects: MEDIEVAL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pt-PT" sz="2000" b="1" u="sng" dirty="0" err="1" smtClean="0">
                <a:cs typeface="DejaVu Sans" charset="0"/>
              </a:rPr>
              <a:t>Hierarchical</a:t>
            </a:r>
            <a:r>
              <a:rPr lang="pt-PT" sz="2000" b="1" u="sng" dirty="0" smtClean="0">
                <a:cs typeface="DejaVu Sans" charset="0"/>
              </a:rPr>
              <a:t> MIIS </a:t>
            </a:r>
            <a:r>
              <a:rPr lang="pt-PT" sz="2000" b="1" u="sng" dirty="0" err="1" smtClean="0">
                <a:cs typeface="DejaVu Sans" charset="0"/>
              </a:rPr>
              <a:t>interaction</a:t>
            </a:r>
            <a:endParaRPr lang="pt-PT" sz="2000" b="1" u="sng" dirty="0" smtClean="0">
              <a:cs typeface="DejaVu Sans" charset="0"/>
            </a:endParaRPr>
          </a:p>
          <a:p>
            <a:pPr lvl="1">
              <a:buFont typeface="Arial" charset="0"/>
              <a:buChar char="•"/>
            </a:pPr>
            <a:r>
              <a:rPr lang="pt-PT" sz="2000" dirty="0" err="1" smtClean="0">
                <a:ea typeface="DejaVu Sans" charset="0"/>
                <a:cs typeface="DejaVu Sans" charset="0"/>
              </a:rPr>
              <a:t>In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highly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heterogeneous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environments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where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different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parties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contain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different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collections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of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high-level</a:t>
            </a:r>
            <a:r>
              <a:rPr lang="pt-PT" sz="2000" dirty="0" smtClean="0">
                <a:ea typeface="DejaVu Sans" charset="0"/>
                <a:cs typeface="DejaVu Sans" charset="0"/>
              </a:rPr>
              <a:t> network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information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which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extremely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useful</a:t>
            </a:r>
            <a:r>
              <a:rPr lang="pt-PT" sz="2000" dirty="0" smtClean="0">
                <a:ea typeface="DejaVu Sans" charset="0"/>
                <a:cs typeface="DejaVu Sans" charset="0"/>
              </a:rPr>
              <a:t> to optimize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handover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decision</a:t>
            </a:r>
            <a:r>
              <a:rPr lang="pt-PT" sz="2000" dirty="0" smtClean="0">
                <a:ea typeface="DejaVu Sans" charset="0"/>
                <a:cs typeface="DejaVu Sans" charset="0"/>
              </a:rPr>
              <a:t>,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becomes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difficult</a:t>
            </a:r>
            <a:r>
              <a:rPr lang="pt-PT" sz="2000" dirty="0" smtClean="0">
                <a:ea typeface="DejaVu Sans" charset="0"/>
                <a:cs typeface="DejaVu Sans" charset="0"/>
              </a:rPr>
              <a:t> to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reach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that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information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when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crossing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different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domains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managed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by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different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players</a:t>
            </a:r>
            <a:endParaRPr lang="pt-PT" sz="2000" dirty="0" smtClean="0">
              <a:ea typeface="DejaVu Sans" charset="0"/>
              <a:cs typeface="DejaVu Sans" charset="0"/>
            </a:endParaRPr>
          </a:p>
          <a:p>
            <a:pPr lvl="1">
              <a:buFont typeface="Arial" charset="0"/>
              <a:buChar char="•"/>
            </a:pPr>
            <a:r>
              <a:rPr lang="pt-PT" sz="2000" dirty="0" err="1" smtClean="0">
                <a:ea typeface="DejaVu Sans" charset="0"/>
                <a:cs typeface="DejaVu Sans" charset="0"/>
              </a:rPr>
              <a:t>Having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that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information</a:t>
            </a:r>
            <a:r>
              <a:rPr lang="pt-PT" sz="2000" dirty="0" smtClean="0">
                <a:ea typeface="DejaVu Sans" charset="0"/>
                <a:cs typeface="DejaVu Sans" charset="0"/>
              </a:rPr>
              <a:t> (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which</a:t>
            </a:r>
            <a:r>
              <a:rPr lang="pt-PT" sz="2000" dirty="0" smtClean="0">
                <a:ea typeface="DejaVu Sans" charset="0"/>
                <a:cs typeface="DejaVu Sans" charset="0"/>
              </a:rPr>
              <a:t> can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span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over</a:t>
            </a:r>
            <a:r>
              <a:rPr lang="pt-PT" sz="2000" dirty="0" smtClean="0">
                <a:ea typeface="DejaVu Sans" charset="0"/>
                <a:cs typeface="DejaVu Sans" charset="0"/>
              </a:rPr>
              <a:t> a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huge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number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of</a:t>
            </a:r>
            <a:r>
              <a:rPr lang="pt-PT" sz="2000" dirty="0" smtClean="0">
                <a:ea typeface="DejaVu Sans" charset="0"/>
                <a:cs typeface="DejaVu Sans" charset="0"/>
              </a:rPr>
              <a:t> networks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covering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extensive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geographic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regions</a:t>
            </a:r>
            <a:r>
              <a:rPr lang="pt-PT" sz="2000" dirty="0" smtClean="0">
                <a:ea typeface="DejaVu Sans" charset="0"/>
                <a:cs typeface="DejaVu Sans" charset="0"/>
              </a:rPr>
              <a:t>)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</a:t>
            </a:r>
            <a:r>
              <a:rPr lang="pt-PT" sz="2000" dirty="0" smtClean="0">
                <a:ea typeface="DejaVu Sans" charset="0"/>
                <a:cs typeface="DejaVu Sans" charset="0"/>
              </a:rPr>
              <a:t> a single server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has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considerable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overhead</a:t>
            </a:r>
            <a:r>
              <a:rPr lang="pt-PT" sz="2000" dirty="0" smtClean="0">
                <a:ea typeface="DejaVu Sans" charset="0"/>
                <a:cs typeface="DejaVu Sans" charset="0"/>
              </a:rPr>
              <a:t>,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load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and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signalling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delay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issues</a:t>
            </a:r>
            <a:endParaRPr lang="pt-PT" sz="2000" dirty="0" smtClean="0">
              <a:ea typeface="DejaVu Sans" charset="0"/>
              <a:cs typeface="DejaVu Sans" charset="0"/>
            </a:endParaRPr>
          </a:p>
          <a:p>
            <a:pPr lvl="1">
              <a:buFont typeface="Arial" charset="0"/>
              <a:buChar char="•"/>
            </a:pPr>
            <a:r>
              <a:rPr lang="pt-PT" sz="2000" dirty="0" err="1" smtClean="0">
                <a:ea typeface="DejaVu Sans" charset="0"/>
                <a:cs typeface="DejaVu Sans" charset="0"/>
              </a:rPr>
              <a:t>We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proposed</a:t>
            </a:r>
            <a:r>
              <a:rPr lang="pt-PT" sz="2000" dirty="0" smtClean="0">
                <a:ea typeface="DejaVu Sans" charset="0"/>
                <a:cs typeface="DejaVu Sans" charset="0"/>
              </a:rPr>
              <a:t> a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hierarchical</a:t>
            </a:r>
            <a:r>
              <a:rPr lang="pt-PT" sz="2000" dirty="0" smtClean="0">
                <a:ea typeface="DejaVu Sans" charset="0"/>
                <a:cs typeface="DejaVu Sans" charset="0"/>
              </a:rPr>
              <a:t> MIIS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architecture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aiming</a:t>
            </a:r>
            <a:r>
              <a:rPr lang="pt-PT" sz="2000" dirty="0" smtClean="0">
                <a:ea typeface="DejaVu Sans" charset="0"/>
                <a:cs typeface="DejaVu Sans" charset="0"/>
              </a:rPr>
              <a:t> to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facilitate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and</a:t>
            </a:r>
            <a:r>
              <a:rPr lang="pt-PT" sz="2000" dirty="0" smtClean="0">
                <a:ea typeface="DejaVu Sans" charset="0"/>
                <a:cs typeface="DejaVu Sans" charset="0"/>
              </a:rPr>
              <a:t> optimize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access</a:t>
            </a:r>
            <a:r>
              <a:rPr lang="pt-PT" sz="2000" dirty="0" smtClean="0">
                <a:ea typeface="DejaVu Sans" charset="0"/>
                <a:cs typeface="DejaVu Sans" charset="0"/>
              </a:rPr>
              <a:t> to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the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best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information</a:t>
            </a:r>
            <a:r>
              <a:rPr lang="pt-PT" sz="2000" dirty="0" smtClean="0">
                <a:ea typeface="DejaVu Sans" charset="0"/>
                <a:cs typeface="DejaVu Sans" charset="0"/>
              </a:rPr>
              <a:t> </a:t>
            </a:r>
            <a:r>
              <a:rPr lang="pt-PT" sz="2000" dirty="0" err="1" smtClean="0">
                <a:ea typeface="DejaVu Sans" charset="0"/>
                <a:cs typeface="DejaVu Sans" charset="0"/>
              </a:rPr>
              <a:t>in</a:t>
            </a:r>
            <a:r>
              <a:rPr lang="pt-PT" sz="2000" dirty="0" smtClean="0">
                <a:ea typeface="DejaVu Sans" charset="0"/>
                <a:cs typeface="DejaVu Sans" charset="0"/>
              </a:rPr>
              <a:t>:</a:t>
            </a:r>
          </a:p>
          <a:p>
            <a:pPr lvl="2">
              <a:buFont typeface="Arial" charset="0"/>
              <a:buChar char="•"/>
            </a:pP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Buiati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, F.;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Villalba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, L.; Corujo, D.; Soares, J.; Sargento, S.; Aguiar, R.; , "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Hierarchical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Neighbor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Discovery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Scheme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 for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Handover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Optimization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,"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Communications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Letters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, IEEE , </a:t>
            </a:r>
            <a:r>
              <a:rPr lang="pt-PT" sz="1100" dirty="0" err="1" smtClean="0">
                <a:latin typeface="Arial" charset="0"/>
                <a:ea typeface="DejaVu Sans" charset="0"/>
                <a:cs typeface="DejaVu Sans" charset="0"/>
              </a:rPr>
              <a:t>vol.PP</a:t>
            </a:r>
            <a:r>
              <a:rPr lang="pt-PT" sz="1100" dirty="0" smtClean="0">
                <a:latin typeface="Arial" charset="0"/>
                <a:ea typeface="DejaVu Sans" charset="0"/>
                <a:cs typeface="DejaVu Sans" charset="0"/>
              </a:rPr>
              <a:t>, no.99, pp.1-3, 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1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Projects: FLAVIA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FLAVIA: </a:t>
            </a:r>
            <a:r>
              <a:rPr lang="de-DE" dirty="0" err="1"/>
              <a:t>FLexible</a:t>
            </a:r>
            <a:r>
              <a:rPr lang="de-DE" dirty="0"/>
              <a:t> </a:t>
            </a:r>
            <a:r>
              <a:rPr lang="de-DE" dirty="0" err="1"/>
              <a:t>Architecture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Virtualizable</a:t>
            </a:r>
            <a:r>
              <a:rPr lang="de-DE" dirty="0"/>
              <a:t> </a:t>
            </a:r>
            <a:r>
              <a:rPr lang="de-DE" dirty="0" err="1"/>
              <a:t>wireless</a:t>
            </a:r>
            <a:r>
              <a:rPr lang="de-DE" dirty="0"/>
              <a:t> </a:t>
            </a:r>
            <a:r>
              <a:rPr lang="de-DE" dirty="0" err="1"/>
              <a:t>future</a:t>
            </a:r>
            <a:r>
              <a:rPr lang="de-DE" dirty="0"/>
              <a:t> Internet </a:t>
            </a:r>
            <a:r>
              <a:rPr lang="de-DE" dirty="0" smtClean="0"/>
              <a:t>Access</a:t>
            </a:r>
          </a:p>
          <a:p>
            <a:r>
              <a:rPr lang="de-DE" dirty="0" smtClean="0"/>
              <a:t>I</a:t>
            </a:r>
            <a:r>
              <a:rPr lang="en-US" dirty="0" err="1" smtClean="0"/>
              <a:t>ts</a:t>
            </a:r>
            <a:r>
              <a:rPr lang="en-US" dirty="0" smtClean="0"/>
              <a:t> aim is to open low level APIs and functionality to applications to boost the performance of wireless networks</a:t>
            </a:r>
          </a:p>
          <a:p>
            <a:r>
              <a:rPr lang="en-US" dirty="0"/>
              <a:t>The key concept is to expose flexible programmable interfaces enabling service customization and performance optimization through software-based exploitation of low-level operations and control primitives, e.g., transmission timing, frame customization and processing, spectrum and channel management, power control, etc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027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Projects: FLAVIA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.11, .16 and LTE</a:t>
            </a:r>
          </a:p>
          <a:p>
            <a:r>
              <a:rPr lang="en-US" dirty="0" smtClean="0"/>
              <a:t>How they can help .21: Providing a view of low level APIs which can be benefit to abstract and provide to upper layers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97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504</Words>
  <Application>Microsoft Macintosh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Future Project Planning Meeting EU Projects Overview</vt:lpstr>
      <vt:lpstr>EU Projects and IEEE 802.21</vt:lpstr>
      <vt:lpstr>EU Projects: MEDIEVAL</vt:lpstr>
      <vt:lpstr>EU Projects: MEDIEVAL</vt:lpstr>
      <vt:lpstr>EU Projects: FLAVIA</vt:lpstr>
      <vt:lpstr>EU Projects: FLAVIA</vt:lpstr>
    </vt:vector>
  </TitlesOfParts>
  <Company>UC3M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Project Planning Meeting</dc:title>
  <dc:creator>Antonio de la Oliva</dc:creator>
  <cp:lastModifiedBy>Antonio de la Oliva</cp:lastModifiedBy>
  <cp:revision>5</cp:revision>
  <dcterms:created xsi:type="dcterms:W3CDTF">2010-11-08T16:38:34Z</dcterms:created>
  <dcterms:modified xsi:type="dcterms:W3CDTF">2010-11-08T17:39:22Z</dcterms:modified>
</cp:coreProperties>
</file>