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6"/>
  </p:notesMasterIdLst>
  <p:handoutMasterIdLst>
    <p:handoutMasterId r:id="rId17"/>
  </p:handoutMasterIdLst>
  <p:sldIdLst>
    <p:sldId id="260" r:id="rId3"/>
    <p:sldId id="261" r:id="rId4"/>
    <p:sldId id="262" r:id="rId5"/>
    <p:sldId id="263" r:id="rId6"/>
    <p:sldId id="264" r:id="rId7"/>
    <p:sldId id="265" r:id="rId8"/>
    <p:sldId id="273" r:id="rId9"/>
    <p:sldId id="281" r:id="rId10"/>
    <p:sldId id="282" r:id="rId11"/>
    <p:sldId id="267" r:id="rId12"/>
    <p:sldId id="278" r:id="rId13"/>
    <p:sldId id="279" r:id="rId14"/>
    <p:sldId id="28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9668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2010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Times New Roman" charset="0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noFill/>
        </p:spPr>
        <p:txBody>
          <a:bodyPr/>
          <a:lstStyle/>
          <a:p>
            <a:fld id="{9613CD41-CB8A-4A54-85FE-755A6BEBD0E7}" type="slidenum">
              <a:rPr lang="ja-JP" altLang="en-US"/>
              <a:pPr/>
              <a:t>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21-10-0233-00-0000-WG_Session_41_Closing_Plenary_report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Slide Number Placeholder 16"/>
          <p:cNvSpPr txBox="1">
            <a:spLocks/>
          </p:cNvSpPr>
          <p:nvPr userDrawn="1"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21-10-0-00-0000-WG_Session_40_Closing_Plenary_report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6/docs/10/C80216-10_003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41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Dallas, Texas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subir@research.telcordia.com</a:t>
            </a: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3716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November  2010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76640" y="6477000"/>
            <a:ext cx="509755" cy="184666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Subir </a:t>
            </a:r>
            <a:r>
              <a:rPr lang="en-US" dirty="0" smtClean="0"/>
              <a:t>Das, Chair, IEEE 802.21</a:t>
            </a:r>
          </a:p>
          <a:p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2011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January 2011, Taipei, Taiwan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14-17 March 2011, Singapore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Banff,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09600" y="6477000"/>
            <a:ext cx="12954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November  2010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0" y="6553200"/>
            <a:ext cx="2133600" cy="228600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8600" y="6477000"/>
            <a:ext cx="8382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1AEF6830-F44A-46EC-B23D-02BE28FEB350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January 2011 Interim Session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267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Visa Information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accent2"/>
                </a:solidFill>
                <a:hlinkClick r:id="rId3"/>
              </a:rPr>
              <a:t>http://www.ieee802.org/16/docs/10/C80216-10_0031.pdf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Sponsored by ITRI and </a:t>
            </a:r>
            <a:r>
              <a:rPr lang="en-US" sz="2400" dirty="0" err="1" smtClean="0">
                <a:solidFill>
                  <a:schemeClr val="accent2"/>
                </a:solidFill>
              </a:rPr>
              <a:t>MediaTek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Contact person: </a:t>
            </a:r>
            <a:r>
              <a:rPr lang="en-US" sz="2000" dirty="0" err="1" smtClean="0"/>
              <a:t>Ching-Tarng</a:t>
            </a:r>
            <a:r>
              <a:rPr lang="en-US" sz="2000" dirty="0" smtClean="0"/>
              <a:t> Hsieh 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Email: chsieh@itri.org.tw!</a:t>
            </a:r>
            <a:endParaRPr lang="en-US" sz="16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192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November  2010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4373098" y="6477000"/>
            <a:ext cx="509755" cy="184666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Subir </a:t>
            </a:r>
            <a:r>
              <a:rPr lang="en-US" dirty="0" smtClean="0"/>
              <a:t>Das, Chair, IEEE 802.21</a:t>
            </a:r>
          </a:p>
          <a:p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TBD (non North American)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Study Group Update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Liaison updates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569325" cy="4548187"/>
          </a:xfrm>
        </p:spPr>
        <p:txBody>
          <a:bodyPr/>
          <a:lstStyle/>
          <a:p>
            <a:r>
              <a:rPr lang="en-US" sz="2800" dirty="0" smtClean="0"/>
              <a:t>802.21a Security Task Group </a:t>
            </a:r>
            <a:endParaRPr lang="en-US" sz="2800" dirty="0" smtClean="0"/>
          </a:p>
          <a:p>
            <a:pPr lvl="1"/>
            <a:r>
              <a:rPr lang="en-US" sz="2400" dirty="0" smtClean="0"/>
              <a:t>https://</a:t>
            </a:r>
            <a:r>
              <a:rPr lang="en-US" sz="2400" dirty="0" smtClean="0"/>
              <a:t>mentor.ieee.org/802.21/dcn/10/21-10-0229-01-0sec-security-tg-closing-note.ppt</a:t>
            </a:r>
            <a:endParaRPr lang="en-US" sz="24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sz="2800" dirty="0" smtClean="0"/>
              <a:t>802.21b Broadcast Handovers Task </a:t>
            </a:r>
            <a:r>
              <a:rPr lang="en-US" sz="2800" dirty="0" smtClean="0"/>
              <a:t>Group</a:t>
            </a:r>
          </a:p>
          <a:p>
            <a:pPr lvl="1"/>
            <a:r>
              <a:rPr lang="en-US" sz="2400" dirty="0" smtClean="0"/>
              <a:t>Discussed the letter ballot recirculation issues and passed the LB#4 re-circulation motion</a:t>
            </a:r>
            <a:endParaRPr lang="en-US" sz="2400" dirty="0" smtClean="0"/>
          </a:p>
          <a:p>
            <a:pPr lvl="1"/>
            <a:endParaRPr lang="en-US" sz="1600" dirty="0" smtClean="0"/>
          </a:p>
          <a:p>
            <a:r>
              <a:rPr lang="en-US" sz="2800" dirty="0" smtClean="0"/>
              <a:t>802.21c Single Radio Handovers Task </a:t>
            </a:r>
            <a:r>
              <a:rPr lang="en-US" sz="2800" dirty="0" smtClean="0"/>
              <a:t>Group</a:t>
            </a:r>
          </a:p>
          <a:p>
            <a:pPr lvl="1"/>
            <a:r>
              <a:rPr lang="en-US" sz="2400" dirty="0" smtClean="0"/>
              <a:t>https://mentor.ieee.org/802.21/dcn/10/21-10-0235-00-srho-802-21c-dallas-closing-report.ppt</a:t>
            </a: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70875" cy="901700"/>
          </a:xfrm>
        </p:spPr>
        <p:txBody>
          <a:bodyPr/>
          <a:lstStyle/>
          <a:p>
            <a:r>
              <a:rPr lang="en-US" sz="2800" b="1" dirty="0" smtClean="0"/>
              <a:t>Study Group Update	</a:t>
            </a:r>
            <a:endParaRPr lang="en-US" sz="1400" b="1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9450" cy="4733925"/>
          </a:xfrm>
        </p:spPr>
        <p:txBody>
          <a:bodyPr/>
          <a:lstStyle/>
          <a:p>
            <a:r>
              <a:rPr lang="en-US" sz="2800" dirty="0" smtClean="0"/>
              <a:t>Wireless Network </a:t>
            </a:r>
            <a:r>
              <a:rPr lang="en-US" sz="2800" dirty="0" smtClean="0"/>
              <a:t>Management</a:t>
            </a:r>
          </a:p>
          <a:p>
            <a:pPr lvl="1"/>
            <a:r>
              <a:rPr lang="en-US" dirty="0" smtClean="0"/>
              <a:t>https://mentor.ieee.org/802.21/dcn/10/21-10-0236-00-0000-hwn-mgmt-sg-closing-report.ppt</a:t>
            </a:r>
            <a:endParaRPr lang="en-US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5532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99450" cy="4038600"/>
          </a:xfrm>
        </p:spPr>
        <p:txBody>
          <a:bodyPr/>
          <a:lstStyle/>
          <a:p>
            <a:r>
              <a:rPr lang="en-US" sz="2400" dirty="0" smtClean="0"/>
              <a:t>802.21a Teleconferences:  </a:t>
            </a:r>
            <a:r>
              <a:rPr lang="en-US" sz="1200" dirty="0" smtClean="0"/>
              <a:t>  </a:t>
            </a:r>
            <a:endParaRPr lang="en-US" sz="1200" dirty="0" smtClean="0"/>
          </a:p>
          <a:p>
            <a:r>
              <a:rPr lang="en-US" sz="2400" dirty="0" smtClean="0"/>
              <a:t>802.21b Teleconferences:</a:t>
            </a:r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altLang="ko-KR" sz="2000" dirty="0" smtClean="0">
                <a:ea typeface="굴림" pitchFamily="50" charset="-127"/>
              </a:rPr>
              <a:t>December 14</a:t>
            </a:r>
            <a:r>
              <a:rPr lang="en-US" altLang="ko-KR" sz="2000" baseline="30000" dirty="0" smtClean="0">
                <a:ea typeface="굴림" pitchFamily="50" charset="-127"/>
              </a:rPr>
              <a:t>th</a:t>
            </a:r>
            <a:r>
              <a:rPr lang="en-US" altLang="ko-KR" sz="2000" dirty="0" smtClean="0">
                <a:ea typeface="굴림" pitchFamily="50" charset="-127"/>
              </a:rPr>
              <a:t>, 2010, 8:00  ET</a:t>
            </a:r>
          </a:p>
          <a:p>
            <a:pPr lvl="1"/>
            <a:r>
              <a:rPr lang="en-US" altLang="ko-KR" sz="2000" dirty="0" smtClean="0">
                <a:ea typeface="굴림" pitchFamily="50" charset="-127"/>
              </a:rPr>
              <a:t>January 4</a:t>
            </a:r>
            <a:r>
              <a:rPr lang="en-US" altLang="ko-KR" sz="2000" baseline="30000" dirty="0" smtClean="0">
                <a:ea typeface="굴림" pitchFamily="50" charset="-127"/>
              </a:rPr>
              <a:t>th</a:t>
            </a:r>
            <a:r>
              <a:rPr lang="en-US" altLang="ko-KR" sz="2000" dirty="0" smtClean="0">
                <a:ea typeface="굴림" pitchFamily="50" charset="-127"/>
              </a:rPr>
              <a:t> , 2011, 8:00 ET </a:t>
            </a:r>
            <a:endParaRPr lang="en-US" altLang="ko-KR" sz="2000" dirty="0" smtClean="0">
              <a:ea typeface="굴림" pitchFamily="50" charset="-127"/>
            </a:endParaRPr>
          </a:p>
          <a:p>
            <a:pPr>
              <a:buNone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b="1" dirty="0" smtClean="0"/>
              <a:t>WG Motions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029200"/>
          </a:xfrm>
        </p:spPr>
        <p:txBody>
          <a:bodyPr rtlCol="0">
            <a:normAutofit fontScale="92500" lnSpcReduction="2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</a:rPr>
              <a:t>Motion the 802.21 WG to authorize </a:t>
            </a:r>
            <a:r>
              <a:rPr lang="en-US" dirty="0" smtClean="0">
                <a:latin typeface="Arial" charset="0"/>
              </a:rPr>
              <a:t> LB recirculation vote on draft </a:t>
            </a:r>
            <a:r>
              <a:rPr lang="en-US" b="1" dirty="0" smtClean="0"/>
              <a:t>P802.21b</a:t>
            </a:r>
            <a:r>
              <a:rPr lang="en-US" b="1" baseline="30000" dirty="0" smtClean="0"/>
              <a:t>TM</a:t>
            </a:r>
            <a:r>
              <a:rPr lang="en-US" b="1" dirty="0" smtClean="0"/>
              <a:t>/D02</a:t>
            </a:r>
            <a:endParaRPr lang="en-US" dirty="0" smtClean="0">
              <a:latin typeface="Arial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Mover: Antonio de la </a:t>
            </a:r>
            <a:r>
              <a:rPr lang="en-US" dirty="0" err="1" smtClean="0"/>
              <a:t>Oliva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Christian </a:t>
            </a:r>
            <a:r>
              <a:rPr lang="en-US" dirty="0" err="1" smtClean="0"/>
              <a:t>Niephaus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Yes</a:t>
            </a:r>
            <a:r>
              <a:rPr lang="en-US" dirty="0" smtClean="0"/>
              <a:t>: 07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Abstain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</a:t>
            </a:r>
            <a:r>
              <a:rPr lang="en-US" dirty="0" smtClean="0"/>
              <a:t>: Motion passes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029200"/>
          </a:xfrm>
        </p:spPr>
        <p:txBody>
          <a:bodyPr rtlCol="0">
            <a:normAutofit fontScale="85000"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dirty="0" smtClean="0">
                <a:latin typeface="Arial" charset="0"/>
              </a:rPr>
              <a:t>Motion the 802.21 WG </a:t>
            </a:r>
            <a:r>
              <a:rPr lang="en-US" b="1" dirty="0" smtClean="0">
                <a:latin typeface="Arial" charset="0"/>
              </a:rPr>
              <a:t>to </a:t>
            </a:r>
            <a:r>
              <a:rPr lang="en-US" b="1" dirty="0" smtClean="0">
                <a:latin typeface="Arial" charset="0"/>
              </a:rPr>
              <a:t>send a liaison letter </a:t>
            </a:r>
            <a:r>
              <a:rPr lang="en-US" b="1" dirty="0" smtClean="0">
                <a:latin typeface="Arial" charset="0"/>
              </a:rPr>
              <a:t>(DCN #21-10-0232-01)  </a:t>
            </a:r>
            <a:r>
              <a:rPr lang="en-US" b="1" dirty="0" smtClean="0">
                <a:latin typeface="Arial" charset="0"/>
              </a:rPr>
              <a:t>to the IEEE 802.19 WG.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Mover: Antonio de la </a:t>
            </a:r>
            <a:r>
              <a:rPr lang="en-US" dirty="0" err="1" smtClean="0"/>
              <a:t>Oliva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Hongseok</a:t>
            </a:r>
            <a:r>
              <a:rPr lang="en-US" dirty="0" smtClean="0"/>
              <a:t> </a:t>
            </a:r>
            <a:r>
              <a:rPr lang="en-US" dirty="0" err="1" smtClean="0"/>
              <a:t>Jeon</a:t>
            </a:r>
            <a:r>
              <a:rPr lang="en-US" dirty="0" smtClean="0"/>
              <a:t>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Yes: 08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</a:t>
            </a:r>
            <a:r>
              <a:rPr lang="en-US" dirty="0" smtClean="0"/>
              <a:t>: 0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Abstain:0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</a:t>
            </a:r>
            <a:r>
              <a:rPr lang="en-US" dirty="0" smtClean="0"/>
              <a:t>: Motion passes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Motion 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800600"/>
          </a:xfrm>
        </p:spPr>
        <p:txBody>
          <a:bodyPr/>
          <a:lstStyle/>
          <a:p>
            <a:r>
              <a:rPr kumimoji="1" lang="en-US" altLang="ja-JP" sz="2800" b="1" dirty="0" smtClean="0">
                <a:ea typeface="ＭＳ Ｐゴシック" charset="-128"/>
              </a:rPr>
              <a:t>Motion the WG to </a:t>
            </a:r>
            <a:r>
              <a:rPr lang="en-US" altLang="ja-JP" sz="2800" b="1" dirty="0" smtClean="0">
                <a:ea typeface="ＭＳ Ｐゴシック" charset="-128"/>
              </a:rPr>
              <a:t>issue </a:t>
            </a:r>
            <a:r>
              <a:rPr lang="en-US" altLang="ja-JP" sz="2800" b="1" dirty="0" smtClean="0">
                <a:ea typeface="ＭＳ Ｐゴシック" charset="-128"/>
              </a:rPr>
              <a:t>a LB on the question "Should IEEE </a:t>
            </a:r>
            <a:r>
              <a:rPr lang="en-US" sz="2800" b="1" dirty="0" smtClean="0"/>
              <a:t>P802.21a</a:t>
            </a:r>
            <a:r>
              <a:rPr lang="en-US" sz="2800" b="1" baseline="30000" dirty="0" smtClean="0"/>
              <a:t>TM</a:t>
            </a:r>
            <a:r>
              <a:rPr lang="en-US" sz="2800" b="1" dirty="0" smtClean="0"/>
              <a:t>/D01 </a:t>
            </a:r>
            <a:r>
              <a:rPr lang="en-US" altLang="ja-JP" sz="2800" b="1" dirty="0" smtClean="0">
                <a:ea typeface="ＭＳ Ｐゴシック" charset="-128"/>
              </a:rPr>
              <a:t>be </a:t>
            </a:r>
            <a:r>
              <a:rPr lang="en-US" altLang="ja-JP" sz="2800" b="1" dirty="0" smtClean="0">
                <a:ea typeface="ＭＳ Ｐゴシック" charset="-128"/>
              </a:rPr>
              <a:t>forwarded to Sponsor Ballot?"</a:t>
            </a:r>
          </a:p>
          <a:p>
            <a:endParaRPr kumimoji="1" lang="en-US" altLang="ja-JP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Moved by: </a:t>
            </a:r>
            <a:r>
              <a:rPr kumimoji="1" lang="en-US" altLang="ja-JP" sz="2000" dirty="0" smtClean="0">
                <a:ea typeface="ＭＳ Ｐゴシック" charset="-128"/>
              </a:rPr>
              <a:t> Yoshihiro Ohba </a:t>
            </a:r>
            <a:endParaRPr kumimoji="1" lang="en-US" altLang="ja-JP" sz="2000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Second by</a:t>
            </a:r>
            <a:r>
              <a:rPr kumimoji="1" lang="en-US" altLang="ja-JP" sz="2000" dirty="0" smtClean="0">
                <a:ea typeface="ＭＳ Ｐゴシック" charset="-128"/>
              </a:rPr>
              <a:t>: Clint Chaplin  </a:t>
            </a:r>
            <a:endParaRPr kumimoji="1" lang="en-US" altLang="ja-JP" sz="2000" dirty="0" smtClean="0">
              <a:ea typeface="ＭＳ Ｐゴシック" charset="-128"/>
            </a:endParaRPr>
          </a:p>
          <a:p>
            <a:pPr>
              <a:buNone/>
            </a:pPr>
            <a:endParaRPr kumimoji="1" lang="en-US" altLang="ja-JP" sz="2000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Yes</a:t>
            </a:r>
            <a:r>
              <a:rPr kumimoji="1" lang="en-US" altLang="ja-JP" sz="2000" dirty="0" smtClean="0">
                <a:ea typeface="ＭＳ Ｐゴシック" charset="-128"/>
              </a:rPr>
              <a:t>: 07</a:t>
            </a:r>
            <a:endParaRPr kumimoji="1" lang="en-US" altLang="ja-JP" sz="2000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No</a:t>
            </a:r>
            <a:r>
              <a:rPr kumimoji="1" lang="en-US" altLang="ja-JP" sz="2000" dirty="0" smtClean="0">
                <a:ea typeface="ＭＳ Ｐゴシック" charset="-128"/>
              </a:rPr>
              <a:t>: 0</a:t>
            </a:r>
            <a:endParaRPr kumimoji="1" lang="en-US" altLang="ja-JP" sz="2000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Abstain:0 </a:t>
            </a:r>
            <a:endParaRPr kumimoji="1" lang="en-US" altLang="ja-JP" sz="2000" dirty="0" smtClean="0">
              <a:ea typeface="ＭＳ Ｐゴシック" charset="-128"/>
            </a:endParaRPr>
          </a:p>
          <a:p>
            <a:endParaRPr kumimoji="1" lang="en-US" altLang="ja-JP" sz="2000" dirty="0" smtClean="0">
              <a:ea typeface="ＭＳ Ｐゴシック" charset="-128"/>
            </a:endParaRPr>
          </a:p>
          <a:p>
            <a:r>
              <a:rPr kumimoji="1" lang="en-US" altLang="ja-JP" sz="2000" dirty="0" smtClean="0">
                <a:ea typeface="ＭＳ Ｐゴシック" charset="-128"/>
              </a:rPr>
              <a:t>Result: </a:t>
            </a:r>
            <a:r>
              <a:rPr kumimoji="1" lang="en-US" altLang="ja-JP" sz="2000" dirty="0" smtClean="0">
                <a:ea typeface="ＭＳ Ｐゴシック" charset="-128"/>
              </a:rPr>
              <a:t> Motion passes </a:t>
            </a:r>
            <a:endParaRPr kumimoji="1" lang="ja-JP" altLang="en-US" sz="2000" smtClean="0">
              <a:ea typeface="ＭＳ Ｐゴシック" charset="-128"/>
            </a:endParaRPr>
          </a:p>
        </p:txBody>
      </p:sp>
      <p:sp>
        <p:nvSpPr>
          <p:cNvPr id="8197" name="スライド番号プレースホルダ 4"/>
          <p:cNvSpPr>
            <a:spLocks noGrp="1"/>
          </p:cNvSpPr>
          <p:nvPr>
            <p:ph type="sldNum" sz="quarter" idx="11"/>
          </p:nvPr>
        </p:nvSpPr>
        <p:spPr>
          <a:xfrm>
            <a:off x="4315113" y="6477000"/>
            <a:ext cx="432812" cy="184666"/>
          </a:xfrm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6BC7093C-1D51-41C7-A0F4-0E7FC6C609B8}" type="slidenum">
              <a:rPr lang="en-US" altLang="ja-JP" smtClean="0"/>
              <a:pPr/>
              <a:t>9</a:t>
            </a:fld>
            <a:endParaRPr lang="en-US" altLang="ja-JP" dirty="0"/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30308</TotalTime>
  <Words>611</Words>
  <Application>Microsoft Office PowerPoint</Application>
  <PresentationFormat>On-screen Show (4:3)</PresentationFormat>
  <Paragraphs>157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802.11PowerPointTemplate-Landscape</vt:lpstr>
      <vt:lpstr>Custom Design</vt:lpstr>
      <vt:lpstr>IEEE 802.21 Session #41 Dallas, Texas Closing Plenary</vt:lpstr>
      <vt:lpstr>July Plenary Meeting Updates</vt:lpstr>
      <vt:lpstr>802.21 Task Group Reports </vt:lpstr>
      <vt:lpstr>Study Group Update </vt:lpstr>
      <vt:lpstr>Teleconferences </vt:lpstr>
      <vt:lpstr>WG Motions</vt:lpstr>
      <vt:lpstr>Motion</vt:lpstr>
      <vt:lpstr>Motion</vt:lpstr>
      <vt:lpstr>Motion </vt:lpstr>
      <vt:lpstr>Future Sessions</vt:lpstr>
      <vt:lpstr>Future Sessions – 2011 </vt:lpstr>
      <vt:lpstr>January 2011 Interim Session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430</cp:revision>
  <cp:lastPrinted>1998-02-10T13:28:06Z</cp:lastPrinted>
  <dcterms:created xsi:type="dcterms:W3CDTF">2002-07-08T22:03:28Z</dcterms:created>
  <dcterms:modified xsi:type="dcterms:W3CDTF">2010-11-12T15:15:20Z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