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8"/>
  </p:notesMasterIdLst>
  <p:handoutMasterIdLst>
    <p:handoutMasterId r:id="rId19"/>
  </p:handoutMasterIdLst>
  <p:sldIdLst>
    <p:sldId id="396" r:id="rId6"/>
    <p:sldId id="357" r:id="rId7"/>
    <p:sldId id="311" r:id="rId8"/>
    <p:sldId id="389" r:id="rId9"/>
    <p:sldId id="397" r:id="rId10"/>
    <p:sldId id="400" r:id="rId11"/>
    <p:sldId id="401" r:id="rId12"/>
    <p:sldId id="407" r:id="rId13"/>
    <p:sldId id="402" r:id="rId14"/>
    <p:sldId id="408" r:id="rId15"/>
    <p:sldId id="403" r:id="rId16"/>
    <p:sldId id="40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16578" y="394156"/>
            <a:ext cx="4759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21-11-0173-00-0000-Joint_Plenary_Opening_Report.ppt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#47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Atlanta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at research dot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telcordia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IEEE 802.21b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SB Re-Circulation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SB-</a:t>
            </a:r>
            <a:r>
              <a:rPr lang="en-US" sz="2400" dirty="0" err="1" smtClean="0">
                <a:latin typeface="Arial" charset="0"/>
              </a:rPr>
              <a:t>recirc</a:t>
            </a:r>
            <a:r>
              <a:rPr lang="en-US" sz="2400" dirty="0" smtClean="0">
                <a:latin typeface="Arial" charset="0"/>
              </a:rPr>
              <a:t> started on October 25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 2011 and ended on November 4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announced on  November 5</a:t>
            </a:r>
            <a:r>
              <a:rPr lang="en-US" sz="2400" baseline="30000" dirty="0" smtClean="0">
                <a:latin typeface="Arial" charset="0"/>
                <a:cs typeface="Arial" charset="0"/>
              </a:rPr>
              <a:t>th</a:t>
            </a:r>
            <a:r>
              <a:rPr lang="en-US" sz="2400" dirty="0" smtClean="0">
                <a:latin typeface="Arial" charset="0"/>
                <a:cs typeface="Arial" charset="0"/>
              </a:rPr>
              <a:t>,  2011 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</a:t>
            </a:r>
            <a:r>
              <a:rPr lang="en-US" sz="2000" dirty="0" smtClean="0">
                <a:latin typeface="Arial" charset="0"/>
                <a:cs typeface="Arial" charset="0"/>
              </a:rPr>
              <a:t>60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</a:t>
            </a:r>
            <a:r>
              <a:rPr lang="en-US" sz="2000" dirty="0" smtClean="0">
                <a:latin typeface="Arial" charset="0"/>
                <a:cs typeface="Arial" charset="0"/>
              </a:rPr>
              <a:t>: 02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</a:t>
            </a:r>
            <a:r>
              <a:rPr lang="en-US" sz="2000" dirty="0" smtClean="0">
                <a:latin typeface="Arial" charset="0"/>
                <a:cs typeface="Arial" charset="0"/>
              </a:rPr>
              <a:t>03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 </a:t>
            </a:r>
            <a:r>
              <a:rPr lang="en-US" sz="2000" dirty="0" smtClean="0">
                <a:latin typeface="Arial" charset="0"/>
                <a:cs typeface="Arial" charset="0"/>
              </a:rPr>
              <a:t>86%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</a:t>
            </a:r>
            <a:r>
              <a:rPr lang="en-US" sz="2000" dirty="0" smtClean="0">
                <a:latin typeface="Arial" charset="0"/>
                <a:cs typeface="Arial" charset="0"/>
              </a:rPr>
              <a:t>96% 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Received </a:t>
            </a:r>
            <a:r>
              <a:rPr lang="en-US" sz="2000" dirty="0" smtClean="0">
                <a:latin typeface="Arial" charset="0"/>
                <a:cs typeface="Arial" charset="0"/>
              </a:rPr>
              <a:t>04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comments of which </a:t>
            </a:r>
            <a:r>
              <a:rPr lang="en-US" sz="2000" dirty="0" smtClean="0">
                <a:latin typeface="Arial" charset="0"/>
                <a:cs typeface="Arial" charset="0"/>
              </a:rPr>
              <a:t>02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must be satisfied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219200" cy="215900"/>
          </a:xfrm>
          <a:noFill/>
        </p:spPr>
        <p:txBody>
          <a:bodyPr/>
          <a:lstStyle/>
          <a:p>
            <a:r>
              <a:rPr lang="en-US" dirty="0" smtClean="0"/>
              <a:t>Nov  2011</a:t>
            </a: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November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Working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IEEE 802.21a: Security Extensions to MIH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Sponsor Ballot comment resolution by BRC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IEEE 802.21b: Handovers with Broadcast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Sponsor Ballot comment resolution by BRC</a:t>
            </a:r>
          </a:p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Future Project Planning Discussion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  <a:cs typeface="Arial" charset="0"/>
              </a:rPr>
              <a:t>Tuesday </a:t>
            </a:r>
            <a:r>
              <a:rPr lang="en-US" sz="2200" dirty="0" smtClean="0">
                <a:latin typeface="Arial" charset="0"/>
                <a:cs typeface="Arial" charset="0"/>
              </a:rPr>
              <a:t>EVE</a:t>
            </a:r>
            <a:r>
              <a:rPr lang="en-US" sz="2200" dirty="0" smtClean="0">
                <a:latin typeface="Arial" charset="0"/>
                <a:cs typeface="Arial" charset="0"/>
              </a:rPr>
              <a:t> and Thursday PM2 </a:t>
            </a:r>
            <a:endParaRPr lang="en-US" sz="22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2954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Nov 2011</a:t>
            </a: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15-20 January 2012,  Jacksonville, Florida, US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 with all 802 wireless groups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Big Island, Hawaii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May 2012 (Target),  TBD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September (Target) 2012, TBD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28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791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 </a:t>
            </a:r>
            <a:r>
              <a:rPr lang="en-US" sz="1400" dirty="0" err="1" smtClean="0"/>
              <a:t>Techwood</a:t>
            </a:r>
            <a:r>
              <a:rPr lang="en-US" sz="1400" dirty="0" smtClean="0"/>
              <a:t> , Atlanta CC Level </a:t>
            </a:r>
            <a:endParaRPr lang="en-US" sz="1400" dirty="0"/>
          </a:p>
          <a:p>
            <a:pPr eaLnBrk="1" hangingPunct="1"/>
            <a:r>
              <a:rPr lang="en-US" sz="1400" dirty="0"/>
              <a:t>SRHO: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14400" y="1773554"/>
          <a:ext cx="7315200" cy="3408045"/>
        </p:xfrm>
        <a:graphic>
          <a:graphicData uri="http://schemas.openxmlformats.org/drawingml/2006/table">
            <a:tbl>
              <a:tblPr/>
              <a:tblGrid>
                <a:gridCol w="1109134"/>
                <a:gridCol w="1329266"/>
                <a:gridCol w="1600200"/>
                <a:gridCol w="1524000"/>
                <a:gridCol w="1752600"/>
              </a:tblGrid>
              <a:tr h="6475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07)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08)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09)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10)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3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1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7:30p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Comment resolution- 802.21b /Tutorial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6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Group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Completed  IEEE 802.21a  and IEEE 802.21b ballots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work  completed </a:t>
            </a:r>
            <a:endParaRPr lang="en-US" sz="12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TG; Work completed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updated; Draft specification is underway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29540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IEEE 802.21a Sponsor Ballot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SB started on August 2nd,  2011 and ended on August 31st,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announced on September 01,  2011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59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03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81 %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96%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Received 93 comments of which 28 must be satisfied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IEEE 802.21a SB Re-circulation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SB-</a:t>
            </a:r>
            <a:r>
              <a:rPr lang="en-US" sz="2400" dirty="0" err="1" smtClean="0">
                <a:latin typeface="Arial" charset="0"/>
              </a:rPr>
              <a:t>recirc</a:t>
            </a:r>
            <a:r>
              <a:rPr lang="en-US" sz="2400" dirty="0" smtClean="0">
                <a:latin typeface="Arial" charset="0"/>
              </a:rPr>
              <a:t> started on October 25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 2011 and ended on November 4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 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announced on November 5</a:t>
            </a:r>
            <a:r>
              <a:rPr lang="en-US" sz="2400" baseline="30000" dirty="0" smtClean="0">
                <a:latin typeface="Arial" charset="0"/>
                <a:cs typeface="Arial" charset="0"/>
              </a:rPr>
              <a:t>th</a:t>
            </a:r>
            <a:r>
              <a:rPr lang="en-US" sz="2400" dirty="0" smtClean="0">
                <a:latin typeface="Arial" charset="0"/>
                <a:cs typeface="Arial" charset="0"/>
              </a:rPr>
              <a:t>,  2011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</a:t>
            </a:r>
            <a:r>
              <a:rPr lang="en-US" sz="2000" dirty="0" smtClean="0">
                <a:latin typeface="Arial" charset="0"/>
                <a:cs typeface="Arial" charset="0"/>
              </a:rPr>
              <a:t>62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</a:t>
            </a:r>
            <a:r>
              <a:rPr lang="en-US" sz="2000" dirty="0" smtClean="0">
                <a:latin typeface="Arial" charset="0"/>
                <a:cs typeface="Arial" charset="0"/>
              </a:rPr>
              <a:t>: 02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</a:t>
            </a:r>
            <a:r>
              <a:rPr lang="en-US" sz="2000" dirty="0" smtClean="0">
                <a:latin typeface="Arial" charset="0"/>
                <a:cs typeface="Arial" charset="0"/>
              </a:rPr>
              <a:t>04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</a:t>
            </a:r>
            <a:r>
              <a:rPr lang="en-US" sz="2000" dirty="0" smtClean="0">
                <a:latin typeface="Arial" charset="0"/>
                <a:cs typeface="Arial" charset="0"/>
              </a:rPr>
              <a:t>85 </a:t>
            </a:r>
            <a:r>
              <a:rPr lang="en-US" sz="2000" dirty="0" smtClean="0">
                <a:latin typeface="Arial" charset="0"/>
                <a:cs typeface="Arial" charset="0"/>
              </a:rPr>
              <a:t>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</a:t>
            </a:r>
            <a:r>
              <a:rPr lang="en-US" sz="2000" dirty="0" smtClean="0">
                <a:latin typeface="Arial" charset="0"/>
                <a:cs typeface="Arial" charset="0"/>
              </a:rPr>
              <a:t>96% 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Received </a:t>
            </a:r>
            <a:r>
              <a:rPr lang="en-US" sz="2000" dirty="0" smtClean="0">
                <a:latin typeface="Arial" charset="0"/>
                <a:cs typeface="Arial" charset="0"/>
              </a:rPr>
              <a:t>16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comments of which </a:t>
            </a:r>
            <a:r>
              <a:rPr lang="en-US" sz="2000" dirty="0" smtClean="0">
                <a:latin typeface="Arial" charset="0"/>
                <a:cs typeface="Arial" charset="0"/>
              </a:rPr>
              <a:t>03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must be satisfied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IEEE 802.21b Sponsor Ballot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SB started on August 2nd,  2011 and ended on August 31st,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announced on  September 01,  2011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57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02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82 %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95%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Received 41 comments of which 19 must be satisfied 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31703</TotalTime>
  <Words>759</Words>
  <Application>Microsoft Office PowerPoint</Application>
  <PresentationFormat>On-screen Show (4:3)</PresentationFormat>
  <Paragraphs>243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802.11PowerPointTemplate-Landscape</vt:lpstr>
      <vt:lpstr>1_Custom Design</vt:lpstr>
      <vt:lpstr>2_Custom Design</vt:lpstr>
      <vt:lpstr>3_Custom Design</vt:lpstr>
      <vt:lpstr>Custom Design</vt:lpstr>
      <vt:lpstr>Joint Opening Plenary  IEEE 802.21  Media Independent Handover Services Session #47 Atlanta</vt:lpstr>
      <vt:lpstr>WG Officers</vt:lpstr>
      <vt:lpstr>IEEE 802.21 Meeting Server Details</vt:lpstr>
      <vt:lpstr>Session Time and Location   </vt:lpstr>
      <vt:lpstr>802.21 WG Charter</vt:lpstr>
      <vt:lpstr>Work Status </vt:lpstr>
      <vt:lpstr>IEEE 802.21a Sponsor Ballot Result </vt:lpstr>
      <vt:lpstr>IEEE 802.21a SB Re-circulation Result </vt:lpstr>
      <vt:lpstr>IEEE 802.21b Sponsor Ballot Result </vt:lpstr>
      <vt:lpstr>IEEE 802.21b SB Re-Circulation Result </vt:lpstr>
      <vt:lpstr>Objectives for the November Meeting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442</cp:revision>
  <cp:lastPrinted>1998-02-10T13:28:06Z</cp:lastPrinted>
  <dcterms:created xsi:type="dcterms:W3CDTF">2002-07-08T22:03:28Z</dcterms:created>
  <dcterms:modified xsi:type="dcterms:W3CDTF">2011-11-06T21:15:24Z</dcterms:modified>
</cp:coreProperties>
</file>