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1"/>
  </p:notesMasterIdLst>
  <p:sldIdLst>
    <p:sldId id="331" r:id="rId2"/>
    <p:sldId id="332" r:id="rId3"/>
    <p:sldId id="376" r:id="rId4"/>
    <p:sldId id="387" r:id="rId5"/>
    <p:sldId id="352" r:id="rId6"/>
    <p:sldId id="380" r:id="rId7"/>
    <p:sldId id="386" r:id="rId8"/>
    <p:sldId id="388" r:id="rId9"/>
    <p:sldId id="389" r:id="rId10"/>
    <p:sldId id="390" r:id="rId11"/>
    <p:sldId id="391" r:id="rId12"/>
    <p:sldId id="394" r:id="rId13"/>
    <p:sldId id="395" r:id="rId14"/>
    <p:sldId id="392" r:id="rId15"/>
    <p:sldId id="393" r:id="rId16"/>
    <p:sldId id="396" r:id="rId17"/>
    <p:sldId id="336" r:id="rId18"/>
    <p:sldId id="381" r:id="rId19"/>
    <p:sldId id="399" r:id="rId2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bir Das" initials="sda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9933"/>
    <a:srgbClr val="FF0000"/>
    <a:srgbClr val="CC0000"/>
    <a:srgbClr val="FF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06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300EBEC8-294A-4D5F-A66B-CEE9505C579B}" type="slidenum">
              <a:rPr lang="ja-JP" altLang="en-US"/>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pPr/>
              <a:t>1</a:t>
            </a:fld>
            <a:endParaRPr lang="en-US" altLang="ja-JP"/>
          </a:p>
        </p:txBody>
      </p:sp>
      <p:sp>
        <p:nvSpPr>
          <p:cNvPr id="38915" name="Rectangle 2"/>
          <p:cNvSpPr>
            <a:spLocks noGrp="1" noRot="1" noChangeAspect="1" noChangeArrowheads="1" noTextEdit="1"/>
          </p:cNvSpPr>
          <p:nvPr>
            <p:ph type="sldImg"/>
          </p:nvPr>
        </p:nvSpPr>
        <p:spPr>
          <a:xfrm>
            <a:off x="1293813" y="795338"/>
            <a:ext cx="4271962" cy="3203575"/>
          </a:xfrm>
          <a:ln/>
        </p:spPr>
      </p:sp>
      <p:sp>
        <p:nvSpPr>
          <p:cNvPr id="38916" name="Rectangle 3"/>
          <p:cNvSpPr>
            <a:spLocks noGrp="1" noChangeArrowheads="1"/>
          </p:cNvSpPr>
          <p:nvPr>
            <p:ph type="body" idx="1"/>
          </p:nvPr>
        </p:nvSpPr>
        <p:spPr>
          <a:xfrm>
            <a:off x="914400" y="4357688"/>
            <a:ext cx="5029200" cy="4135437"/>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pPr eaLnBrk="1" hangingPunct="1"/>
            <a:fld id="{A4BDE51B-4DB2-4587-B5A1-A9E32B2107AF}" type="slidenum">
              <a:rPr lang="en-US" altLang="ja-JP">
                <a:latin typeface="Calibri" pitchFamily="34" charset="0"/>
              </a:rPr>
              <a:pPr eaLnBrk="1" hangingPunct="1"/>
              <a:t>10</a:t>
            </a:fld>
            <a:endParaRPr lang="en-US" altLang="ja-JP">
              <a:latin typeface="Calibri" pitchFamily="34" charset="0"/>
            </a:endParaRPr>
          </a:p>
        </p:txBody>
      </p:sp>
      <p:sp>
        <p:nvSpPr>
          <p:cNvPr id="64515" name="Text Box 1"/>
          <p:cNvSpPr txBox="1">
            <a:spLocks noChangeArrowheads="1"/>
          </p:cNvSpPr>
          <p:nvPr/>
        </p:nvSpPr>
        <p:spPr bwMode="auto">
          <a:xfrm>
            <a:off x="876300" y="685800"/>
            <a:ext cx="5103813" cy="3429000"/>
          </a:xfrm>
          <a:prstGeom prst="rect">
            <a:avLst/>
          </a:prstGeom>
          <a:solidFill>
            <a:srgbClr val="FFFFFF"/>
          </a:solidFill>
          <a:ln w="9525">
            <a:solidFill>
              <a:srgbClr val="000000"/>
            </a:solidFill>
            <a:miter lim="800000"/>
            <a:headEnd/>
            <a:tailEnd/>
          </a:ln>
        </p:spPr>
        <p:txBody>
          <a:bodyPr wrap="none" lIns="91435" tIns="45718" rIns="91435" bIns="45718" anchor="ctr"/>
          <a:lstStyle/>
          <a:p>
            <a:endParaRPr lang="ja-JP" altLang="ja-JP" sz="1800">
              <a:latin typeface="Calibri" pitchFamily="34" charset="0"/>
            </a:endParaRPr>
          </a:p>
        </p:txBody>
      </p:sp>
      <p:sp>
        <p:nvSpPr>
          <p:cNvPr id="64516" name="Rectangle 2"/>
          <p:cNvSpPr>
            <a:spLocks noGrp="1" noChangeArrowheads="1"/>
          </p:cNvSpPr>
          <p:nvPr>
            <p:ph type="body"/>
          </p:nvPr>
        </p:nvSpPr>
        <p:spPr>
          <a:xfrm>
            <a:off x="914400" y="4341813"/>
            <a:ext cx="5027613" cy="782637"/>
          </a:xfrm>
          <a:noFill/>
          <a:ln/>
        </p:spPr>
        <p:txBody>
          <a:bodyPr wrap="none" anchor="ctr"/>
          <a:lstStyle/>
          <a:p>
            <a:pPr eaLnBrk="1" hangingPunct="1">
              <a:spcBef>
                <a:spcPct val="0"/>
              </a:spcBef>
            </a:pPr>
            <a:endParaRPr lang="ja-JP" altLang="ja-JP" smtClean="0">
              <a:latin typeface="Calibri" pitchFamily="34" charset="0"/>
              <a:ea typeface="ＭＳ Ｐゴシック" pitchFamily="50"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Slide Image Placeholder 1"/>
          <p:cNvSpPr>
            <a:spLocks noGrp="1" noRot="1" noChangeAspect="1" noTextEdit="1"/>
          </p:cNvSpPr>
          <p:nvPr>
            <p:ph type="sldImg"/>
          </p:nvPr>
        </p:nvSpPr>
        <p:spPr bwMode="auto">
          <a:noFill/>
          <a:ln>
            <a:solidFill>
              <a:srgbClr val="000000"/>
            </a:solidFill>
            <a:miter lim="800000"/>
            <a:headEnd/>
            <a:tailEnd/>
          </a:ln>
        </p:spPr>
      </p:sp>
      <p:sp>
        <p:nvSpPr>
          <p:cNvPr id="4098" name="Notes Placeholder 2"/>
          <p:cNvSpPr>
            <a:spLocks noGrp="1"/>
          </p:cNvSpPr>
          <p:nvPr>
            <p:ph type="body" idx="1"/>
          </p:nvPr>
        </p:nvSpPr>
        <p:spPr bwMode="auto">
          <a:noFill/>
        </p:spPr>
        <p:txBody>
          <a:bodyPr wrap="square" numCol="1" anchor="t" anchorCtr="0" compatLnSpc="1">
            <a:prstTxWarp prst="textNoShape">
              <a:avLst/>
            </a:prstTxWarp>
          </a:bodyPr>
          <a:lstStyle/>
          <a:p>
            <a:pPr lvl="1">
              <a:lnSpc>
                <a:spcPct val="80000"/>
              </a:lnSpc>
              <a:spcBef>
                <a:spcPct val="0"/>
              </a:spcBef>
            </a:pPr>
            <a:endParaRPr lang="en-US" altLang="ja-JP" sz="1000" smtClean="0"/>
          </a:p>
        </p:txBody>
      </p:sp>
      <p:sp>
        <p:nvSpPr>
          <p:cNvPr id="4099" name="Slide Number Placeholder 3"/>
          <p:cNvSpPr>
            <a:spLocks noGrp="1"/>
          </p:cNvSpPr>
          <p:nvPr>
            <p:ph type="sldNum" sz="quarter" idx="5"/>
          </p:nvPr>
        </p:nvSpPr>
        <p:spPr bwMode="auto">
          <a:noFill/>
          <a:ln>
            <a:miter lim="800000"/>
            <a:headEnd/>
            <a:tailEnd/>
          </a:ln>
        </p:spPr>
        <p:txBody>
          <a:bodyPr/>
          <a:lstStyle/>
          <a:p>
            <a:fld id="{4789203F-EE15-4011-ABF1-F61D6E51C296}" type="slidenum">
              <a:rPr lang="en-US" altLang="ja-JP"/>
              <a:pPr/>
              <a:t>11</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29" name="Rectangle 7"/>
          <p:cNvSpPr>
            <a:spLocks noGrp="1" noChangeArrowheads="1"/>
          </p:cNvSpPr>
          <p:nvPr>
            <p:ph type="sldNum" sz="quarter" idx="5"/>
          </p:nvPr>
        </p:nvSpPr>
        <p:spPr>
          <a:noFill/>
        </p:spPr>
        <p:txBody>
          <a:bodyPr/>
          <a:lstStyle/>
          <a:p>
            <a:fld id="{ECDEAF3B-18F2-444A-89AC-9B2BBC43BD95}" type="slidenum">
              <a:rPr lang="ko-KR" altLang="en-US"/>
              <a:pPr/>
              <a:t>12</a:t>
            </a:fld>
            <a:endParaRPr lang="en-US" altLang="ko-KR"/>
          </a:p>
        </p:txBody>
      </p:sp>
      <p:sp>
        <p:nvSpPr>
          <p:cNvPr id="585730" name="Rectangle 2"/>
          <p:cNvSpPr>
            <a:spLocks noGrp="1" noRot="1" noChangeAspect="1" noChangeArrowheads="1" noTextEdit="1"/>
          </p:cNvSpPr>
          <p:nvPr>
            <p:ph type="sldImg"/>
          </p:nvPr>
        </p:nvSpPr>
        <p:spPr>
          <a:ln/>
        </p:spPr>
      </p:sp>
      <p:sp>
        <p:nvSpPr>
          <p:cNvPr id="5857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spcBef>
                <a:spcPct val="0"/>
              </a:spcBef>
            </a:pPr>
            <a:endParaRPr lang="en-US" smtClean="0">
              <a:ea typeface="ＭＳ Ｐゴシック" pitchFamily="50" charset="-128"/>
            </a:endParaRPr>
          </a:p>
          <a:p>
            <a:pPr marL="708025" lvl="1" indent="-271463" eaLnBrk="1" hangingPunct="1">
              <a:spcBef>
                <a:spcPct val="0"/>
              </a:spcBef>
            </a:pPr>
            <a:endParaRPr lang="en-US" smtClean="0">
              <a:ea typeface="ＭＳ Ｐゴシック" pitchFamily="50" charset="-128"/>
            </a:endParaRPr>
          </a:p>
        </p:txBody>
      </p:sp>
      <p:sp>
        <p:nvSpPr>
          <p:cNvPr id="19460" name="Slide Number Placeholder 3"/>
          <p:cNvSpPr>
            <a:spLocks noGrp="1"/>
          </p:cNvSpPr>
          <p:nvPr>
            <p:ph type="sldNum" sz="quarter" idx="5"/>
          </p:nvPr>
        </p:nvSpPr>
        <p:spPr>
          <a:noFill/>
        </p:spPr>
        <p:txBody>
          <a:bodyPr/>
          <a:lstStyle/>
          <a:p>
            <a:fld id="{89D09778-74AA-47F7-BAA2-2FFEE0AEC08B}" type="slidenum">
              <a:rPr lang="en-US" smtClean="0">
                <a:cs typeface="Arial" pitchFamily="34" charset="0"/>
              </a:rPr>
              <a:pPr/>
              <a:t>13</a:t>
            </a:fld>
            <a:endParaRPr lang="en-US" smtClean="0">
              <a:cs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pPr>
              <a:defRPr/>
            </a:pPr>
            <a:fld id="{284756A6-57CD-456E-B9F9-3BB5E432845D}" type="slidenum">
              <a:rPr lang="ar-SA" smtClean="0"/>
              <a:pPr>
                <a:defRPr/>
              </a:pPr>
              <a:t>14</a:t>
            </a:fld>
            <a:endParaRPr lang="ko-KR" altLang="en-US" smtClean="0">
              <a:ea typeface="Gulim" pitchFamily="34" charset="-127"/>
              <a:cs typeface="Arial"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ko-KR" altLang="en-US" smtClean="0">
              <a:ea typeface="Gulim"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pPr>
              <a:defRPr/>
            </a:pPr>
            <a:fld id="{284756A6-57CD-456E-B9F9-3BB5E432845D}" type="slidenum">
              <a:rPr lang="ar-SA" smtClean="0"/>
              <a:pPr>
                <a:defRPr/>
              </a:pPr>
              <a:t>15</a:t>
            </a:fld>
            <a:endParaRPr lang="ko-KR" altLang="en-US" smtClean="0">
              <a:ea typeface="Gulim" pitchFamily="34" charset="-127"/>
              <a:cs typeface="Arial"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ko-KR" altLang="en-US" smtClean="0">
              <a:ea typeface="Gulim" pitchFamily="34" charset="-127"/>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 1"/>
          <p:cNvSpPr>
            <a:spLocks noGrp="1" noRot="1" noChangeAspect="1" noTextEdit="1"/>
          </p:cNvSpPr>
          <p:nvPr>
            <p:ph type="sldImg"/>
          </p:nvPr>
        </p:nvSpPr>
        <p:spPr>
          <a:ln/>
        </p:spPr>
      </p:sp>
      <p:sp>
        <p:nvSpPr>
          <p:cNvPr id="4096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0964" name="スライド番号プレースホルダ 3"/>
          <p:cNvSpPr>
            <a:spLocks noGrp="1"/>
          </p:cNvSpPr>
          <p:nvPr>
            <p:ph type="sldNum" sz="quarter" idx="5"/>
          </p:nvPr>
        </p:nvSpPr>
        <p:spPr>
          <a:noFill/>
        </p:spPr>
        <p:txBody>
          <a:bodyPr/>
          <a:lstStyle/>
          <a:p>
            <a:fld id="{E5C55FD4-0BA7-4CBD-A2A1-8D0F0E17A1BE}" type="slidenum">
              <a:rPr lang="ja-JP" altLang="en-US"/>
              <a:pPr/>
              <a:t>16</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a:ln/>
        </p:spPr>
      </p:sp>
      <p:sp>
        <p:nvSpPr>
          <p:cNvPr id="48131"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8132" name="スライド番号プレースホルダ 3"/>
          <p:cNvSpPr>
            <a:spLocks noGrp="1"/>
          </p:cNvSpPr>
          <p:nvPr>
            <p:ph type="sldNum" sz="quarter" idx="5"/>
          </p:nvPr>
        </p:nvSpPr>
        <p:spPr>
          <a:noFill/>
        </p:spPr>
        <p:txBody>
          <a:bodyPr/>
          <a:lstStyle/>
          <a:p>
            <a:fld id="{ACFB71CA-531D-445A-82B4-2553D10B81F6}" type="slidenum">
              <a:rPr lang="ja-JP" altLang="en-US"/>
              <a:pPr/>
              <a:t>17</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endParaRPr lang="ja-JP" altLang="en-US" smtClean="0">
              <a:ea typeface="ＭＳ Ｐゴシック" pitchFamily="50"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スライド イメージ プレースホルダ 1"/>
          <p:cNvSpPr>
            <a:spLocks noGrp="1" noRot="1" noChangeAspect="1" noTextEdit="1"/>
          </p:cNvSpPr>
          <p:nvPr>
            <p:ph type="sldImg"/>
          </p:nvPr>
        </p:nvSpPr>
        <p:spPr>
          <a:ln/>
        </p:spPr>
      </p:sp>
      <p:sp>
        <p:nvSpPr>
          <p:cNvPr id="73731"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73732" name="スライド番号プレースホルダ 3"/>
          <p:cNvSpPr>
            <a:spLocks noGrp="1"/>
          </p:cNvSpPr>
          <p:nvPr>
            <p:ph type="sldNum" sz="quarter" idx="5"/>
          </p:nvPr>
        </p:nvSpPr>
        <p:spPr>
          <a:noFill/>
        </p:spPr>
        <p:txBody>
          <a:bodyPr/>
          <a:lstStyle/>
          <a:p>
            <a:fld id="{1717CD57-7DB9-456C-8DB6-36D5F36ED17C}" type="slidenum">
              <a:rPr lang="ja-JP" altLang="en-US"/>
              <a:pPr/>
              <a:t>19</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pPr/>
              <a:t>2</a:t>
            </a:fld>
            <a:endParaRPr lang="en-US" altLang="ja-JP"/>
          </a:p>
        </p:txBody>
      </p:sp>
      <p:sp>
        <p:nvSpPr>
          <p:cNvPr id="39939" name="Rectangle 2"/>
          <p:cNvSpPr>
            <a:spLocks noGrp="1" noRot="1" noChangeAspect="1" noChangeArrowheads="1" noTextEdit="1"/>
          </p:cNvSpPr>
          <p:nvPr>
            <p:ph type="sldImg"/>
          </p:nvPr>
        </p:nvSpPr>
        <p:spPr>
          <a:xfrm>
            <a:off x="1293813" y="795338"/>
            <a:ext cx="4271962" cy="3203575"/>
          </a:xfrm>
          <a:ln/>
        </p:spPr>
      </p:sp>
      <p:sp>
        <p:nvSpPr>
          <p:cNvPr id="39940" name="Rectangle 3"/>
          <p:cNvSpPr>
            <a:spLocks noGrp="1" noChangeArrowheads="1"/>
          </p:cNvSpPr>
          <p:nvPr>
            <p:ph type="body" idx="1"/>
          </p:nvPr>
        </p:nvSpPr>
        <p:spPr>
          <a:xfrm>
            <a:off x="914400" y="4357688"/>
            <a:ext cx="5029200" cy="4135437"/>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 1"/>
          <p:cNvSpPr>
            <a:spLocks noGrp="1" noRot="1" noChangeAspect="1" noTextEdit="1"/>
          </p:cNvSpPr>
          <p:nvPr>
            <p:ph type="sldImg"/>
          </p:nvPr>
        </p:nvSpPr>
        <p:spPr>
          <a:ln/>
        </p:spPr>
      </p:sp>
      <p:sp>
        <p:nvSpPr>
          <p:cNvPr id="4096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0964" name="スライド番号プレースホルダ 3"/>
          <p:cNvSpPr>
            <a:spLocks noGrp="1"/>
          </p:cNvSpPr>
          <p:nvPr>
            <p:ph type="sldNum" sz="quarter" idx="5"/>
          </p:nvPr>
        </p:nvSpPr>
        <p:spPr>
          <a:noFill/>
        </p:spPr>
        <p:txBody>
          <a:bodyPr/>
          <a:lstStyle/>
          <a:p>
            <a:fld id="{E5C55FD4-0BA7-4CBD-A2A1-8D0F0E17A1BE}" type="slidenum">
              <a:rPr lang="ja-JP" altLang="en-US"/>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 1"/>
          <p:cNvSpPr>
            <a:spLocks noGrp="1" noRot="1" noChangeAspect="1" noTextEdit="1"/>
          </p:cNvSpPr>
          <p:nvPr>
            <p:ph type="sldImg"/>
          </p:nvPr>
        </p:nvSpPr>
        <p:spPr>
          <a:ln/>
        </p:spPr>
      </p:sp>
      <p:sp>
        <p:nvSpPr>
          <p:cNvPr id="4096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0964" name="スライド番号プレースホルダ 3"/>
          <p:cNvSpPr>
            <a:spLocks noGrp="1"/>
          </p:cNvSpPr>
          <p:nvPr>
            <p:ph type="sldNum" sz="quarter" idx="5"/>
          </p:nvPr>
        </p:nvSpPr>
        <p:spPr>
          <a:noFill/>
        </p:spPr>
        <p:txBody>
          <a:bodyPr/>
          <a:lstStyle/>
          <a:p>
            <a:fld id="{E5C55FD4-0BA7-4CBD-A2A1-8D0F0E17A1BE}" type="slidenum">
              <a:rPr lang="ja-JP" altLang="en-US"/>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noTextEdit="1"/>
          </p:cNvSpPr>
          <p:nvPr>
            <p:ph type="sldImg"/>
          </p:nvPr>
        </p:nvSpPr>
        <p:spPr>
          <a:ln/>
        </p:spPr>
      </p:sp>
      <p:sp>
        <p:nvSpPr>
          <p:cNvPr id="4608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6084" name="スライド番号プレースホルダ 3"/>
          <p:cNvSpPr>
            <a:spLocks noGrp="1"/>
          </p:cNvSpPr>
          <p:nvPr>
            <p:ph type="sldNum" sz="quarter" idx="5"/>
          </p:nvPr>
        </p:nvSpPr>
        <p:spPr>
          <a:noFill/>
        </p:spPr>
        <p:txBody>
          <a:bodyPr/>
          <a:lstStyle/>
          <a:p>
            <a:fld id="{F3C6D6FC-2399-457C-A8AD-9DD3F188F309}" type="slidenum">
              <a:rPr lang="ja-JP" altLang="en-US"/>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endParaRPr lang="ja-JP" altLang="en-US" smtClean="0">
              <a:ea typeface="ＭＳ Ｐゴシック"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endParaRPr lang="ja-JP" altLang="en-US" smtClean="0">
              <a:ea typeface="ＭＳ Ｐゴシック" pitchFamily="50"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 1"/>
          <p:cNvSpPr>
            <a:spLocks noGrp="1" noRot="1" noChangeAspect="1" noTextEdit="1"/>
          </p:cNvSpPr>
          <p:nvPr>
            <p:ph type="sldImg"/>
          </p:nvPr>
        </p:nvSpPr>
        <p:spPr>
          <a:ln/>
        </p:spPr>
      </p:sp>
      <p:sp>
        <p:nvSpPr>
          <p:cNvPr id="4096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0964" name="スライド番号プレースホルダ 3"/>
          <p:cNvSpPr>
            <a:spLocks noGrp="1"/>
          </p:cNvSpPr>
          <p:nvPr>
            <p:ph type="sldNum" sz="quarter" idx="5"/>
          </p:nvPr>
        </p:nvSpPr>
        <p:spPr>
          <a:noFill/>
        </p:spPr>
        <p:txBody>
          <a:bodyPr/>
          <a:lstStyle/>
          <a:p>
            <a:fld id="{E5C55FD4-0BA7-4CBD-A2A1-8D0F0E17A1BE}" type="slidenum">
              <a:rPr lang="ja-JP" altLang="en-US"/>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1" name="Rectangle 7"/>
          <p:cNvSpPr>
            <a:spLocks noGrp="1" noChangeArrowheads="1"/>
          </p:cNvSpPr>
          <p:nvPr>
            <p:ph type="sldNum" sz="quarter" idx="5"/>
          </p:nvPr>
        </p:nvSpPr>
        <p:spPr>
          <a:noFill/>
        </p:spPr>
        <p:txBody>
          <a:bodyPr/>
          <a:lstStyle/>
          <a:p>
            <a:fld id="{60E46674-07CE-4549-ABC5-8A37361C56B3}" type="slidenum">
              <a:rPr lang="ko-KR" altLang="en-US"/>
              <a:pPr/>
              <a:t>9</a:t>
            </a:fld>
            <a:endParaRPr lang="en-US" altLang="ko-KR"/>
          </a:p>
        </p:txBody>
      </p:sp>
      <p:sp>
        <p:nvSpPr>
          <p:cNvPr id="317442" name="Rectangle 2"/>
          <p:cNvSpPr>
            <a:spLocks noGrp="1" noRot="1" noChangeAspect="1" noChangeArrowheads="1" noTextEdit="1"/>
          </p:cNvSpPr>
          <p:nvPr>
            <p:ph type="sldImg"/>
          </p:nvPr>
        </p:nvSpPr>
        <p:spPr>
          <a:ln/>
        </p:spPr>
      </p:sp>
      <p:sp>
        <p:nvSpPr>
          <p:cNvPr id="317443" name="Rectangle 3"/>
          <p:cNvSpPr>
            <a:spLocks noGrp="1" noChangeArrowheads="1"/>
          </p:cNvSpPr>
          <p:nvPr>
            <p:ph type="body" idx="1"/>
          </p:nvPr>
        </p:nvSpPr>
        <p:spPr>
          <a:xfrm>
            <a:off x="685010" y="4342464"/>
            <a:ext cx="5487981" cy="4117610"/>
          </a:xfrm>
          <a:noFill/>
          <a:ln/>
        </p:spPr>
        <p:txBody>
          <a:bodyPr/>
          <a:lstStyle/>
          <a:p>
            <a:pPr eaLnBrk="1" hangingPunct="1"/>
            <a:endParaRPr lang="ko-KR" altLang="en-US"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pPr/>
              <a:t>&lt;#&gt;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pPr/>
              <a:t>&lt;#&gt;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pPr/>
              <a:t>&lt;#&gt;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5613" y="273050"/>
            <a:ext cx="8237537" cy="889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5613" y="1371600"/>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9788" y="1371600"/>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5613" y="3844925"/>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9788" y="3844925"/>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6553200"/>
            <a:ext cx="752475" cy="304800"/>
          </a:xfrm>
          <a:prstGeom prst="rect">
            <a:avLst/>
          </a:prstGeom>
        </p:spPr>
        <p:txBody>
          <a:bodyPr/>
          <a:lstStyle>
            <a:lvl1pPr>
              <a:defRPr/>
            </a:lvl1pPr>
          </a:lstStyle>
          <a:p>
            <a:pPr>
              <a:defRPr/>
            </a:pPr>
            <a:endParaRPr lang="en-US" altLang="ko-KR"/>
          </a:p>
        </p:txBody>
      </p:sp>
      <p:sp>
        <p:nvSpPr>
          <p:cNvPr id="8" name="Footer Placeholder 7"/>
          <p:cNvSpPr>
            <a:spLocks noGrp="1"/>
          </p:cNvSpPr>
          <p:nvPr>
            <p:ph type="ftr" sz="quarter" idx="11"/>
          </p:nvPr>
        </p:nvSpPr>
        <p:spPr>
          <a:xfrm>
            <a:off x="1730375" y="6378575"/>
            <a:ext cx="3889375" cy="304800"/>
          </a:xfrm>
        </p:spPr>
        <p:txBody>
          <a:bodyPr/>
          <a:lstStyle>
            <a:lvl1pPr>
              <a:defRPr/>
            </a:lvl1pPr>
          </a:lstStyle>
          <a:p>
            <a:pPr>
              <a:defRPr/>
            </a:pPr>
            <a:endParaRPr lang="en-US" altLang="ko-KR"/>
          </a:p>
        </p:txBody>
      </p:sp>
      <p:sp>
        <p:nvSpPr>
          <p:cNvPr id="9" name="Slide Number Placeholder 8"/>
          <p:cNvSpPr>
            <a:spLocks noGrp="1"/>
          </p:cNvSpPr>
          <p:nvPr>
            <p:ph type="sldNum" sz="quarter" idx="12"/>
          </p:nvPr>
        </p:nvSpPr>
        <p:spPr>
          <a:xfrm>
            <a:off x="442913" y="6553200"/>
            <a:ext cx="415925" cy="304800"/>
          </a:xfrm>
        </p:spPr>
        <p:txBody>
          <a:bodyPr/>
          <a:lstStyle>
            <a:lvl1pPr>
              <a:defRPr/>
            </a:lvl1pPr>
          </a:lstStyle>
          <a:p>
            <a:pPr>
              <a:defRPr/>
            </a:pPr>
            <a:fld id="{6461BAFA-8F34-4F38-AD35-1709E26AF4D0}" type="slidenum">
              <a:rPr lang="ko-KR" altLang="en-US"/>
              <a:pPr>
                <a:defRPr/>
              </a:pPr>
              <a:t>&lt;#&gt;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3" y="273050"/>
            <a:ext cx="8237537" cy="889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5613" y="1371600"/>
            <a:ext cx="8237537" cy="4794250"/>
          </a:xfrm>
        </p:spPr>
        <p:txBody>
          <a:bodyPr>
            <a:normAutofit/>
          </a:bodyPr>
          <a:lstStyle/>
          <a:p>
            <a:pPr lvl="0"/>
            <a:endParaRPr lang="en-US" noProof="0"/>
          </a:p>
        </p:txBody>
      </p:sp>
      <p:sp>
        <p:nvSpPr>
          <p:cNvPr id="4" name="Date Placeholder 3"/>
          <p:cNvSpPr>
            <a:spLocks noGrp="1"/>
          </p:cNvSpPr>
          <p:nvPr>
            <p:ph type="dt" sz="half" idx="10"/>
          </p:nvPr>
        </p:nvSpPr>
        <p:spPr>
          <a:xfrm>
            <a:off x="914400" y="6553200"/>
            <a:ext cx="752475" cy="304800"/>
          </a:xfrm>
          <a:prstGeom prst="rect">
            <a:avLst/>
          </a:prstGeom>
        </p:spPr>
        <p:txBody>
          <a:bodyPr/>
          <a:lstStyle>
            <a:lvl1pPr>
              <a:defRPr/>
            </a:lvl1pPr>
          </a:lstStyle>
          <a:p>
            <a:pPr>
              <a:defRPr/>
            </a:pPr>
            <a:endParaRPr lang="en-US" altLang="ko-KR"/>
          </a:p>
        </p:txBody>
      </p:sp>
      <p:sp>
        <p:nvSpPr>
          <p:cNvPr id="5" name="Footer Placeholder 4"/>
          <p:cNvSpPr>
            <a:spLocks noGrp="1"/>
          </p:cNvSpPr>
          <p:nvPr>
            <p:ph type="ftr" sz="quarter" idx="11"/>
          </p:nvPr>
        </p:nvSpPr>
        <p:spPr>
          <a:xfrm>
            <a:off x="1730375" y="6378575"/>
            <a:ext cx="3889375" cy="304800"/>
          </a:xfrm>
        </p:spPr>
        <p:txBody>
          <a:bodyPr/>
          <a:lstStyle>
            <a:lvl1pPr>
              <a:defRPr/>
            </a:lvl1pPr>
          </a:lstStyle>
          <a:p>
            <a:pPr>
              <a:defRPr/>
            </a:pPr>
            <a:endParaRPr lang="en-US" altLang="ko-KR"/>
          </a:p>
        </p:txBody>
      </p:sp>
      <p:sp>
        <p:nvSpPr>
          <p:cNvPr id="6" name="Slide Number Placeholder 5"/>
          <p:cNvSpPr>
            <a:spLocks noGrp="1"/>
          </p:cNvSpPr>
          <p:nvPr>
            <p:ph type="sldNum" sz="quarter" idx="12"/>
          </p:nvPr>
        </p:nvSpPr>
        <p:spPr>
          <a:xfrm>
            <a:off x="442913" y="6553200"/>
            <a:ext cx="415925" cy="304800"/>
          </a:xfrm>
        </p:spPr>
        <p:txBody>
          <a:bodyPr/>
          <a:lstStyle>
            <a:lvl1pPr>
              <a:defRPr/>
            </a:lvl1pPr>
          </a:lstStyle>
          <a:p>
            <a:pPr>
              <a:defRPr/>
            </a:pPr>
            <a:fld id="{6391A880-6C06-47C5-81DF-14A63377EC77}" type="slidenum">
              <a:rPr lang="ko-KR" altLang="en-US"/>
              <a:pPr>
                <a:defRPr/>
              </a:pPr>
              <a:t>&lt;#&gt;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pPr/>
              <a:t>&lt;#&gt;</a:t>
            </a:fld>
            <a:endParaRPr lang="en-US" altLang="ja-JP"/>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pPr/>
              <a:t>&lt;#&gt;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pPr/>
              <a:t>&lt;#&gt;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endParaRPr lang="en-US"/>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pPr/>
              <a:t>&lt;#&gt;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endParaRPr lang="en-US"/>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pPr/>
              <a:t>&lt;#&gt;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pPr/>
              <a:t>&lt;#&gt;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pPr/>
              <a:t>&lt;#&gt;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pPr/>
              <a:t>&lt;#&gt;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endParaRPr lang="en-US"/>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fld id="{E86D6567-1EED-4E69-8D93-DC2CF7D992C4}" type="slidenum">
              <a:rPr lang="en-US" altLang="ja-JP"/>
              <a:pPr/>
              <a:t>&lt;#&gt;</a:t>
            </a:fld>
            <a:endParaRPr lang="en-US" altLang="ja-JP"/>
          </a:p>
        </p:txBody>
      </p:sp>
      <p:pic>
        <p:nvPicPr>
          <p:cNvPr id="1030" name="Picture 6" descr="smllieee"/>
          <p:cNvPicPr>
            <a:picLocks noChangeAspect="1" noChangeArrowheads="1"/>
          </p:cNvPicPr>
          <p:nvPr userDrawn="1"/>
        </p:nvPicPr>
        <p:blipFill>
          <a:blip r:embed="rId15"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6"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Lst>
  <p:transition/>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notesSlide" Target="../notesSlides/notesSlide9.xml"/><Relationship Id="rId7" Type="http://schemas.openxmlformats.org/officeDocument/2006/relationships/image" Target="../media/image7.jpe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image" Target="../media/image5.jpeg"/><Relationship Id="rId10" Type="http://schemas.openxmlformats.org/officeDocument/2006/relationships/image" Target="../media/image9.png"/><Relationship Id="rId4" Type="http://schemas.openxmlformats.org/officeDocument/2006/relationships/image" Target="../media/image4.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 21-12-0009-01-0000</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a:t>
            </a:r>
            <a:r>
              <a:rPr lang="en-US" altLang="ja-JP" b="1" dirty="0" smtClean="0">
                <a:latin typeface="Times New Roman" pitchFamily="18" charset="0"/>
                <a:ea typeface="ＭＳ Ｐゴシック" pitchFamily="50" charset="-128"/>
                <a:cs typeface="Times New Roman" pitchFamily="18" charset="0"/>
              </a:rPr>
              <a:t> Group Management and Routing Issues in Heterogeneous Networks</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January 18, 2012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Presented at IEEE802.15 WNG session #48 in Jacksonville</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a:t>
            </a:r>
          </a:p>
          <a:p>
            <a:pPr eaLnBrk="1" hangingPunct="1">
              <a:buClr>
                <a:srgbClr val="FAFD00"/>
              </a:buClr>
              <a:buFontTx/>
              <a:buNone/>
            </a:pPr>
            <a:r>
              <a:rPr lang="en-US" altLang="ja-JP" b="1" dirty="0" smtClean="0">
                <a:ea typeface="ＭＳ Ｐゴシック" pitchFamily="50" charset="-128"/>
                <a:cs typeface="Times New Roman" pitchFamily="18" charset="0"/>
              </a:rPr>
              <a:t>Antonio de la Oliva</a:t>
            </a:r>
            <a:r>
              <a:rPr lang="ja-JP" altLang="en-US" b="1" dirty="0" smtClean="0">
                <a:ea typeface="ＭＳ Ｐゴシック" pitchFamily="50" charset="-128"/>
                <a:cs typeface="Times New Roman" pitchFamily="18" charset="0"/>
              </a:rPr>
              <a:t> </a:t>
            </a:r>
            <a:r>
              <a:rPr lang="en-US" altLang="ja-JP" b="1" dirty="0" smtClean="0">
                <a:ea typeface="ＭＳ Ｐゴシック" pitchFamily="50" charset="-128"/>
                <a:cs typeface="Times New Roman" pitchFamily="18" charset="0"/>
              </a:rPr>
              <a:t>(UC3M), Yoshihiro Ohba (Toshiba), Stephen </a:t>
            </a:r>
            <a:r>
              <a:rPr lang="en-US" altLang="ja-JP" b="1" dirty="0" err="1" smtClean="0">
                <a:ea typeface="ＭＳ Ｐゴシック" pitchFamily="50" charset="-128"/>
                <a:cs typeface="Times New Roman" pitchFamily="18" charset="0"/>
              </a:rPr>
              <a:t>Chasko</a:t>
            </a:r>
            <a:r>
              <a:rPr lang="en-US" altLang="ja-JP" b="1" dirty="0" smtClean="0">
                <a:ea typeface="ＭＳ Ｐゴシック" pitchFamily="50" charset="-128"/>
                <a:cs typeface="Times New Roman" pitchFamily="18" charset="0"/>
              </a:rPr>
              <a:t> and Ruben Salazar (</a:t>
            </a:r>
            <a:r>
              <a:rPr lang="en-US" altLang="ja-JP" b="1" dirty="0" err="1" smtClean="0">
                <a:ea typeface="ＭＳ Ｐゴシック" pitchFamily="50" charset="-128"/>
                <a:cs typeface="Times New Roman" pitchFamily="18" charset="0"/>
              </a:rPr>
              <a:t>Landis+Gyr</a:t>
            </a:r>
            <a:r>
              <a:rPr lang="en-US" altLang="ja-JP" b="1" dirty="0" smtClean="0">
                <a:ea typeface="ＭＳ Ｐゴシック" pitchFamily="50" charset="-128"/>
                <a:cs typeface="Times New Roman" pitchFamily="18" charset="0"/>
              </a:rPr>
              <a:t>), Kiyoshi Fukui and Noriyuki Sato (OKI), Subir Das (ACS)</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Abstract: This document describes high-level issues on group management in mesh networks and routing in heterogeneous networks</a:t>
            </a: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pPr/>
              <a:t>1</a:t>
            </a:fld>
            <a:endParaRPr lang="en-US" altLang="ja-JP"/>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395288" y="115888"/>
            <a:ext cx="8496300" cy="493712"/>
          </a:xfrm>
        </p:spPr>
        <p:txBody>
          <a:bodyPr rtlCol="0">
            <a:normAutofit fontScale="90000"/>
          </a:bodyPr>
          <a:lstStyle/>
          <a:p>
            <a:pPr eaLnBrk="1" fontAlgn="auto" hangingPunct="1">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mtClean="0">
                <a:ea typeface="+mj-ea"/>
                <a:cs typeface="+mj-cs"/>
              </a:rPr>
              <a:t>IEEE 802.21. Overview</a:t>
            </a:r>
          </a:p>
        </p:txBody>
      </p:sp>
      <p:sp>
        <p:nvSpPr>
          <p:cNvPr id="5" name="Slide Number Placeholder 4"/>
          <p:cNvSpPr>
            <a:spLocks noGrp="1"/>
          </p:cNvSpPr>
          <p:nvPr>
            <p:ph type="sldNum" sz="quarter" idx="11"/>
          </p:nvPr>
        </p:nvSpPr>
        <p:spPr/>
        <p:txBody>
          <a:bodyPr/>
          <a:lstStyle/>
          <a:p>
            <a:fld id="{C3331D4D-F3B1-4660-8B3D-126A38C6A0EE}" type="slidenum">
              <a:rPr lang="en-US" altLang="ja-JP" smtClean="0"/>
              <a:pPr/>
              <a:t>10</a:t>
            </a:fld>
            <a:endParaRPr lang="en-US" altLang="ja-JP"/>
          </a:p>
        </p:txBody>
      </p:sp>
      <p:sp>
        <p:nvSpPr>
          <p:cNvPr id="8" name="Rectangle 3"/>
          <p:cNvSpPr txBox="1">
            <a:spLocks/>
          </p:cNvSpPr>
          <p:nvPr/>
        </p:nvSpPr>
        <p:spPr bwMode="auto">
          <a:xfrm>
            <a:off x="4932040" y="980728"/>
            <a:ext cx="4005262" cy="5686425"/>
          </a:xfrm>
          <a:prstGeom prst="rect">
            <a:avLst/>
          </a:prstGeom>
          <a:noFill/>
          <a:ln w="9525">
            <a:solidFill>
              <a:schemeClr val="tx1"/>
            </a:solidFill>
            <a:miter lim="800000"/>
            <a:headEnd/>
            <a:tailEnd/>
          </a:ln>
        </p:spPr>
        <p:txBody>
          <a:bodyPr lIns="91422" tIns="45711" rIns="91422" bIns="45711"/>
          <a:lstStyle/>
          <a:p>
            <a:pPr marL="212003" indent="-212003" defTabSz="915267" eaLnBrk="0" hangingPunct="0">
              <a:lnSpc>
                <a:spcPct val="90000"/>
              </a:lnSpc>
              <a:spcBef>
                <a:spcPct val="20000"/>
              </a:spcBef>
              <a:buClr>
                <a:srgbClr val="F0AB00"/>
              </a:buClr>
              <a:buFont typeface="Wingdings" pitchFamily="2" charset="2"/>
              <a:buChar char="Ø"/>
              <a:defRPr/>
            </a:pPr>
            <a:r>
              <a:rPr lang="en-US" sz="1800" kern="0" dirty="0">
                <a:solidFill>
                  <a:srgbClr val="464749"/>
                </a:solidFill>
                <a:latin typeface="+mn-lt"/>
              </a:rPr>
              <a:t>IEEE 802.21 is a </a:t>
            </a:r>
            <a:r>
              <a:rPr lang="en-US" sz="1800" kern="0" dirty="0" smtClean="0">
                <a:solidFill>
                  <a:srgbClr val="464749"/>
                </a:solidFill>
                <a:latin typeface="+mn-lt"/>
              </a:rPr>
              <a:t>published standard</a:t>
            </a:r>
            <a:endParaRPr lang="en-US" sz="1800" kern="0" dirty="0">
              <a:solidFill>
                <a:srgbClr val="464749"/>
              </a:solidFill>
              <a:latin typeface="+mn-lt"/>
            </a:endParaRPr>
          </a:p>
          <a:p>
            <a:pPr marL="175884" indent="-212003" algn="ctr" defTabSz="915267" eaLnBrk="0" hangingPunct="0">
              <a:lnSpc>
                <a:spcPct val="90000"/>
              </a:lnSpc>
              <a:spcBef>
                <a:spcPct val="20000"/>
              </a:spcBef>
              <a:buClr>
                <a:srgbClr val="F0AB00"/>
              </a:buClr>
              <a:buFont typeface="Wingdings" pitchFamily="2" charset="2"/>
              <a:buChar char="Ø"/>
              <a:defRPr/>
            </a:pPr>
            <a:r>
              <a:rPr lang="en-US" sz="1800" kern="0" dirty="0">
                <a:solidFill>
                  <a:srgbClr val="464749"/>
                </a:solidFill>
                <a:latin typeface="+mn-lt"/>
              </a:rPr>
              <a:t>The purpose is to improve the user experience of </a:t>
            </a:r>
            <a:r>
              <a:rPr lang="en-US" sz="1800" kern="0" dirty="0" smtClean="0">
                <a:solidFill>
                  <a:srgbClr val="464749"/>
                </a:solidFill>
                <a:latin typeface="+mn-lt"/>
              </a:rPr>
              <a:t>user equipment </a:t>
            </a:r>
            <a:r>
              <a:rPr lang="en-US" sz="1800" kern="0" dirty="0">
                <a:solidFill>
                  <a:srgbClr val="464749"/>
                </a:solidFill>
                <a:latin typeface="+mn-lt"/>
              </a:rPr>
              <a:t>by facilitating handover between heterogeneous access networks </a:t>
            </a:r>
          </a:p>
          <a:p>
            <a:pPr marL="175884" indent="-212003" algn="ctr" defTabSz="915267" eaLnBrk="0" hangingPunct="0">
              <a:lnSpc>
                <a:spcPct val="90000"/>
              </a:lnSpc>
              <a:spcBef>
                <a:spcPct val="20000"/>
              </a:spcBef>
              <a:buClr>
                <a:srgbClr val="F0AB00"/>
              </a:buClr>
              <a:buFont typeface="Wingdings" pitchFamily="2" charset="2"/>
              <a:buChar char="Ø"/>
              <a:defRPr/>
            </a:pPr>
            <a:endParaRPr lang="en-US" sz="1800" kern="0" dirty="0">
              <a:solidFill>
                <a:srgbClr val="464749"/>
              </a:solidFill>
              <a:latin typeface="+mn-lt"/>
            </a:endParaRPr>
          </a:p>
          <a:p>
            <a:pPr marL="212003" indent="-212003" defTabSz="915267" eaLnBrk="0" hangingPunct="0">
              <a:lnSpc>
                <a:spcPct val="90000"/>
              </a:lnSpc>
              <a:spcBef>
                <a:spcPct val="20000"/>
              </a:spcBef>
              <a:buClr>
                <a:srgbClr val="F0AB00"/>
              </a:buClr>
              <a:buFont typeface="Wingdings" pitchFamily="2" charset="2"/>
              <a:buChar char="Ø"/>
              <a:defRPr/>
            </a:pPr>
            <a:r>
              <a:rPr lang="en-US" sz="1800" kern="0" dirty="0">
                <a:solidFill>
                  <a:srgbClr val="464749"/>
                </a:solidFill>
                <a:latin typeface="+mn-lt"/>
              </a:rPr>
              <a:t>Media Independent Handover </a:t>
            </a:r>
            <a:r>
              <a:rPr lang="en-US" sz="1800" kern="0" dirty="0" smtClean="0">
                <a:solidFill>
                  <a:srgbClr val="464749"/>
                </a:solidFill>
                <a:latin typeface="+mn-lt"/>
              </a:rPr>
              <a:t> Function (MIHF)</a:t>
            </a:r>
          </a:p>
          <a:p>
            <a:pPr marL="669203" lvl="1" indent="-212003" defTabSz="915267" eaLnBrk="0" hangingPunct="0">
              <a:lnSpc>
                <a:spcPct val="90000"/>
              </a:lnSpc>
              <a:spcBef>
                <a:spcPct val="20000"/>
              </a:spcBef>
              <a:buClr>
                <a:srgbClr val="F0AB00"/>
              </a:buClr>
              <a:buFont typeface="Wingdings" pitchFamily="2" charset="2"/>
              <a:buChar char="Ø"/>
              <a:defRPr/>
            </a:pPr>
            <a:r>
              <a:rPr lang="en-GB" altLang="ja-JP" sz="1900" dirty="0" smtClean="0">
                <a:latin typeface="Calibri" pitchFamily="34" charset="0"/>
              </a:rPr>
              <a:t>802.21 </a:t>
            </a:r>
            <a:r>
              <a:rPr lang="en-GB" altLang="ja-JP" sz="1900" dirty="0">
                <a:latin typeface="Calibri" pitchFamily="34" charset="0"/>
              </a:rPr>
              <a:t>provides mechanisms for network detection and selection, minimizing connectivity interruption while changing access link, and with an efficient battery </a:t>
            </a:r>
            <a:r>
              <a:rPr lang="en-GB" altLang="ja-JP" sz="1900" dirty="0" smtClean="0">
                <a:latin typeface="Calibri" pitchFamily="34" charset="0"/>
              </a:rPr>
              <a:t>usage</a:t>
            </a:r>
          </a:p>
          <a:p>
            <a:pPr marL="669203" lvl="1" indent="-212003" defTabSz="915267" eaLnBrk="0" hangingPunct="0">
              <a:lnSpc>
                <a:spcPct val="90000"/>
              </a:lnSpc>
              <a:spcBef>
                <a:spcPct val="20000"/>
              </a:spcBef>
              <a:buClr>
                <a:srgbClr val="F0AB00"/>
              </a:buClr>
              <a:buFont typeface="Wingdings" pitchFamily="2" charset="2"/>
              <a:buChar char="Ø"/>
              <a:defRPr/>
            </a:pPr>
            <a:r>
              <a:rPr lang="en-GB" altLang="ja-JP" sz="1900" dirty="0" smtClean="0">
                <a:latin typeface="Calibri" pitchFamily="34" charset="0"/>
              </a:rPr>
              <a:t>Defined Services</a:t>
            </a:r>
            <a:r>
              <a:rPr lang="en-GB" altLang="ja-JP" sz="1900" dirty="0">
                <a:latin typeface="Calibri" pitchFamily="34" charset="0"/>
              </a:rPr>
              <a:t>: Events, </a:t>
            </a:r>
            <a:r>
              <a:rPr lang="en-GB" altLang="ja-JP" sz="1900" b="1" dirty="0">
                <a:latin typeface="Calibri" pitchFamily="34" charset="0"/>
              </a:rPr>
              <a:t>Commands</a:t>
            </a:r>
            <a:r>
              <a:rPr lang="en-GB" altLang="ja-JP" sz="1900" dirty="0">
                <a:latin typeface="Calibri" pitchFamily="34" charset="0"/>
              </a:rPr>
              <a:t>, and </a:t>
            </a:r>
            <a:r>
              <a:rPr lang="en-GB" altLang="ja-JP" sz="1900" b="1" dirty="0" smtClean="0">
                <a:latin typeface="Calibri" pitchFamily="34" charset="0"/>
              </a:rPr>
              <a:t>Information</a:t>
            </a:r>
            <a:endParaRPr lang="en-US" sz="1800" kern="0" dirty="0" smtClean="0">
              <a:solidFill>
                <a:srgbClr val="464749"/>
              </a:solidFill>
              <a:latin typeface="+mn-lt"/>
            </a:endParaRPr>
          </a:p>
          <a:p>
            <a:pPr marL="669203" lvl="1" indent="-212003" defTabSz="915267" eaLnBrk="0" hangingPunct="0">
              <a:lnSpc>
                <a:spcPct val="90000"/>
              </a:lnSpc>
              <a:spcBef>
                <a:spcPct val="20000"/>
              </a:spcBef>
              <a:buClr>
                <a:srgbClr val="F0AB00"/>
              </a:buClr>
              <a:buFont typeface="Wingdings" pitchFamily="2" charset="2"/>
              <a:buChar char="Ø"/>
              <a:defRPr/>
            </a:pPr>
            <a:r>
              <a:rPr lang="en-GB" altLang="ja-JP" sz="1800" dirty="0">
                <a:latin typeface="Calibri" pitchFamily="34" charset="0"/>
              </a:rPr>
              <a:t>The 802.21 layer belongs to the control </a:t>
            </a:r>
            <a:r>
              <a:rPr lang="en-GB" altLang="ja-JP" sz="1800" dirty="0" smtClean="0">
                <a:latin typeface="Calibri" pitchFamily="34" charset="0"/>
              </a:rPr>
              <a:t>plane</a:t>
            </a:r>
          </a:p>
          <a:p>
            <a:pPr marL="669203" lvl="1" indent="-212003" defTabSz="915267" eaLnBrk="0" hangingPunct="0">
              <a:lnSpc>
                <a:spcPct val="90000"/>
              </a:lnSpc>
              <a:spcBef>
                <a:spcPct val="20000"/>
              </a:spcBef>
              <a:buClr>
                <a:srgbClr val="F0AB00"/>
              </a:buClr>
              <a:buFont typeface="Wingdings" pitchFamily="2" charset="2"/>
              <a:buChar char="Ø"/>
              <a:defRPr/>
            </a:pPr>
            <a:r>
              <a:rPr lang="en-GB" altLang="ja-JP" sz="1800" dirty="0" smtClean="0">
                <a:latin typeface="Calibri" pitchFamily="34" charset="0"/>
              </a:rPr>
              <a:t>Provides both L2 and L3 transports</a:t>
            </a:r>
            <a:endParaRPr lang="en-GB" altLang="ja-JP" sz="1800" dirty="0">
              <a:latin typeface="Calibri" pitchFamily="34" charset="0"/>
            </a:endParaRPr>
          </a:p>
          <a:p>
            <a:pPr marL="669203" lvl="1" indent="-212003" defTabSz="915267" eaLnBrk="0" hangingPunct="0">
              <a:lnSpc>
                <a:spcPct val="90000"/>
              </a:lnSpc>
              <a:spcBef>
                <a:spcPct val="20000"/>
              </a:spcBef>
              <a:buClr>
                <a:srgbClr val="F0AB00"/>
              </a:buClr>
              <a:buFont typeface="Wingdings" pitchFamily="2" charset="2"/>
              <a:buChar char="Ø"/>
              <a:defRPr/>
            </a:pPr>
            <a:endParaRPr lang="en-US" sz="1800" kern="0" dirty="0" smtClean="0">
              <a:solidFill>
                <a:srgbClr val="464749"/>
              </a:solidFill>
              <a:latin typeface="+mn-lt"/>
            </a:endParaRPr>
          </a:p>
          <a:p>
            <a:pPr marL="315811" lvl="1" indent="-209079" defTabSz="915267" eaLnBrk="0" hangingPunct="0">
              <a:lnSpc>
                <a:spcPct val="90000"/>
              </a:lnSpc>
              <a:spcBef>
                <a:spcPct val="20000"/>
              </a:spcBef>
              <a:buClr>
                <a:srgbClr val="F0AB00"/>
              </a:buClr>
              <a:defRPr/>
            </a:pPr>
            <a:r>
              <a:rPr lang="en-US" sz="1800" kern="0" dirty="0">
                <a:solidFill>
                  <a:srgbClr val="464749"/>
                </a:solidFill>
                <a:latin typeface="+mn-lt"/>
              </a:rPr>
              <a:t>	</a:t>
            </a:r>
            <a:endParaRPr lang="en-US" sz="1700" kern="0" dirty="0">
              <a:solidFill>
                <a:srgbClr val="464749"/>
              </a:solidFill>
              <a:latin typeface="+mn-lt"/>
            </a:endParaRPr>
          </a:p>
        </p:txBody>
      </p:sp>
      <p:grpSp>
        <p:nvGrpSpPr>
          <p:cNvPr id="120836" name="Group 4"/>
          <p:cNvGrpSpPr>
            <a:grpSpLocks noChangeAspect="1"/>
          </p:cNvGrpSpPr>
          <p:nvPr/>
        </p:nvGrpSpPr>
        <p:grpSpPr bwMode="auto">
          <a:xfrm>
            <a:off x="0" y="1412875"/>
            <a:ext cx="4837113" cy="4614863"/>
            <a:chOff x="0" y="890"/>
            <a:chExt cx="3047" cy="2907"/>
          </a:xfrm>
        </p:grpSpPr>
        <p:sp>
          <p:nvSpPr>
            <p:cNvPr id="120835" name="AutoShape 3"/>
            <p:cNvSpPr>
              <a:spLocks noChangeAspect="1" noChangeArrowheads="1" noTextEdit="1"/>
            </p:cNvSpPr>
            <p:nvPr/>
          </p:nvSpPr>
          <p:spPr bwMode="auto">
            <a:xfrm>
              <a:off x="0" y="890"/>
              <a:ext cx="3043" cy="29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120837" name="Picture 5"/>
            <p:cNvPicPr>
              <a:picLocks noChangeAspect="1" noChangeArrowheads="1"/>
            </p:cNvPicPr>
            <p:nvPr/>
          </p:nvPicPr>
          <p:blipFill>
            <a:blip r:embed="rId3" cstate="print"/>
            <a:srcRect/>
            <a:stretch>
              <a:fillRect/>
            </a:stretch>
          </p:blipFill>
          <p:spPr bwMode="auto">
            <a:xfrm>
              <a:off x="0" y="890"/>
              <a:ext cx="3047" cy="2907"/>
            </a:xfrm>
            <a:prstGeom prst="rect">
              <a:avLst/>
            </a:prstGeom>
            <a:noFill/>
            <a:ln w="9525">
              <a:noFill/>
              <a:miter lim="800000"/>
              <a:headEnd/>
              <a:tailEnd/>
            </a:ln>
          </p:spPr>
        </p:pic>
      </p:gr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5" descr="fig1mih_subir.png"/>
          <p:cNvPicPr>
            <a:picLocks noChangeAspect="1"/>
          </p:cNvPicPr>
          <p:nvPr/>
        </p:nvPicPr>
        <p:blipFill>
          <a:blip r:embed="rId4" cstate="print"/>
          <a:srcRect/>
          <a:stretch>
            <a:fillRect/>
          </a:stretch>
        </p:blipFill>
        <p:spPr bwMode="auto">
          <a:xfrm>
            <a:off x="642938" y="1417638"/>
            <a:ext cx="7358062" cy="4764087"/>
          </a:xfrm>
          <a:prstGeom prst="rect">
            <a:avLst/>
          </a:prstGeom>
          <a:noFill/>
          <a:ln w="9525">
            <a:noFill/>
            <a:miter lim="800000"/>
            <a:headEnd/>
            <a:tailEnd/>
          </a:ln>
        </p:spPr>
      </p:pic>
      <p:sp>
        <p:nvSpPr>
          <p:cNvPr id="2050" name="Title 1"/>
          <p:cNvSpPr>
            <a:spLocks noGrp="1"/>
          </p:cNvSpPr>
          <p:nvPr>
            <p:ph type="title"/>
          </p:nvPr>
        </p:nvSpPr>
        <p:spPr/>
        <p:txBody>
          <a:bodyPr/>
          <a:lstStyle/>
          <a:p>
            <a:r>
              <a:rPr lang="en-US" altLang="ja-JP" dirty="0" smtClean="0">
                <a:solidFill>
                  <a:srgbClr val="004D99"/>
                </a:solidFill>
              </a:rPr>
              <a:t>IEEE 802.21 Services(Logical Diagram) </a:t>
            </a:r>
          </a:p>
        </p:txBody>
      </p:sp>
      <p:grpSp>
        <p:nvGrpSpPr>
          <p:cNvPr id="2" name="Group 25"/>
          <p:cNvGrpSpPr>
            <a:grpSpLocks/>
          </p:cNvGrpSpPr>
          <p:nvPr/>
        </p:nvGrpSpPr>
        <p:grpSpPr bwMode="auto">
          <a:xfrm>
            <a:off x="2025650" y="3525838"/>
            <a:ext cx="5643563" cy="2451100"/>
            <a:chOff x="1571604" y="3643314"/>
            <a:chExt cx="5643602" cy="2451200"/>
          </a:xfrm>
        </p:grpSpPr>
        <p:sp>
          <p:nvSpPr>
            <p:cNvPr id="23" name="Rectangular Callout 22"/>
            <p:cNvSpPr>
              <a:spLocks noChangeArrowheads="1"/>
            </p:cNvSpPr>
            <p:nvPr/>
          </p:nvSpPr>
          <p:spPr bwMode="auto">
            <a:xfrm rot="5400000">
              <a:off x="3214643" y="2000275"/>
              <a:ext cx="2071772" cy="5357850"/>
            </a:xfrm>
            <a:prstGeom prst="wedgeRectCallout">
              <a:avLst>
                <a:gd name="adj1" fmla="val -20833"/>
                <a:gd name="adj2" fmla="val 62500"/>
              </a:avLst>
            </a:prstGeom>
            <a:solidFill>
              <a:schemeClr val="bg1"/>
            </a:solidFill>
            <a:ln w="25400">
              <a:solidFill>
                <a:schemeClr val="tx1"/>
              </a:solidFill>
              <a:miter lim="800000"/>
              <a:headEnd/>
              <a:tailEnd/>
            </a:ln>
            <a:effectLst>
              <a:outerShdw blurRad="63500" dist="38100" dir="13500000" algn="br" rotWithShape="0">
                <a:srgbClr val="000000">
                  <a:alpha val="39999"/>
                </a:srgbClr>
              </a:outerShdw>
            </a:effectLst>
          </p:spPr>
          <p:txBody>
            <a:bodyPr anchor="ctr"/>
            <a:lstStyle/>
            <a:p>
              <a:pPr algn="ctr" fontAlgn="auto">
                <a:spcBef>
                  <a:spcPts val="0"/>
                </a:spcBef>
                <a:spcAft>
                  <a:spcPts val="0"/>
                </a:spcAft>
                <a:defRPr/>
              </a:pPr>
              <a:endParaRPr lang="ja-JP" altLang="ja-JP">
                <a:latin typeface="Times" charset="0"/>
                <a:ea typeface="+mn-ea"/>
              </a:endParaRPr>
            </a:p>
          </p:txBody>
        </p:sp>
        <p:sp>
          <p:nvSpPr>
            <p:cNvPr id="2061" name="TextBox 23"/>
            <p:cNvSpPr txBox="1">
              <a:spLocks noChangeArrowheads="1"/>
            </p:cNvSpPr>
            <p:nvPr/>
          </p:nvSpPr>
          <p:spPr bwMode="auto">
            <a:xfrm>
              <a:off x="2000232" y="3786190"/>
              <a:ext cx="5214974" cy="2308324"/>
            </a:xfrm>
            <a:prstGeom prst="rect">
              <a:avLst/>
            </a:prstGeom>
            <a:noFill/>
            <a:ln w="9525">
              <a:noFill/>
              <a:miter lim="800000"/>
              <a:headEnd/>
              <a:tailEnd/>
            </a:ln>
          </p:spPr>
          <p:txBody>
            <a:bodyPr>
              <a:spAutoFit/>
            </a:bodyPr>
            <a:lstStyle/>
            <a:p>
              <a:pPr>
                <a:buFont typeface="Arial" pitchFamily="34" charset="0"/>
                <a:buChar char="•"/>
              </a:pPr>
              <a:r>
                <a:rPr lang="en-US" altLang="ja-JP" sz="1600">
                  <a:latin typeface="Constantia" pitchFamily="18" charset="0"/>
                </a:rPr>
                <a:t>MIES: Media Independent Event Service</a:t>
              </a:r>
            </a:p>
            <a:p>
              <a:pPr lvl="1">
                <a:buFont typeface="Arial" pitchFamily="34" charset="0"/>
                <a:buChar char="•"/>
              </a:pPr>
              <a:r>
                <a:rPr lang="en-US" altLang="ja-JP" sz="1600">
                  <a:latin typeface="Constantia" pitchFamily="18" charset="0"/>
                </a:rPr>
                <a:t>From Link layers to Upper layers</a:t>
              </a:r>
            </a:p>
            <a:p>
              <a:pPr lvl="1">
                <a:buFont typeface="Arial" pitchFamily="34" charset="0"/>
                <a:buChar char="•"/>
              </a:pPr>
              <a:r>
                <a:rPr lang="en-US" altLang="ja-JP" sz="1600">
                  <a:latin typeface="Constantia" pitchFamily="18" charset="0"/>
                </a:rPr>
                <a:t>Subscription mechanism</a:t>
              </a:r>
            </a:p>
            <a:p>
              <a:pPr lvl="1">
                <a:buFont typeface="Arial" pitchFamily="34" charset="0"/>
                <a:buChar char="•"/>
              </a:pPr>
              <a:r>
                <a:rPr lang="en-US" altLang="ja-JP" sz="1600">
                  <a:latin typeface="Constantia" pitchFamily="18" charset="0"/>
                </a:rPr>
                <a:t>L2/L3 communication</a:t>
              </a:r>
            </a:p>
            <a:p>
              <a:pPr lvl="1">
                <a:buFont typeface="Arial" pitchFamily="34" charset="0"/>
                <a:buChar char="•"/>
              </a:pPr>
              <a:r>
                <a:rPr lang="en-US" altLang="ja-JP" sz="1600">
                  <a:latin typeface="Constantia" pitchFamily="18" charset="0"/>
                </a:rPr>
                <a:t>Advisory nature, dynamic information</a:t>
              </a:r>
            </a:p>
            <a:p>
              <a:pPr lvl="1">
                <a:buFont typeface="Arial" pitchFamily="34" charset="0"/>
                <a:buChar char="•"/>
              </a:pPr>
              <a:r>
                <a:rPr lang="en-US" altLang="ja-JP" sz="1600">
                  <a:latin typeface="Constantia" pitchFamily="18" charset="0"/>
                </a:rPr>
                <a:t>Examples: Link Up, Link Down, Link Parameters change</a:t>
              </a:r>
            </a:p>
            <a:p>
              <a:pPr lvl="1"/>
              <a:endParaRPr lang="en-US" altLang="ja-JP" sz="1600">
                <a:latin typeface="Constantia" pitchFamily="18" charset="0"/>
              </a:endParaRPr>
            </a:p>
            <a:p>
              <a:pPr lvl="1">
                <a:buFont typeface="Arial" pitchFamily="34" charset="0"/>
                <a:buChar char="•"/>
              </a:pPr>
              <a:endParaRPr lang="en-US" altLang="ja-JP" sz="1600">
                <a:latin typeface="Constantia" pitchFamily="18" charset="0"/>
              </a:endParaRPr>
            </a:p>
          </p:txBody>
        </p:sp>
      </p:grpSp>
      <p:grpSp>
        <p:nvGrpSpPr>
          <p:cNvPr id="3" name="Group 28"/>
          <p:cNvGrpSpPr>
            <a:grpSpLocks/>
          </p:cNvGrpSpPr>
          <p:nvPr/>
        </p:nvGrpSpPr>
        <p:grpSpPr bwMode="auto">
          <a:xfrm>
            <a:off x="2117725" y="3668713"/>
            <a:ext cx="5643563" cy="1958975"/>
            <a:chOff x="3045885" y="4087893"/>
            <a:chExt cx="5643602" cy="1958759"/>
          </a:xfrm>
        </p:grpSpPr>
        <p:sp>
          <p:nvSpPr>
            <p:cNvPr id="27" name="Rectangular Callout 26"/>
            <p:cNvSpPr>
              <a:spLocks noChangeArrowheads="1"/>
            </p:cNvSpPr>
            <p:nvPr/>
          </p:nvSpPr>
          <p:spPr bwMode="auto">
            <a:xfrm rot="5400000">
              <a:off x="4581899" y="2551879"/>
              <a:ext cx="1642881" cy="4714908"/>
            </a:xfrm>
            <a:prstGeom prst="wedgeRectCallout">
              <a:avLst>
                <a:gd name="adj1" fmla="val -20833"/>
                <a:gd name="adj2" fmla="val 62500"/>
              </a:avLst>
            </a:prstGeom>
            <a:solidFill>
              <a:schemeClr val="bg1"/>
            </a:solidFill>
            <a:ln w="25400">
              <a:solidFill>
                <a:schemeClr val="tx1"/>
              </a:solidFill>
              <a:miter lim="800000"/>
              <a:headEnd/>
              <a:tailEnd/>
            </a:ln>
            <a:effectLst>
              <a:outerShdw blurRad="63500" dist="38100" dir="13500000" algn="br" rotWithShape="0">
                <a:srgbClr val="000000">
                  <a:alpha val="39999"/>
                </a:srgbClr>
              </a:outerShdw>
            </a:effectLst>
          </p:spPr>
          <p:txBody>
            <a:bodyPr anchor="ctr"/>
            <a:lstStyle/>
            <a:p>
              <a:pPr algn="ctr" fontAlgn="auto">
                <a:spcBef>
                  <a:spcPts val="0"/>
                </a:spcBef>
                <a:spcAft>
                  <a:spcPts val="0"/>
                </a:spcAft>
                <a:defRPr/>
              </a:pPr>
              <a:endParaRPr lang="ja-JP" altLang="ja-JP">
                <a:latin typeface="Times" charset="0"/>
                <a:ea typeface="+mn-ea"/>
              </a:endParaRPr>
            </a:p>
          </p:txBody>
        </p:sp>
        <p:sp>
          <p:nvSpPr>
            <p:cNvPr id="2059" name="TextBox 27"/>
            <p:cNvSpPr txBox="1">
              <a:spLocks noChangeArrowheads="1"/>
            </p:cNvSpPr>
            <p:nvPr/>
          </p:nvSpPr>
          <p:spPr bwMode="auto">
            <a:xfrm>
              <a:off x="3474513" y="4230770"/>
              <a:ext cx="5214974" cy="1815882"/>
            </a:xfrm>
            <a:prstGeom prst="rect">
              <a:avLst/>
            </a:prstGeom>
            <a:noFill/>
            <a:ln w="9525">
              <a:noFill/>
              <a:miter lim="800000"/>
              <a:headEnd/>
              <a:tailEnd/>
            </a:ln>
          </p:spPr>
          <p:txBody>
            <a:bodyPr>
              <a:spAutoFit/>
            </a:bodyPr>
            <a:lstStyle/>
            <a:p>
              <a:pPr>
                <a:buFont typeface="Arial" pitchFamily="34" charset="0"/>
                <a:buChar char="•"/>
              </a:pPr>
              <a:r>
                <a:rPr lang="en-US" altLang="ja-JP" sz="1600">
                  <a:latin typeface="Constantia" pitchFamily="18" charset="0"/>
                </a:rPr>
                <a:t>MICS: Media Independent Command Service</a:t>
              </a:r>
            </a:p>
            <a:p>
              <a:pPr lvl="1">
                <a:buFont typeface="Arial" pitchFamily="34" charset="0"/>
                <a:buChar char="•"/>
              </a:pPr>
              <a:r>
                <a:rPr lang="en-US" altLang="ja-JP" sz="1600">
                  <a:latin typeface="Constantia" pitchFamily="18" charset="0"/>
                </a:rPr>
                <a:t>From MIH users to Lower layers</a:t>
              </a:r>
            </a:p>
            <a:p>
              <a:pPr lvl="1">
                <a:buFont typeface="Arial" pitchFamily="34" charset="0"/>
                <a:buChar char="•"/>
              </a:pPr>
              <a:r>
                <a:rPr lang="en-US" altLang="ja-JP" sz="1600">
                  <a:latin typeface="Constantia" pitchFamily="18" charset="0"/>
                </a:rPr>
                <a:t>Local or remote</a:t>
              </a:r>
            </a:p>
            <a:p>
              <a:pPr lvl="1">
                <a:buFont typeface="Arial" pitchFamily="34" charset="0"/>
                <a:buChar char="•"/>
              </a:pPr>
              <a:r>
                <a:rPr lang="en-US" altLang="ja-JP" sz="1600">
                  <a:latin typeface="Constantia" pitchFamily="18" charset="0"/>
                </a:rPr>
                <a:t>Its reception can generate an event</a:t>
              </a:r>
            </a:p>
            <a:p>
              <a:pPr lvl="1">
                <a:buFont typeface="Arial" pitchFamily="34" charset="0"/>
                <a:buChar char="•"/>
              </a:pPr>
              <a:r>
                <a:rPr lang="en-US" altLang="ja-JP" sz="1600">
                  <a:latin typeface="Constantia" pitchFamily="18" charset="0"/>
                </a:rPr>
                <a:t>Examples: Commit, Candidate_Query</a:t>
              </a:r>
            </a:p>
            <a:p>
              <a:pPr lvl="1"/>
              <a:endParaRPr lang="en-US" altLang="ja-JP" sz="1600">
                <a:latin typeface="Constantia" pitchFamily="18" charset="0"/>
              </a:endParaRPr>
            </a:p>
            <a:p>
              <a:pPr lvl="1">
                <a:buFont typeface="Arial" pitchFamily="34" charset="0"/>
                <a:buChar char="•"/>
              </a:pPr>
              <a:endParaRPr lang="en-US" altLang="ja-JP" sz="1600">
                <a:latin typeface="Constantia" pitchFamily="18" charset="0"/>
              </a:endParaRPr>
            </a:p>
          </p:txBody>
        </p:sp>
      </p:grpSp>
      <p:grpSp>
        <p:nvGrpSpPr>
          <p:cNvPr id="4" name="Group 32"/>
          <p:cNvGrpSpPr>
            <a:grpSpLocks/>
          </p:cNvGrpSpPr>
          <p:nvPr/>
        </p:nvGrpSpPr>
        <p:grpSpPr bwMode="auto">
          <a:xfrm>
            <a:off x="2390775" y="3668713"/>
            <a:ext cx="5429250" cy="1960562"/>
            <a:chOff x="2027366" y="2274566"/>
            <a:chExt cx="5429288" cy="1960353"/>
          </a:xfrm>
        </p:grpSpPr>
        <p:sp>
          <p:nvSpPr>
            <p:cNvPr id="31" name="Rectangular Callout 30"/>
            <p:cNvSpPr>
              <a:spLocks noChangeArrowheads="1"/>
            </p:cNvSpPr>
            <p:nvPr/>
          </p:nvSpPr>
          <p:spPr bwMode="auto">
            <a:xfrm rot="5400000">
              <a:off x="3920567" y="381365"/>
              <a:ext cx="1642887" cy="5429288"/>
            </a:xfrm>
            <a:prstGeom prst="wedgeRectCallout">
              <a:avLst>
                <a:gd name="adj1" fmla="val -20833"/>
                <a:gd name="adj2" fmla="val 62500"/>
              </a:avLst>
            </a:prstGeom>
            <a:solidFill>
              <a:schemeClr val="bg1"/>
            </a:solidFill>
            <a:ln w="25400">
              <a:solidFill>
                <a:schemeClr val="tx1"/>
              </a:solidFill>
              <a:miter lim="800000"/>
              <a:headEnd/>
              <a:tailEnd/>
            </a:ln>
            <a:effectLst>
              <a:outerShdw blurRad="63500" dist="38100" dir="13500000" algn="br" rotWithShape="0">
                <a:srgbClr val="000000">
                  <a:alpha val="39999"/>
                </a:srgbClr>
              </a:outerShdw>
            </a:effectLst>
          </p:spPr>
          <p:txBody>
            <a:bodyPr anchor="ctr"/>
            <a:lstStyle/>
            <a:p>
              <a:pPr algn="ctr" fontAlgn="auto">
                <a:spcBef>
                  <a:spcPts val="0"/>
                </a:spcBef>
                <a:spcAft>
                  <a:spcPts val="0"/>
                </a:spcAft>
                <a:defRPr/>
              </a:pPr>
              <a:endParaRPr lang="ja-JP" altLang="ja-JP">
                <a:latin typeface="Times" charset="0"/>
                <a:ea typeface="+mn-ea"/>
              </a:endParaRPr>
            </a:p>
          </p:txBody>
        </p:sp>
        <p:sp>
          <p:nvSpPr>
            <p:cNvPr id="2057" name="TextBox 31"/>
            <p:cNvSpPr txBox="1">
              <a:spLocks noChangeArrowheads="1"/>
            </p:cNvSpPr>
            <p:nvPr/>
          </p:nvSpPr>
          <p:spPr bwMode="auto">
            <a:xfrm>
              <a:off x="2183134" y="2419037"/>
              <a:ext cx="5214974" cy="1815882"/>
            </a:xfrm>
            <a:prstGeom prst="rect">
              <a:avLst/>
            </a:prstGeom>
            <a:noFill/>
            <a:ln w="9525">
              <a:noFill/>
              <a:miter lim="800000"/>
              <a:headEnd/>
              <a:tailEnd/>
            </a:ln>
          </p:spPr>
          <p:txBody>
            <a:bodyPr>
              <a:spAutoFit/>
            </a:bodyPr>
            <a:lstStyle/>
            <a:p>
              <a:pPr>
                <a:buFont typeface="Arial" pitchFamily="34" charset="0"/>
                <a:buChar char="•"/>
              </a:pPr>
              <a:r>
                <a:rPr lang="en-US" altLang="ja-JP" sz="1600">
                  <a:latin typeface="Constantia" pitchFamily="18" charset="0"/>
                </a:rPr>
                <a:t>MIIS: Media Independent Information Service</a:t>
              </a:r>
            </a:p>
            <a:p>
              <a:pPr lvl="1">
                <a:buFont typeface="Arial" pitchFamily="34" charset="0"/>
                <a:buChar char="•"/>
              </a:pPr>
              <a:r>
                <a:rPr lang="en-US" altLang="ja-JP" sz="1600">
                  <a:latin typeface="Constantia" pitchFamily="18" charset="0"/>
                </a:rPr>
                <a:t>Acquire network information</a:t>
              </a:r>
            </a:p>
            <a:p>
              <a:pPr lvl="1">
                <a:buFont typeface="Arial" pitchFamily="34" charset="0"/>
                <a:buChar char="•"/>
              </a:pPr>
              <a:r>
                <a:rPr lang="en-US" altLang="ja-JP" sz="1600">
                  <a:latin typeface="Constantia" pitchFamily="18" charset="0"/>
                </a:rPr>
                <a:t>Information can be accessed from any technology</a:t>
              </a:r>
            </a:p>
            <a:p>
              <a:pPr lvl="1">
                <a:buFont typeface="Arial" pitchFamily="34" charset="0"/>
                <a:buChar char="•"/>
              </a:pPr>
              <a:r>
                <a:rPr lang="en-US" altLang="ja-JP" sz="1600">
                  <a:latin typeface="Constantia" pitchFamily="18" charset="0"/>
                </a:rPr>
                <a:t>Network selection</a:t>
              </a:r>
            </a:p>
            <a:p>
              <a:pPr lvl="1">
                <a:buFont typeface="Arial" pitchFamily="34" charset="0"/>
                <a:buChar char="•"/>
              </a:pPr>
              <a:r>
                <a:rPr lang="en-US" altLang="ja-JP" sz="1600">
                  <a:latin typeface="Constantia" pitchFamily="18" charset="0"/>
                </a:rPr>
                <a:t>Examples: neighbor maps, coverage zones, etc.</a:t>
              </a:r>
            </a:p>
            <a:p>
              <a:pPr lvl="1"/>
              <a:endParaRPr lang="en-US" altLang="ja-JP" sz="1600">
                <a:latin typeface="Constantia" pitchFamily="18" charset="0"/>
              </a:endParaRPr>
            </a:p>
            <a:p>
              <a:pPr lvl="1">
                <a:buFont typeface="Arial" pitchFamily="34" charset="0"/>
                <a:buChar char="•"/>
              </a:pPr>
              <a:endParaRPr lang="en-US" altLang="ja-JP" sz="1600">
                <a:latin typeface="Constantia" pitchFamily="18" charset="0"/>
              </a:endParaRPr>
            </a:p>
          </p:txBody>
        </p:sp>
      </p:grpSp>
      <p:sp>
        <p:nvSpPr>
          <p:cNvPr id="16" name="Slide Number Placeholder 15"/>
          <p:cNvSpPr>
            <a:spLocks noGrp="1"/>
          </p:cNvSpPr>
          <p:nvPr>
            <p:ph type="sldNum" sz="quarter" idx="4294967295"/>
          </p:nvPr>
        </p:nvSpPr>
        <p:spPr>
          <a:xfrm>
            <a:off x="3124200" y="6356350"/>
            <a:ext cx="2895600" cy="365125"/>
          </a:xfrm>
          <a:prstGeom prst="rect">
            <a:avLst/>
          </a:prstGeom>
        </p:spPr>
        <p:txBody>
          <a:bodyPr/>
          <a:lstStyle/>
          <a:p>
            <a:pPr algn="ctr"/>
            <a:fld id="{9617C3C7-00B7-4359-AAFD-638E98EDDCDB}" type="slidenum">
              <a:rPr lang="en-US" altLang="ja-JP" sz="1400"/>
              <a:pPr algn="ctr"/>
              <a:t>11</a:t>
            </a:fld>
            <a:endParaRPr lang="en-US" altLang="ja-JP" sz="1400" dirty="0"/>
          </a:p>
        </p:txBody>
      </p: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xit" presetSubtype="16" fill="hold" nodeType="clickEffect">
                                  <p:stCondLst>
                                    <p:cond delay="0"/>
                                  </p:stCondLst>
                                  <p:childTnLst>
                                    <p:animEffect transition="out" filter="box(in)">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xit" presetSubtype="16" fill="hold" nodeType="clickEffect">
                                  <p:stCondLst>
                                    <p:cond delay="0"/>
                                  </p:stCondLst>
                                  <p:childTnLst>
                                    <p:animEffect transition="out" filter="box(in)">
                                      <p:cBhvr>
                                        <p:cTn id="21" dur="500"/>
                                        <p:tgtEl>
                                          <p:spTgt spid="3"/>
                                        </p:tgtEl>
                                      </p:cBhvr>
                                    </p:animEffect>
                                    <p:set>
                                      <p:cBhvr>
                                        <p:cTn id="22" dur="1" fill="hold">
                                          <p:stCondLst>
                                            <p:cond delay="499"/>
                                          </p:stCondLst>
                                        </p:cTn>
                                        <p:tgtEl>
                                          <p:spTgt spid="3"/>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ox(in)">
                                      <p:cBhvr>
                                        <p:cTn id="27" dur="500"/>
                                        <p:tgtEl>
                                          <p:spTgt spid="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xit" presetSubtype="16" fill="hold" nodeType="clickEffect">
                                  <p:stCondLst>
                                    <p:cond delay="0"/>
                                  </p:stCondLst>
                                  <p:childTnLst>
                                    <p:animEffect transition="out" filter="box(in)">
                                      <p:cBhvr>
                                        <p:cTn id="31" dur="500"/>
                                        <p:tgtEl>
                                          <p:spTgt spid="4"/>
                                        </p:tgtEl>
                                      </p:cBhvr>
                                    </p:animEffect>
                                    <p:set>
                                      <p:cBhvr>
                                        <p:cTn id="3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9" name="Rectangle 3"/>
          <p:cNvSpPr>
            <a:spLocks noGrp="1" noChangeArrowheads="1"/>
          </p:cNvSpPr>
          <p:nvPr>
            <p:ph type="title"/>
          </p:nvPr>
        </p:nvSpPr>
        <p:spPr>
          <a:xfrm>
            <a:off x="381000" y="0"/>
            <a:ext cx="8763000" cy="388938"/>
          </a:xfrm>
        </p:spPr>
        <p:txBody>
          <a:bodyPr>
            <a:normAutofit fontScale="90000"/>
          </a:bodyPr>
          <a:lstStyle/>
          <a:p>
            <a:pPr algn="ctr" fontAlgn="auto">
              <a:spcAft>
                <a:spcPts val="0"/>
              </a:spcAft>
              <a:defRPr/>
            </a:pPr>
            <a:r>
              <a:rPr lang="en-US" altLang="ko-KR" sz="2400" dirty="0">
                <a:ea typeface="굴림" pitchFamily="50" charset="-127"/>
              </a:rPr>
              <a:t>MIH Communication Model</a:t>
            </a:r>
          </a:p>
        </p:txBody>
      </p:sp>
      <p:graphicFrame>
        <p:nvGraphicFramePr>
          <p:cNvPr id="337277" name="Group 381"/>
          <p:cNvGraphicFramePr>
            <a:graphicFrameLocks noGrp="1"/>
          </p:cNvGraphicFramePr>
          <p:nvPr/>
        </p:nvGraphicFramePr>
        <p:xfrm>
          <a:off x="1403648" y="4005064"/>
          <a:ext cx="6289675" cy="2438400"/>
        </p:xfrm>
        <a:graphic>
          <a:graphicData uri="http://schemas.openxmlformats.org/drawingml/2006/table">
            <a:tbl>
              <a:tblPr/>
              <a:tblGrid>
                <a:gridCol w="1476375"/>
                <a:gridCol w="3908425"/>
                <a:gridCol w="904875"/>
              </a:tblGrid>
              <a:tr h="246063">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dirty="0" smtClean="0">
                          <a:ln>
                            <a:noFill/>
                          </a:ln>
                          <a:solidFill>
                            <a:srgbClr val="000000"/>
                          </a:solidFill>
                          <a:effectLst/>
                          <a:latin typeface="Arial" charset="0"/>
                          <a:ea typeface="Gulim" pitchFamily="34" charset="-127"/>
                        </a:rPr>
                        <a:t>Communication Reference Point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600" b="1" i="0" u="none" strike="noStrike" cap="none" normalizeH="0" baseline="0" dirty="0" smtClean="0">
                          <a:ln>
                            <a:noFill/>
                          </a:ln>
                          <a:solidFill>
                            <a:srgbClr val="000000"/>
                          </a:solidFill>
                          <a:effectLst/>
                          <a:latin typeface="Arial" charset="0"/>
                          <a:ea typeface="Gulim" pitchFamily="34" charset="-127"/>
                        </a:rPr>
                        <a:t>Comments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100" b="1" i="0" u="none" strike="noStrike" cap="none" normalizeH="0" baseline="0" smtClean="0">
                          <a:ln>
                            <a:noFill/>
                          </a:ln>
                          <a:solidFill>
                            <a:srgbClr val="000000"/>
                          </a:solidFill>
                          <a:effectLst/>
                          <a:latin typeface="Arial" charset="0"/>
                          <a:ea typeface="Gulim" pitchFamily="34" charset="-127"/>
                        </a:rPr>
                        <a:t>Scope 802.21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46088">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700" b="1" i="0" u="none" strike="noStrike" cap="none" normalizeH="0" baseline="0" smtClean="0">
                          <a:ln>
                            <a:noFill/>
                          </a:ln>
                          <a:solidFill>
                            <a:srgbClr val="000000"/>
                          </a:solidFill>
                          <a:effectLst/>
                          <a:latin typeface="Arial" charset="0"/>
                          <a:ea typeface="Gulim" pitchFamily="34" charset="-127"/>
                        </a:rPr>
                        <a:t>R1, R2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smtClean="0">
                          <a:ln>
                            <a:noFill/>
                          </a:ln>
                          <a:solidFill>
                            <a:srgbClr val="000000"/>
                          </a:solidFill>
                          <a:effectLst/>
                          <a:latin typeface="Arial" charset="0"/>
                          <a:ea typeface="Gulim" pitchFamily="34" charset="-127"/>
                        </a:rPr>
                        <a:t>Between MIH on a UE and MIH PoS on  serving/candidate PoA.</a:t>
                      </a:r>
                      <a:endParaRPr kumimoji="0" lang="en-US" altLang="ko-KR" sz="2800" b="1" i="0" u="none" strike="noStrike" cap="none" normalizeH="0" baseline="0" smtClean="0">
                        <a:ln>
                          <a:noFill/>
                        </a:ln>
                        <a:solidFill>
                          <a:srgbClr val="000000"/>
                        </a:solidFill>
                        <a:effectLst/>
                        <a:latin typeface="Arial" charset="0"/>
                        <a:ea typeface="Gulim" pitchFamily="34" charset="-127"/>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smtClean="0">
                          <a:ln>
                            <a:noFill/>
                          </a:ln>
                          <a:solidFill>
                            <a:srgbClr val="000000"/>
                          </a:solidFill>
                          <a:effectLst/>
                          <a:latin typeface="Arial" charset="0"/>
                          <a:ea typeface="Gulim" pitchFamily="34" charset="-127"/>
                        </a:rPr>
                        <a:t>Yes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47675">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700" b="1" i="0" u="none" strike="noStrike" cap="none" normalizeH="0" baseline="0" smtClean="0">
                          <a:ln>
                            <a:noFill/>
                          </a:ln>
                          <a:solidFill>
                            <a:srgbClr val="000000"/>
                          </a:solidFill>
                          <a:effectLst/>
                          <a:latin typeface="Arial" charset="0"/>
                          <a:ea typeface="Gulim" pitchFamily="34" charset="-127"/>
                        </a:rPr>
                        <a:t>R3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dirty="0" smtClean="0">
                          <a:ln>
                            <a:noFill/>
                          </a:ln>
                          <a:solidFill>
                            <a:srgbClr val="000000"/>
                          </a:solidFill>
                          <a:effectLst/>
                          <a:latin typeface="Arial" charset="0"/>
                          <a:ea typeface="Gulim" pitchFamily="34" charset="-127"/>
                        </a:rPr>
                        <a:t>Between the MIH on a UE and an MIH </a:t>
                      </a:r>
                      <a:r>
                        <a:rPr kumimoji="0" lang="en-US" altLang="ko-KR" sz="1300" b="1" i="0" u="none" strike="noStrike" cap="none" normalizeH="0" baseline="0" dirty="0" err="1" smtClean="0">
                          <a:ln>
                            <a:noFill/>
                          </a:ln>
                          <a:solidFill>
                            <a:srgbClr val="000000"/>
                          </a:solidFill>
                          <a:effectLst/>
                          <a:latin typeface="Arial" charset="0"/>
                          <a:ea typeface="Gulim" pitchFamily="34" charset="-127"/>
                        </a:rPr>
                        <a:t>PoS</a:t>
                      </a:r>
                      <a:r>
                        <a:rPr kumimoji="0" lang="en-US" altLang="ko-KR" sz="1300" b="1" i="0" u="none" strike="noStrike" cap="none" normalizeH="0" baseline="0" dirty="0" smtClean="0">
                          <a:ln>
                            <a:noFill/>
                          </a:ln>
                          <a:solidFill>
                            <a:srgbClr val="000000"/>
                          </a:solidFill>
                          <a:effectLst/>
                          <a:latin typeface="Arial" charset="0"/>
                          <a:ea typeface="Gulim" pitchFamily="34" charset="-127"/>
                        </a:rPr>
                        <a:t> on a non-</a:t>
                      </a:r>
                      <a:r>
                        <a:rPr kumimoji="0" lang="en-US" altLang="ko-KR" sz="1300" b="1" i="0" u="none" strike="noStrike" cap="none" normalizeH="0" baseline="0" dirty="0" err="1" smtClean="0">
                          <a:ln>
                            <a:noFill/>
                          </a:ln>
                          <a:solidFill>
                            <a:srgbClr val="000000"/>
                          </a:solidFill>
                          <a:effectLst/>
                          <a:latin typeface="Arial" charset="0"/>
                          <a:ea typeface="Gulim" pitchFamily="34" charset="-127"/>
                        </a:rPr>
                        <a:t>PoA</a:t>
                      </a:r>
                      <a:r>
                        <a:rPr kumimoji="0" lang="en-US" altLang="ko-KR" sz="1300" b="1" i="0" u="none" strike="noStrike" cap="none" normalizeH="0" baseline="0" dirty="0" smtClean="0">
                          <a:ln>
                            <a:noFill/>
                          </a:ln>
                          <a:solidFill>
                            <a:srgbClr val="000000"/>
                          </a:solidFill>
                          <a:effectLst/>
                          <a:latin typeface="Arial" charset="0"/>
                          <a:ea typeface="Gulim" pitchFamily="34" charset="-127"/>
                        </a:rPr>
                        <a:t> network entity</a:t>
                      </a:r>
                      <a:endParaRPr kumimoji="0" lang="en-US" altLang="ko-KR" sz="2800" b="1" i="0" u="none" strike="noStrike" cap="none" normalizeH="0" baseline="0" dirty="0" smtClean="0">
                        <a:ln>
                          <a:noFill/>
                        </a:ln>
                        <a:solidFill>
                          <a:srgbClr val="000000"/>
                        </a:solidFill>
                        <a:effectLst/>
                        <a:latin typeface="Arial" charset="0"/>
                        <a:ea typeface="Gulim" pitchFamily="34" charset="-127"/>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smtClean="0">
                          <a:ln>
                            <a:noFill/>
                          </a:ln>
                          <a:solidFill>
                            <a:srgbClr val="000000"/>
                          </a:solidFill>
                          <a:effectLst/>
                          <a:latin typeface="Arial" charset="0"/>
                          <a:ea typeface="Gulim" pitchFamily="34" charset="-127"/>
                        </a:rPr>
                        <a:t>Yes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447675">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700" b="1" i="0" u="none" strike="noStrike" cap="none" normalizeH="0" baseline="0" smtClean="0">
                          <a:ln>
                            <a:noFill/>
                          </a:ln>
                          <a:solidFill>
                            <a:srgbClr val="000000"/>
                          </a:solidFill>
                          <a:effectLst/>
                          <a:latin typeface="Arial" charset="0"/>
                          <a:ea typeface="Gulim" pitchFamily="34" charset="-127"/>
                        </a:rPr>
                        <a:t>R4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smtClean="0">
                          <a:ln>
                            <a:noFill/>
                          </a:ln>
                          <a:solidFill>
                            <a:srgbClr val="000000"/>
                          </a:solidFill>
                          <a:effectLst/>
                          <a:latin typeface="Arial" charset="0"/>
                          <a:ea typeface="Gulim" pitchFamily="34" charset="-127"/>
                        </a:rPr>
                        <a:t>Between  MIH PoS and a non-PoS MIH Function instance in distinct Network entities</a:t>
                      </a:r>
                      <a:endParaRPr kumimoji="0" lang="en-US" altLang="ko-KR" sz="2800" b="1" i="0" u="none" strike="noStrike" cap="none" normalizeH="0" baseline="0" smtClean="0">
                        <a:ln>
                          <a:noFill/>
                        </a:ln>
                        <a:solidFill>
                          <a:srgbClr val="000000"/>
                        </a:solidFill>
                        <a:effectLst/>
                        <a:latin typeface="Arial" charset="0"/>
                        <a:ea typeface="Gulim" pitchFamily="34" charset="-127"/>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smtClean="0">
                          <a:ln>
                            <a:noFill/>
                          </a:ln>
                          <a:solidFill>
                            <a:srgbClr val="000000"/>
                          </a:solidFill>
                          <a:effectLst/>
                          <a:latin typeface="Arial" charset="0"/>
                          <a:ea typeface="Gulim" pitchFamily="34" charset="-127"/>
                        </a:rPr>
                        <a:t>Yes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7675">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700" b="1" i="0" u="none" strike="noStrike" cap="none" normalizeH="0" baseline="0" smtClean="0">
                          <a:ln>
                            <a:noFill/>
                          </a:ln>
                          <a:solidFill>
                            <a:srgbClr val="000000"/>
                          </a:solidFill>
                          <a:effectLst/>
                          <a:latin typeface="Arial" charset="0"/>
                          <a:ea typeface="Gulim" pitchFamily="34" charset="-127"/>
                        </a:rPr>
                        <a:t>R5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smtClean="0">
                          <a:ln>
                            <a:noFill/>
                          </a:ln>
                          <a:solidFill>
                            <a:srgbClr val="000000"/>
                          </a:solidFill>
                          <a:effectLst/>
                          <a:latin typeface="Arial" charset="0"/>
                          <a:ea typeface="Gulim" pitchFamily="34" charset="-127"/>
                        </a:rPr>
                        <a:t>Between  MIH PoS and another MIH PoS instance in distinct Network entities</a:t>
                      </a:r>
                      <a:endParaRPr kumimoji="0" lang="en-US" altLang="ko-KR" sz="2800" b="1" i="0" u="none" strike="noStrike" cap="none" normalizeH="0" baseline="0" smtClean="0">
                        <a:ln>
                          <a:noFill/>
                        </a:ln>
                        <a:solidFill>
                          <a:srgbClr val="000000"/>
                        </a:solidFill>
                        <a:effectLst/>
                        <a:latin typeface="Arial" charset="0"/>
                        <a:ea typeface="Gulim" pitchFamily="34" charset="-127"/>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dirty="0" smtClean="0">
                          <a:ln>
                            <a:noFill/>
                          </a:ln>
                          <a:solidFill>
                            <a:srgbClr val="000000"/>
                          </a:solidFill>
                          <a:effectLst/>
                          <a:latin typeface="Arial" charset="0"/>
                          <a:ea typeface="Gulim" pitchFamily="34" charset="-127"/>
                        </a:rPr>
                        <a:t>Yes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584732" name="Slide Number Placeholder 5"/>
          <p:cNvSpPr>
            <a:spLocks noGrp="1"/>
          </p:cNvSpPr>
          <p:nvPr>
            <p:ph type="sldNum" sz="quarter" idx="12"/>
          </p:nvPr>
        </p:nvSpPr>
        <p:spPr bwMode="auto">
          <a:xfrm>
            <a:off x="8728075" y="6553200"/>
            <a:ext cx="415925" cy="304800"/>
          </a:xfrm>
          <a:noFill/>
          <a:ln>
            <a:miter lim="800000"/>
            <a:headEnd/>
            <a:tailEnd/>
          </a:ln>
        </p:spPr>
        <p:txBody>
          <a:bodyPr wrap="square" lIns="91440" tIns="45720" rIns="91440" bIns="45720" numCol="1" anchorCtr="0" compatLnSpc="1">
            <a:prstTxWarp prst="textNoShape">
              <a:avLst/>
            </a:prstTxWarp>
          </a:bodyPr>
          <a:lstStyle/>
          <a:p>
            <a:fld id="{99F9CEDE-D421-4AD9-B600-1B0B4ACDA2D7}" type="slidenum">
              <a:rPr lang="ko-KR" altLang="en-US" smtClean="0">
                <a:cs typeface="맑은 고딕"/>
              </a:rPr>
              <a:pPr/>
              <a:t>12</a:t>
            </a:fld>
            <a:endParaRPr lang="en-US" altLang="ko-KR" smtClean="0">
              <a:cs typeface="맑은 고딕"/>
            </a:endParaRPr>
          </a:p>
        </p:txBody>
      </p:sp>
      <p:sp>
        <p:nvSpPr>
          <p:cNvPr id="584733" name="AutoShape 2"/>
          <p:cNvSpPr>
            <a:spLocks noChangeArrowheads="1"/>
          </p:cNvSpPr>
          <p:nvPr/>
        </p:nvSpPr>
        <p:spPr bwMode="auto">
          <a:xfrm>
            <a:off x="323528" y="548680"/>
            <a:ext cx="8662987" cy="3249612"/>
          </a:xfrm>
          <a:prstGeom prst="roundRect">
            <a:avLst>
              <a:gd name="adj" fmla="val 16667"/>
            </a:avLst>
          </a:prstGeom>
          <a:solidFill>
            <a:schemeClr val="bg1">
              <a:lumMod val="85000"/>
            </a:schemeClr>
          </a:solidFill>
          <a:ln w="12700" algn="ctr">
            <a:noFill/>
            <a:round/>
            <a:headEnd type="none" w="sm" len="sm"/>
            <a:tailEnd type="none" w="sm" len="sm"/>
          </a:ln>
        </p:spPr>
        <p:txBody>
          <a:bodyPr wrap="none" anchor="ctr"/>
          <a:lstStyle/>
          <a:p>
            <a:pPr algn="ctr" eaLnBrk="0" hangingPunct="0"/>
            <a:endParaRPr lang="ko-KR" altLang="en-US" sz="2000" b="1">
              <a:latin typeface="Arial" charset="0"/>
              <a:ea typeface="Gulim" pitchFamily="34" charset="-127"/>
            </a:endParaRPr>
          </a:p>
        </p:txBody>
      </p:sp>
      <p:sp>
        <p:nvSpPr>
          <p:cNvPr id="584734" name="Rectangle 4"/>
          <p:cNvSpPr>
            <a:spLocks noChangeArrowheads="1"/>
          </p:cNvSpPr>
          <p:nvPr/>
        </p:nvSpPr>
        <p:spPr bwMode="auto">
          <a:xfrm>
            <a:off x="0" y="1343025"/>
            <a:ext cx="9144000" cy="0"/>
          </a:xfrm>
          <a:prstGeom prst="rect">
            <a:avLst/>
          </a:prstGeom>
          <a:noFill/>
          <a:ln w="12700" algn="ctr">
            <a:noFill/>
            <a:miter lim="800000"/>
            <a:headEnd type="none" w="sm" len="sm"/>
            <a:tailEnd type="none" w="sm" len="sm"/>
          </a:ln>
        </p:spPr>
        <p:txBody>
          <a:bodyPr wrap="none" anchor="ctr">
            <a:spAutoFit/>
          </a:bodyPr>
          <a:lstStyle/>
          <a:p>
            <a:pPr algn="ctr" eaLnBrk="0" hangingPunct="0"/>
            <a:endParaRPr lang="en-US"/>
          </a:p>
        </p:txBody>
      </p:sp>
      <p:sp>
        <p:nvSpPr>
          <p:cNvPr id="584735" name="Rectangle 37"/>
          <p:cNvSpPr>
            <a:spLocks noChangeArrowheads="1"/>
          </p:cNvSpPr>
          <p:nvPr/>
        </p:nvSpPr>
        <p:spPr bwMode="auto">
          <a:xfrm>
            <a:off x="0" y="0"/>
            <a:ext cx="9144000" cy="0"/>
          </a:xfrm>
          <a:prstGeom prst="rect">
            <a:avLst/>
          </a:prstGeom>
          <a:noFill/>
          <a:ln w="12700" algn="ctr">
            <a:noFill/>
            <a:miter lim="800000"/>
            <a:headEnd type="none" w="sm" len="sm"/>
            <a:tailEnd type="none" w="sm" len="sm"/>
          </a:ln>
        </p:spPr>
        <p:txBody>
          <a:bodyPr wrap="none" anchor="ctr">
            <a:spAutoFit/>
          </a:bodyPr>
          <a:lstStyle/>
          <a:p>
            <a:pPr algn="ctr" eaLnBrk="0" hangingPunct="0"/>
            <a:endParaRPr lang="en-US"/>
          </a:p>
        </p:txBody>
      </p:sp>
      <p:sp>
        <p:nvSpPr>
          <p:cNvPr id="584736" name="AutoShape 38"/>
          <p:cNvSpPr>
            <a:spLocks noChangeAspect="1" noChangeArrowheads="1" noTextEdit="1"/>
          </p:cNvSpPr>
          <p:nvPr/>
        </p:nvSpPr>
        <p:spPr bwMode="auto">
          <a:xfrm>
            <a:off x="-169863" y="-306388"/>
            <a:ext cx="6727826" cy="3384551"/>
          </a:xfrm>
          <a:prstGeom prst="rect">
            <a:avLst/>
          </a:prstGeom>
          <a:noFill/>
          <a:ln w="9525">
            <a:noFill/>
            <a:miter lim="800000"/>
            <a:headEnd/>
            <a:tailEnd/>
          </a:ln>
        </p:spPr>
        <p:txBody>
          <a:bodyPr/>
          <a:lstStyle/>
          <a:p>
            <a:endParaRPr lang="en-US"/>
          </a:p>
        </p:txBody>
      </p:sp>
      <p:sp>
        <p:nvSpPr>
          <p:cNvPr id="584737" name="Rectangle 39"/>
          <p:cNvSpPr>
            <a:spLocks noChangeArrowheads="1"/>
          </p:cNvSpPr>
          <p:nvPr/>
        </p:nvSpPr>
        <p:spPr bwMode="auto">
          <a:xfrm>
            <a:off x="0" y="447675"/>
            <a:ext cx="34925" cy="168275"/>
          </a:xfrm>
          <a:prstGeom prst="rect">
            <a:avLst/>
          </a:prstGeom>
          <a:noFill/>
          <a:ln w="9525">
            <a:noFill/>
            <a:miter lim="800000"/>
            <a:headEnd/>
            <a:tailEnd/>
          </a:ln>
        </p:spPr>
        <p:txBody>
          <a:bodyPr wrap="none" lIns="0" tIns="0" rIns="0" bIns="0">
            <a:spAutoFit/>
          </a:bodyPr>
          <a:lstStyle/>
          <a:p>
            <a:pPr algn="ctr" eaLnBrk="0" hangingPunct="0"/>
            <a:r>
              <a:rPr lang="ko-KR" altLang="en-US" sz="11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738" name="Line 40"/>
          <p:cNvSpPr>
            <a:spLocks noChangeShapeType="1"/>
          </p:cNvSpPr>
          <p:nvPr/>
        </p:nvSpPr>
        <p:spPr bwMode="auto">
          <a:xfrm>
            <a:off x="1101725" y="2230438"/>
            <a:ext cx="255588" cy="136525"/>
          </a:xfrm>
          <a:prstGeom prst="line">
            <a:avLst/>
          </a:prstGeom>
          <a:noFill/>
          <a:ln w="12700">
            <a:solidFill>
              <a:srgbClr val="000000"/>
            </a:solidFill>
            <a:round/>
            <a:headEnd/>
            <a:tailEnd/>
          </a:ln>
        </p:spPr>
        <p:txBody>
          <a:bodyPr/>
          <a:lstStyle/>
          <a:p>
            <a:endParaRPr lang="en-US"/>
          </a:p>
        </p:txBody>
      </p:sp>
      <p:sp>
        <p:nvSpPr>
          <p:cNvPr id="584739" name="Line 41"/>
          <p:cNvSpPr>
            <a:spLocks noChangeShapeType="1"/>
          </p:cNvSpPr>
          <p:nvPr/>
        </p:nvSpPr>
        <p:spPr bwMode="auto">
          <a:xfrm>
            <a:off x="1357313" y="2366963"/>
            <a:ext cx="247650" cy="136525"/>
          </a:xfrm>
          <a:prstGeom prst="line">
            <a:avLst/>
          </a:prstGeom>
          <a:noFill/>
          <a:ln w="12700">
            <a:solidFill>
              <a:srgbClr val="000000"/>
            </a:solidFill>
            <a:round/>
            <a:headEnd/>
            <a:tailEnd/>
          </a:ln>
        </p:spPr>
        <p:txBody>
          <a:bodyPr/>
          <a:lstStyle/>
          <a:p>
            <a:endParaRPr lang="en-US"/>
          </a:p>
        </p:txBody>
      </p:sp>
      <p:sp>
        <p:nvSpPr>
          <p:cNvPr id="584740" name="Line 42"/>
          <p:cNvSpPr>
            <a:spLocks noChangeShapeType="1"/>
          </p:cNvSpPr>
          <p:nvPr/>
        </p:nvSpPr>
        <p:spPr bwMode="auto">
          <a:xfrm>
            <a:off x="1604963" y="2503488"/>
            <a:ext cx="122237" cy="63500"/>
          </a:xfrm>
          <a:prstGeom prst="line">
            <a:avLst/>
          </a:prstGeom>
          <a:noFill/>
          <a:ln w="12700">
            <a:solidFill>
              <a:srgbClr val="000000"/>
            </a:solidFill>
            <a:round/>
            <a:headEnd/>
            <a:tailEnd/>
          </a:ln>
        </p:spPr>
        <p:txBody>
          <a:bodyPr/>
          <a:lstStyle/>
          <a:p>
            <a:endParaRPr lang="en-US"/>
          </a:p>
        </p:txBody>
      </p:sp>
      <p:sp>
        <p:nvSpPr>
          <p:cNvPr id="584741" name="Line 43"/>
          <p:cNvSpPr>
            <a:spLocks noChangeShapeType="1"/>
          </p:cNvSpPr>
          <p:nvPr/>
        </p:nvSpPr>
        <p:spPr bwMode="auto">
          <a:xfrm>
            <a:off x="1727200" y="2566988"/>
            <a:ext cx="120650" cy="65087"/>
          </a:xfrm>
          <a:prstGeom prst="line">
            <a:avLst/>
          </a:prstGeom>
          <a:noFill/>
          <a:ln w="12700">
            <a:solidFill>
              <a:srgbClr val="000000"/>
            </a:solidFill>
            <a:round/>
            <a:headEnd/>
            <a:tailEnd/>
          </a:ln>
        </p:spPr>
        <p:txBody>
          <a:bodyPr/>
          <a:lstStyle/>
          <a:p>
            <a:endParaRPr lang="en-US"/>
          </a:p>
        </p:txBody>
      </p:sp>
      <p:sp>
        <p:nvSpPr>
          <p:cNvPr id="584742" name="Line 44"/>
          <p:cNvSpPr>
            <a:spLocks noChangeShapeType="1"/>
          </p:cNvSpPr>
          <p:nvPr/>
        </p:nvSpPr>
        <p:spPr bwMode="auto">
          <a:xfrm>
            <a:off x="1847850" y="2632075"/>
            <a:ext cx="114300" cy="60325"/>
          </a:xfrm>
          <a:prstGeom prst="line">
            <a:avLst/>
          </a:prstGeom>
          <a:noFill/>
          <a:ln w="12700">
            <a:solidFill>
              <a:srgbClr val="000000"/>
            </a:solidFill>
            <a:round/>
            <a:headEnd/>
            <a:tailEnd/>
          </a:ln>
        </p:spPr>
        <p:txBody>
          <a:bodyPr/>
          <a:lstStyle/>
          <a:p>
            <a:endParaRPr lang="en-US"/>
          </a:p>
        </p:txBody>
      </p:sp>
      <p:sp>
        <p:nvSpPr>
          <p:cNvPr id="584743" name="Line 45"/>
          <p:cNvSpPr>
            <a:spLocks noChangeShapeType="1"/>
          </p:cNvSpPr>
          <p:nvPr/>
        </p:nvSpPr>
        <p:spPr bwMode="auto">
          <a:xfrm>
            <a:off x="1962150" y="2692400"/>
            <a:ext cx="111125" cy="55563"/>
          </a:xfrm>
          <a:prstGeom prst="line">
            <a:avLst/>
          </a:prstGeom>
          <a:noFill/>
          <a:ln w="12700">
            <a:solidFill>
              <a:srgbClr val="000000"/>
            </a:solidFill>
            <a:round/>
            <a:headEnd/>
            <a:tailEnd/>
          </a:ln>
        </p:spPr>
        <p:txBody>
          <a:bodyPr/>
          <a:lstStyle/>
          <a:p>
            <a:endParaRPr lang="en-US"/>
          </a:p>
        </p:txBody>
      </p:sp>
      <p:sp>
        <p:nvSpPr>
          <p:cNvPr id="584744" name="Line 46"/>
          <p:cNvSpPr>
            <a:spLocks noChangeShapeType="1"/>
          </p:cNvSpPr>
          <p:nvPr/>
        </p:nvSpPr>
        <p:spPr bwMode="auto">
          <a:xfrm>
            <a:off x="2073275" y="2747963"/>
            <a:ext cx="207963" cy="109537"/>
          </a:xfrm>
          <a:prstGeom prst="line">
            <a:avLst/>
          </a:prstGeom>
          <a:noFill/>
          <a:ln w="12700">
            <a:solidFill>
              <a:srgbClr val="000000"/>
            </a:solidFill>
            <a:round/>
            <a:headEnd/>
            <a:tailEnd/>
          </a:ln>
        </p:spPr>
        <p:txBody>
          <a:bodyPr/>
          <a:lstStyle/>
          <a:p>
            <a:endParaRPr lang="en-US"/>
          </a:p>
        </p:txBody>
      </p:sp>
      <p:sp>
        <p:nvSpPr>
          <p:cNvPr id="584745" name="Line 47"/>
          <p:cNvSpPr>
            <a:spLocks noChangeShapeType="1"/>
          </p:cNvSpPr>
          <p:nvPr/>
        </p:nvSpPr>
        <p:spPr bwMode="auto">
          <a:xfrm>
            <a:off x="2281238" y="2857500"/>
            <a:ext cx="96837" cy="52388"/>
          </a:xfrm>
          <a:prstGeom prst="line">
            <a:avLst/>
          </a:prstGeom>
          <a:noFill/>
          <a:ln w="12700">
            <a:solidFill>
              <a:srgbClr val="000000"/>
            </a:solidFill>
            <a:round/>
            <a:headEnd/>
            <a:tailEnd/>
          </a:ln>
        </p:spPr>
        <p:txBody>
          <a:bodyPr/>
          <a:lstStyle/>
          <a:p>
            <a:endParaRPr lang="en-US"/>
          </a:p>
        </p:txBody>
      </p:sp>
      <p:sp>
        <p:nvSpPr>
          <p:cNvPr id="584746" name="Line 48"/>
          <p:cNvSpPr>
            <a:spLocks noChangeShapeType="1"/>
          </p:cNvSpPr>
          <p:nvPr/>
        </p:nvSpPr>
        <p:spPr bwMode="auto">
          <a:xfrm>
            <a:off x="2378075" y="2909888"/>
            <a:ext cx="98425" cy="50800"/>
          </a:xfrm>
          <a:prstGeom prst="line">
            <a:avLst/>
          </a:prstGeom>
          <a:noFill/>
          <a:ln w="12700">
            <a:solidFill>
              <a:srgbClr val="000000"/>
            </a:solidFill>
            <a:round/>
            <a:headEnd/>
            <a:tailEnd/>
          </a:ln>
        </p:spPr>
        <p:txBody>
          <a:bodyPr/>
          <a:lstStyle/>
          <a:p>
            <a:endParaRPr lang="en-US"/>
          </a:p>
        </p:txBody>
      </p:sp>
      <p:sp>
        <p:nvSpPr>
          <p:cNvPr id="584747" name="Line 49"/>
          <p:cNvSpPr>
            <a:spLocks noChangeShapeType="1"/>
          </p:cNvSpPr>
          <p:nvPr/>
        </p:nvSpPr>
        <p:spPr bwMode="auto">
          <a:xfrm>
            <a:off x="2476500" y="2960688"/>
            <a:ext cx="90488" cy="47625"/>
          </a:xfrm>
          <a:prstGeom prst="line">
            <a:avLst/>
          </a:prstGeom>
          <a:noFill/>
          <a:ln w="12700">
            <a:solidFill>
              <a:srgbClr val="000000"/>
            </a:solidFill>
            <a:round/>
            <a:headEnd/>
            <a:tailEnd/>
          </a:ln>
        </p:spPr>
        <p:txBody>
          <a:bodyPr/>
          <a:lstStyle/>
          <a:p>
            <a:endParaRPr lang="en-US"/>
          </a:p>
        </p:txBody>
      </p:sp>
      <p:sp>
        <p:nvSpPr>
          <p:cNvPr id="584748" name="Line 50"/>
          <p:cNvSpPr>
            <a:spLocks noChangeShapeType="1"/>
          </p:cNvSpPr>
          <p:nvPr/>
        </p:nvSpPr>
        <p:spPr bwMode="auto">
          <a:xfrm>
            <a:off x="2566988" y="3008313"/>
            <a:ext cx="90487" cy="38100"/>
          </a:xfrm>
          <a:prstGeom prst="line">
            <a:avLst/>
          </a:prstGeom>
          <a:noFill/>
          <a:ln w="12700">
            <a:solidFill>
              <a:srgbClr val="000000"/>
            </a:solidFill>
            <a:round/>
            <a:headEnd/>
            <a:tailEnd/>
          </a:ln>
        </p:spPr>
        <p:txBody>
          <a:bodyPr/>
          <a:lstStyle/>
          <a:p>
            <a:endParaRPr lang="en-US"/>
          </a:p>
        </p:txBody>
      </p:sp>
      <p:sp>
        <p:nvSpPr>
          <p:cNvPr id="584749" name="Line 51"/>
          <p:cNvSpPr>
            <a:spLocks noChangeShapeType="1"/>
          </p:cNvSpPr>
          <p:nvPr/>
        </p:nvSpPr>
        <p:spPr bwMode="auto">
          <a:xfrm>
            <a:off x="2657475" y="3046413"/>
            <a:ext cx="84138" cy="36512"/>
          </a:xfrm>
          <a:prstGeom prst="line">
            <a:avLst/>
          </a:prstGeom>
          <a:noFill/>
          <a:ln w="12700">
            <a:solidFill>
              <a:srgbClr val="000000"/>
            </a:solidFill>
            <a:round/>
            <a:headEnd/>
            <a:tailEnd/>
          </a:ln>
        </p:spPr>
        <p:txBody>
          <a:bodyPr/>
          <a:lstStyle/>
          <a:p>
            <a:endParaRPr lang="en-US"/>
          </a:p>
        </p:txBody>
      </p:sp>
      <p:sp>
        <p:nvSpPr>
          <p:cNvPr id="584750" name="Line 52"/>
          <p:cNvSpPr>
            <a:spLocks noChangeShapeType="1"/>
          </p:cNvSpPr>
          <p:nvPr/>
        </p:nvSpPr>
        <p:spPr bwMode="auto">
          <a:xfrm>
            <a:off x="2741613" y="3082925"/>
            <a:ext cx="80962" cy="30163"/>
          </a:xfrm>
          <a:prstGeom prst="line">
            <a:avLst/>
          </a:prstGeom>
          <a:noFill/>
          <a:ln w="9525">
            <a:solidFill>
              <a:srgbClr val="000000"/>
            </a:solidFill>
            <a:round/>
            <a:headEnd/>
            <a:tailEnd/>
          </a:ln>
        </p:spPr>
        <p:txBody>
          <a:bodyPr/>
          <a:lstStyle/>
          <a:p>
            <a:endParaRPr lang="en-US"/>
          </a:p>
        </p:txBody>
      </p:sp>
      <p:sp>
        <p:nvSpPr>
          <p:cNvPr id="584751" name="Line 53"/>
          <p:cNvSpPr>
            <a:spLocks noChangeShapeType="1"/>
          </p:cNvSpPr>
          <p:nvPr/>
        </p:nvSpPr>
        <p:spPr bwMode="auto">
          <a:xfrm>
            <a:off x="2822575" y="3113088"/>
            <a:ext cx="76200" cy="22225"/>
          </a:xfrm>
          <a:prstGeom prst="line">
            <a:avLst/>
          </a:prstGeom>
          <a:noFill/>
          <a:ln w="9525">
            <a:solidFill>
              <a:srgbClr val="000000"/>
            </a:solidFill>
            <a:round/>
            <a:headEnd/>
            <a:tailEnd/>
          </a:ln>
        </p:spPr>
        <p:txBody>
          <a:bodyPr/>
          <a:lstStyle/>
          <a:p>
            <a:endParaRPr lang="en-US"/>
          </a:p>
        </p:txBody>
      </p:sp>
      <p:sp>
        <p:nvSpPr>
          <p:cNvPr id="584752" name="Line 54"/>
          <p:cNvSpPr>
            <a:spLocks noChangeShapeType="1"/>
          </p:cNvSpPr>
          <p:nvPr/>
        </p:nvSpPr>
        <p:spPr bwMode="auto">
          <a:xfrm>
            <a:off x="2898775" y="3135313"/>
            <a:ext cx="71438" cy="14287"/>
          </a:xfrm>
          <a:prstGeom prst="line">
            <a:avLst/>
          </a:prstGeom>
          <a:noFill/>
          <a:ln w="9525">
            <a:solidFill>
              <a:srgbClr val="000000"/>
            </a:solidFill>
            <a:round/>
            <a:headEnd/>
            <a:tailEnd/>
          </a:ln>
        </p:spPr>
        <p:txBody>
          <a:bodyPr/>
          <a:lstStyle/>
          <a:p>
            <a:endParaRPr lang="en-US"/>
          </a:p>
        </p:txBody>
      </p:sp>
      <p:sp>
        <p:nvSpPr>
          <p:cNvPr id="584753" name="Line 55"/>
          <p:cNvSpPr>
            <a:spLocks noChangeShapeType="1"/>
          </p:cNvSpPr>
          <p:nvPr/>
        </p:nvSpPr>
        <p:spPr bwMode="auto">
          <a:xfrm>
            <a:off x="2970213" y="3149600"/>
            <a:ext cx="66675" cy="11113"/>
          </a:xfrm>
          <a:prstGeom prst="line">
            <a:avLst/>
          </a:prstGeom>
          <a:noFill/>
          <a:ln w="9525">
            <a:solidFill>
              <a:srgbClr val="000000"/>
            </a:solidFill>
            <a:round/>
            <a:headEnd/>
            <a:tailEnd/>
          </a:ln>
        </p:spPr>
        <p:txBody>
          <a:bodyPr/>
          <a:lstStyle/>
          <a:p>
            <a:endParaRPr lang="en-US"/>
          </a:p>
        </p:txBody>
      </p:sp>
      <p:sp>
        <p:nvSpPr>
          <p:cNvPr id="584754" name="Line 56"/>
          <p:cNvSpPr>
            <a:spLocks noChangeShapeType="1"/>
          </p:cNvSpPr>
          <p:nvPr/>
        </p:nvSpPr>
        <p:spPr bwMode="auto">
          <a:xfrm>
            <a:off x="3036888" y="3160713"/>
            <a:ext cx="63500" cy="6350"/>
          </a:xfrm>
          <a:prstGeom prst="line">
            <a:avLst/>
          </a:prstGeom>
          <a:noFill/>
          <a:ln w="9525">
            <a:solidFill>
              <a:srgbClr val="000000"/>
            </a:solidFill>
            <a:round/>
            <a:headEnd/>
            <a:tailEnd/>
          </a:ln>
        </p:spPr>
        <p:txBody>
          <a:bodyPr/>
          <a:lstStyle/>
          <a:p>
            <a:endParaRPr lang="en-US"/>
          </a:p>
        </p:txBody>
      </p:sp>
      <p:sp>
        <p:nvSpPr>
          <p:cNvPr id="584755" name="Line 57"/>
          <p:cNvSpPr>
            <a:spLocks noChangeShapeType="1"/>
          </p:cNvSpPr>
          <p:nvPr/>
        </p:nvSpPr>
        <p:spPr bwMode="auto">
          <a:xfrm>
            <a:off x="3100388" y="3167063"/>
            <a:ext cx="65087" cy="1587"/>
          </a:xfrm>
          <a:prstGeom prst="line">
            <a:avLst/>
          </a:prstGeom>
          <a:noFill/>
          <a:ln w="9525">
            <a:solidFill>
              <a:srgbClr val="000000"/>
            </a:solidFill>
            <a:round/>
            <a:headEnd/>
            <a:tailEnd/>
          </a:ln>
        </p:spPr>
        <p:txBody>
          <a:bodyPr/>
          <a:lstStyle/>
          <a:p>
            <a:endParaRPr lang="en-US"/>
          </a:p>
        </p:txBody>
      </p:sp>
      <p:sp>
        <p:nvSpPr>
          <p:cNvPr id="584756" name="Line 58"/>
          <p:cNvSpPr>
            <a:spLocks noChangeShapeType="1"/>
          </p:cNvSpPr>
          <p:nvPr/>
        </p:nvSpPr>
        <p:spPr bwMode="auto">
          <a:xfrm>
            <a:off x="3165475" y="3168650"/>
            <a:ext cx="57150" cy="1588"/>
          </a:xfrm>
          <a:prstGeom prst="line">
            <a:avLst/>
          </a:prstGeom>
          <a:noFill/>
          <a:ln w="9525">
            <a:solidFill>
              <a:srgbClr val="000000"/>
            </a:solidFill>
            <a:round/>
            <a:headEnd/>
            <a:tailEnd/>
          </a:ln>
        </p:spPr>
        <p:txBody>
          <a:bodyPr/>
          <a:lstStyle/>
          <a:p>
            <a:endParaRPr lang="en-US"/>
          </a:p>
        </p:txBody>
      </p:sp>
      <p:sp>
        <p:nvSpPr>
          <p:cNvPr id="584757" name="Line 59"/>
          <p:cNvSpPr>
            <a:spLocks noChangeShapeType="1"/>
          </p:cNvSpPr>
          <p:nvPr/>
        </p:nvSpPr>
        <p:spPr bwMode="auto">
          <a:xfrm flipV="1">
            <a:off x="3222625" y="3163888"/>
            <a:ext cx="117475" cy="4762"/>
          </a:xfrm>
          <a:prstGeom prst="line">
            <a:avLst/>
          </a:prstGeom>
          <a:noFill/>
          <a:ln w="9525">
            <a:solidFill>
              <a:srgbClr val="000000"/>
            </a:solidFill>
            <a:round/>
            <a:headEnd/>
            <a:tailEnd/>
          </a:ln>
        </p:spPr>
        <p:txBody>
          <a:bodyPr/>
          <a:lstStyle/>
          <a:p>
            <a:endParaRPr lang="en-US"/>
          </a:p>
        </p:txBody>
      </p:sp>
      <p:sp>
        <p:nvSpPr>
          <p:cNvPr id="584758" name="Line 60"/>
          <p:cNvSpPr>
            <a:spLocks noChangeShapeType="1"/>
          </p:cNvSpPr>
          <p:nvPr/>
        </p:nvSpPr>
        <p:spPr bwMode="auto">
          <a:xfrm>
            <a:off x="3340100" y="2197100"/>
            <a:ext cx="1543050" cy="1588"/>
          </a:xfrm>
          <a:prstGeom prst="line">
            <a:avLst/>
          </a:prstGeom>
          <a:noFill/>
          <a:ln w="9525">
            <a:solidFill>
              <a:srgbClr val="000000"/>
            </a:solidFill>
            <a:round/>
            <a:headEnd/>
            <a:tailEnd/>
          </a:ln>
        </p:spPr>
        <p:txBody>
          <a:bodyPr/>
          <a:lstStyle/>
          <a:p>
            <a:endParaRPr lang="en-US"/>
          </a:p>
        </p:txBody>
      </p:sp>
      <p:sp>
        <p:nvSpPr>
          <p:cNvPr id="584759" name="Rectangle 61"/>
          <p:cNvSpPr>
            <a:spLocks noChangeArrowheads="1"/>
          </p:cNvSpPr>
          <p:nvPr/>
        </p:nvSpPr>
        <p:spPr bwMode="auto">
          <a:xfrm>
            <a:off x="2593975" y="2363788"/>
            <a:ext cx="906463"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Serving PoA</a:t>
            </a:r>
            <a:endParaRPr lang="en-US" altLang="ko-KR" sz="2800" b="1">
              <a:latin typeface="Arial" charset="0"/>
              <a:ea typeface="Gulim" pitchFamily="34" charset="-127"/>
            </a:endParaRPr>
          </a:p>
        </p:txBody>
      </p:sp>
      <p:sp>
        <p:nvSpPr>
          <p:cNvPr id="584760" name="Rectangle 62"/>
          <p:cNvSpPr>
            <a:spLocks noChangeArrowheads="1"/>
          </p:cNvSpPr>
          <p:nvPr/>
        </p:nvSpPr>
        <p:spPr bwMode="auto">
          <a:xfrm>
            <a:off x="3859213" y="3333750"/>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761" name="Rectangle 63"/>
          <p:cNvSpPr>
            <a:spLocks noChangeArrowheads="1"/>
          </p:cNvSpPr>
          <p:nvPr/>
        </p:nvSpPr>
        <p:spPr bwMode="auto">
          <a:xfrm>
            <a:off x="3895725" y="3333750"/>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762" name="Rectangle 64"/>
          <p:cNvSpPr>
            <a:spLocks noChangeArrowheads="1"/>
          </p:cNvSpPr>
          <p:nvPr/>
        </p:nvSpPr>
        <p:spPr bwMode="auto">
          <a:xfrm>
            <a:off x="4022725" y="3463925"/>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763" name="Rectangle 65"/>
          <p:cNvSpPr>
            <a:spLocks noChangeArrowheads="1"/>
          </p:cNvSpPr>
          <p:nvPr/>
        </p:nvSpPr>
        <p:spPr bwMode="auto">
          <a:xfrm>
            <a:off x="1897063" y="2882900"/>
            <a:ext cx="185737" cy="182563"/>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R3</a:t>
            </a:r>
            <a:endParaRPr lang="en-US" altLang="ko-KR" sz="2800" b="1">
              <a:latin typeface="Arial" charset="0"/>
              <a:ea typeface="Gulim" pitchFamily="34" charset="-127"/>
            </a:endParaRPr>
          </a:p>
        </p:txBody>
      </p:sp>
      <p:sp>
        <p:nvSpPr>
          <p:cNvPr id="584764" name="Rectangle 66"/>
          <p:cNvSpPr>
            <a:spLocks noChangeArrowheads="1"/>
          </p:cNvSpPr>
          <p:nvPr/>
        </p:nvSpPr>
        <p:spPr bwMode="auto">
          <a:xfrm>
            <a:off x="2071688" y="2882900"/>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765" name="Rectangle 67"/>
          <p:cNvSpPr>
            <a:spLocks noChangeArrowheads="1"/>
          </p:cNvSpPr>
          <p:nvPr/>
        </p:nvSpPr>
        <p:spPr bwMode="auto">
          <a:xfrm>
            <a:off x="600075" y="2082800"/>
            <a:ext cx="511175" cy="228600"/>
          </a:xfrm>
          <a:prstGeom prst="rect">
            <a:avLst/>
          </a:prstGeom>
          <a:solidFill>
            <a:srgbClr val="FFFFFF"/>
          </a:solidFill>
          <a:ln w="9525">
            <a:noFill/>
            <a:miter lim="800000"/>
            <a:headEnd/>
            <a:tailEnd/>
          </a:ln>
        </p:spPr>
        <p:txBody>
          <a:bodyPr/>
          <a:lstStyle/>
          <a:p>
            <a:pPr algn="ctr" eaLnBrk="0" hangingPunct="0"/>
            <a:endParaRPr lang="en-US"/>
          </a:p>
        </p:txBody>
      </p:sp>
      <p:sp>
        <p:nvSpPr>
          <p:cNvPr id="584766" name="Rectangle 68"/>
          <p:cNvSpPr>
            <a:spLocks noChangeArrowheads="1"/>
          </p:cNvSpPr>
          <p:nvPr/>
        </p:nvSpPr>
        <p:spPr bwMode="auto">
          <a:xfrm>
            <a:off x="595313" y="2079625"/>
            <a:ext cx="520700" cy="234950"/>
          </a:xfrm>
          <a:prstGeom prst="rect">
            <a:avLst/>
          </a:prstGeom>
          <a:noFill/>
          <a:ln w="9525">
            <a:solidFill>
              <a:srgbClr val="000000"/>
            </a:solidFill>
            <a:miter lim="800000"/>
            <a:headEnd/>
            <a:tailEnd/>
          </a:ln>
        </p:spPr>
        <p:txBody>
          <a:bodyPr/>
          <a:lstStyle/>
          <a:p>
            <a:pPr algn="ctr" eaLnBrk="0" hangingPunct="0"/>
            <a:endParaRPr lang="en-US"/>
          </a:p>
        </p:txBody>
      </p:sp>
      <p:sp>
        <p:nvSpPr>
          <p:cNvPr id="584767" name="Rectangle 69"/>
          <p:cNvSpPr>
            <a:spLocks noChangeArrowheads="1"/>
          </p:cNvSpPr>
          <p:nvPr/>
        </p:nvSpPr>
        <p:spPr bwMode="auto">
          <a:xfrm>
            <a:off x="1031875" y="2130425"/>
            <a:ext cx="34925" cy="152400"/>
          </a:xfrm>
          <a:prstGeom prst="rect">
            <a:avLst/>
          </a:prstGeom>
          <a:noFill/>
          <a:ln w="9525">
            <a:noFill/>
            <a:miter lim="800000"/>
            <a:headEnd/>
            <a:tailEnd/>
          </a:ln>
        </p:spPr>
        <p:txBody>
          <a:bodyPr wrap="none" lIns="0" tIns="0" rIns="0" bIns="0">
            <a:spAutoFit/>
          </a:bodyPr>
          <a:lstStyle/>
          <a:p>
            <a:pPr algn="ctr" eaLnBrk="0" hangingPunct="0"/>
            <a:r>
              <a:rPr lang="ko-KR" altLang="en-US" sz="10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768" name="Rectangle 70"/>
          <p:cNvSpPr>
            <a:spLocks noChangeArrowheads="1"/>
          </p:cNvSpPr>
          <p:nvPr/>
        </p:nvSpPr>
        <p:spPr bwMode="auto">
          <a:xfrm>
            <a:off x="1073150" y="2397125"/>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769" name="Line 71"/>
          <p:cNvSpPr>
            <a:spLocks noChangeShapeType="1"/>
          </p:cNvSpPr>
          <p:nvPr/>
        </p:nvSpPr>
        <p:spPr bwMode="auto">
          <a:xfrm>
            <a:off x="1117600" y="2197100"/>
            <a:ext cx="1681163" cy="1588"/>
          </a:xfrm>
          <a:prstGeom prst="line">
            <a:avLst/>
          </a:prstGeom>
          <a:noFill/>
          <a:ln w="9525">
            <a:solidFill>
              <a:srgbClr val="000000"/>
            </a:solidFill>
            <a:round/>
            <a:headEnd/>
            <a:tailEnd/>
          </a:ln>
        </p:spPr>
        <p:txBody>
          <a:bodyPr/>
          <a:lstStyle/>
          <a:p>
            <a:endParaRPr lang="en-US"/>
          </a:p>
        </p:txBody>
      </p:sp>
      <p:sp>
        <p:nvSpPr>
          <p:cNvPr id="584770" name="Line 72"/>
          <p:cNvSpPr>
            <a:spLocks noChangeShapeType="1"/>
          </p:cNvSpPr>
          <p:nvPr/>
        </p:nvSpPr>
        <p:spPr bwMode="auto">
          <a:xfrm flipV="1">
            <a:off x="1117600" y="1131888"/>
            <a:ext cx="1681163" cy="1065212"/>
          </a:xfrm>
          <a:prstGeom prst="line">
            <a:avLst/>
          </a:prstGeom>
          <a:noFill/>
          <a:ln w="12700">
            <a:solidFill>
              <a:srgbClr val="000000"/>
            </a:solidFill>
            <a:round/>
            <a:headEnd/>
            <a:tailEnd/>
          </a:ln>
        </p:spPr>
        <p:txBody>
          <a:bodyPr/>
          <a:lstStyle/>
          <a:p>
            <a:endParaRPr lang="en-US"/>
          </a:p>
        </p:txBody>
      </p:sp>
      <p:sp>
        <p:nvSpPr>
          <p:cNvPr id="584771" name="Line 73"/>
          <p:cNvSpPr>
            <a:spLocks noChangeShapeType="1"/>
          </p:cNvSpPr>
          <p:nvPr/>
        </p:nvSpPr>
        <p:spPr bwMode="auto">
          <a:xfrm>
            <a:off x="3040063" y="1252538"/>
            <a:ext cx="1587" cy="823912"/>
          </a:xfrm>
          <a:prstGeom prst="line">
            <a:avLst/>
          </a:prstGeom>
          <a:noFill/>
          <a:ln w="9525">
            <a:solidFill>
              <a:srgbClr val="000000"/>
            </a:solidFill>
            <a:round/>
            <a:headEnd/>
            <a:tailEnd/>
          </a:ln>
        </p:spPr>
        <p:txBody>
          <a:bodyPr/>
          <a:lstStyle/>
          <a:p>
            <a:endParaRPr lang="en-US"/>
          </a:p>
        </p:txBody>
      </p:sp>
      <p:sp>
        <p:nvSpPr>
          <p:cNvPr id="584772" name="Line 74"/>
          <p:cNvSpPr>
            <a:spLocks noChangeShapeType="1"/>
          </p:cNvSpPr>
          <p:nvPr/>
        </p:nvSpPr>
        <p:spPr bwMode="auto">
          <a:xfrm>
            <a:off x="3328988" y="1131888"/>
            <a:ext cx="1549400" cy="1076325"/>
          </a:xfrm>
          <a:prstGeom prst="line">
            <a:avLst/>
          </a:prstGeom>
          <a:noFill/>
          <a:ln w="12700">
            <a:solidFill>
              <a:srgbClr val="000000"/>
            </a:solidFill>
            <a:round/>
            <a:headEnd/>
            <a:tailEnd/>
          </a:ln>
        </p:spPr>
        <p:txBody>
          <a:bodyPr/>
          <a:lstStyle/>
          <a:p>
            <a:endParaRPr lang="en-US"/>
          </a:p>
        </p:txBody>
      </p:sp>
      <p:sp>
        <p:nvSpPr>
          <p:cNvPr id="584773" name="Line 75"/>
          <p:cNvSpPr>
            <a:spLocks noChangeShapeType="1"/>
          </p:cNvSpPr>
          <p:nvPr/>
        </p:nvSpPr>
        <p:spPr bwMode="auto">
          <a:xfrm flipH="1">
            <a:off x="2062163" y="2076450"/>
            <a:ext cx="14287" cy="1588"/>
          </a:xfrm>
          <a:prstGeom prst="line">
            <a:avLst/>
          </a:prstGeom>
          <a:noFill/>
          <a:ln w="12700">
            <a:solidFill>
              <a:srgbClr val="000000"/>
            </a:solidFill>
            <a:round/>
            <a:headEnd/>
            <a:tailEnd/>
          </a:ln>
        </p:spPr>
        <p:txBody>
          <a:bodyPr/>
          <a:lstStyle/>
          <a:p>
            <a:endParaRPr lang="en-US"/>
          </a:p>
        </p:txBody>
      </p:sp>
      <p:sp>
        <p:nvSpPr>
          <p:cNvPr id="584774" name="Line 76"/>
          <p:cNvSpPr>
            <a:spLocks noChangeShapeType="1"/>
          </p:cNvSpPr>
          <p:nvPr/>
        </p:nvSpPr>
        <p:spPr bwMode="auto">
          <a:xfrm>
            <a:off x="2062163" y="2076450"/>
            <a:ext cx="1587" cy="238125"/>
          </a:xfrm>
          <a:prstGeom prst="line">
            <a:avLst/>
          </a:prstGeom>
          <a:noFill/>
          <a:ln w="12700">
            <a:solidFill>
              <a:srgbClr val="000000"/>
            </a:solidFill>
            <a:round/>
            <a:headEnd/>
            <a:tailEnd/>
          </a:ln>
        </p:spPr>
        <p:txBody>
          <a:bodyPr/>
          <a:lstStyle/>
          <a:p>
            <a:endParaRPr lang="en-US"/>
          </a:p>
        </p:txBody>
      </p:sp>
      <p:sp>
        <p:nvSpPr>
          <p:cNvPr id="584775" name="Line 77"/>
          <p:cNvSpPr>
            <a:spLocks noChangeShapeType="1"/>
          </p:cNvSpPr>
          <p:nvPr/>
        </p:nvSpPr>
        <p:spPr bwMode="auto">
          <a:xfrm>
            <a:off x="2062163" y="2314575"/>
            <a:ext cx="14287" cy="1588"/>
          </a:xfrm>
          <a:prstGeom prst="line">
            <a:avLst/>
          </a:prstGeom>
          <a:noFill/>
          <a:ln w="12700">
            <a:solidFill>
              <a:srgbClr val="000000"/>
            </a:solidFill>
            <a:round/>
            <a:headEnd/>
            <a:tailEnd/>
          </a:ln>
        </p:spPr>
        <p:txBody>
          <a:bodyPr/>
          <a:lstStyle/>
          <a:p>
            <a:endParaRPr lang="en-US"/>
          </a:p>
        </p:txBody>
      </p:sp>
      <p:sp>
        <p:nvSpPr>
          <p:cNvPr id="584776" name="Line 78"/>
          <p:cNvSpPr>
            <a:spLocks noChangeShapeType="1"/>
          </p:cNvSpPr>
          <p:nvPr/>
        </p:nvSpPr>
        <p:spPr bwMode="auto">
          <a:xfrm flipV="1">
            <a:off x="2076450" y="2076450"/>
            <a:ext cx="1588" cy="238125"/>
          </a:xfrm>
          <a:prstGeom prst="line">
            <a:avLst/>
          </a:prstGeom>
          <a:noFill/>
          <a:ln w="12700">
            <a:solidFill>
              <a:srgbClr val="000000"/>
            </a:solidFill>
            <a:round/>
            <a:headEnd/>
            <a:tailEnd/>
          </a:ln>
        </p:spPr>
        <p:txBody>
          <a:bodyPr/>
          <a:lstStyle/>
          <a:p>
            <a:endParaRPr lang="en-US"/>
          </a:p>
        </p:txBody>
      </p:sp>
      <p:sp>
        <p:nvSpPr>
          <p:cNvPr id="584777" name="Line 79"/>
          <p:cNvSpPr>
            <a:spLocks noChangeShapeType="1"/>
          </p:cNvSpPr>
          <p:nvPr/>
        </p:nvSpPr>
        <p:spPr bwMode="auto">
          <a:xfrm flipH="1">
            <a:off x="1981200" y="1506538"/>
            <a:ext cx="11113" cy="7937"/>
          </a:xfrm>
          <a:prstGeom prst="line">
            <a:avLst/>
          </a:prstGeom>
          <a:noFill/>
          <a:ln w="17463">
            <a:solidFill>
              <a:srgbClr val="000000"/>
            </a:solidFill>
            <a:round/>
            <a:headEnd/>
            <a:tailEnd/>
          </a:ln>
        </p:spPr>
        <p:txBody>
          <a:bodyPr/>
          <a:lstStyle/>
          <a:p>
            <a:endParaRPr lang="en-US"/>
          </a:p>
        </p:txBody>
      </p:sp>
      <p:sp>
        <p:nvSpPr>
          <p:cNvPr id="584778" name="Line 80"/>
          <p:cNvSpPr>
            <a:spLocks noChangeShapeType="1"/>
          </p:cNvSpPr>
          <p:nvPr/>
        </p:nvSpPr>
        <p:spPr bwMode="auto">
          <a:xfrm>
            <a:off x="1981200" y="1514475"/>
            <a:ext cx="171450" cy="188913"/>
          </a:xfrm>
          <a:prstGeom prst="line">
            <a:avLst/>
          </a:prstGeom>
          <a:noFill/>
          <a:ln w="17463">
            <a:solidFill>
              <a:srgbClr val="000000"/>
            </a:solidFill>
            <a:round/>
            <a:headEnd/>
            <a:tailEnd/>
          </a:ln>
        </p:spPr>
        <p:txBody>
          <a:bodyPr/>
          <a:lstStyle/>
          <a:p>
            <a:endParaRPr lang="en-US"/>
          </a:p>
        </p:txBody>
      </p:sp>
      <p:sp>
        <p:nvSpPr>
          <p:cNvPr id="584779" name="Line 81"/>
          <p:cNvSpPr>
            <a:spLocks noChangeShapeType="1"/>
          </p:cNvSpPr>
          <p:nvPr/>
        </p:nvSpPr>
        <p:spPr bwMode="auto">
          <a:xfrm flipV="1">
            <a:off x="2152650" y="1695450"/>
            <a:ext cx="11113" cy="7938"/>
          </a:xfrm>
          <a:prstGeom prst="line">
            <a:avLst/>
          </a:prstGeom>
          <a:noFill/>
          <a:ln w="17463">
            <a:solidFill>
              <a:srgbClr val="000000"/>
            </a:solidFill>
            <a:round/>
            <a:headEnd/>
            <a:tailEnd/>
          </a:ln>
        </p:spPr>
        <p:txBody>
          <a:bodyPr/>
          <a:lstStyle/>
          <a:p>
            <a:endParaRPr lang="en-US"/>
          </a:p>
        </p:txBody>
      </p:sp>
      <p:sp>
        <p:nvSpPr>
          <p:cNvPr id="584780" name="Line 82"/>
          <p:cNvSpPr>
            <a:spLocks noChangeShapeType="1"/>
          </p:cNvSpPr>
          <p:nvPr/>
        </p:nvSpPr>
        <p:spPr bwMode="auto">
          <a:xfrm flipH="1" flipV="1">
            <a:off x="1992313" y="1506538"/>
            <a:ext cx="171450" cy="188912"/>
          </a:xfrm>
          <a:prstGeom prst="line">
            <a:avLst/>
          </a:prstGeom>
          <a:noFill/>
          <a:ln w="17463">
            <a:solidFill>
              <a:srgbClr val="000000"/>
            </a:solidFill>
            <a:round/>
            <a:headEnd/>
            <a:tailEnd/>
          </a:ln>
        </p:spPr>
        <p:txBody>
          <a:bodyPr/>
          <a:lstStyle/>
          <a:p>
            <a:endParaRPr lang="en-US"/>
          </a:p>
        </p:txBody>
      </p:sp>
      <p:sp>
        <p:nvSpPr>
          <p:cNvPr id="584781" name="Line 83"/>
          <p:cNvSpPr>
            <a:spLocks noChangeShapeType="1"/>
          </p:cNvSpPr>
          <p:nvPr/>
        </p:nvSpPr>
        <p:spPr bwMode="auto">
          <a:xfrm flipH="1">
            <a:off x="4052888" y="2093913"/>
            <a:ext cx="12700" cy="1587"/>
          </a:xfrm>
          <a:prstGeom prst="line">
            <a:avLst/>
          </a:prstGeom>
          <a:noFill/>
          <a:ln w="12700">
            <a:solidFill>
              <a:srgbClr val="000000"/>
            </a:solidFill>
            <a:round/>
            <a:headEnd/>
            <a:tailEnd/>
          </a:ln>
        </p:spPr>
        <p:txBody>
          <a:bodyPr/>
          <a:lstStyle/>
          <a:p>
            <a:endParaRPr lang="en-US"/>
          </a:p>
        </p:txBody>
      </p:sp>
      <p:sp>
        <p:nvSpPr>
          <p:cNvPr id="584782" name="Line 84"/>
          <p:cNvSpPr>
            <a:spLocks noChangeShapeType="1"/>
          </p:cNvSpPr>
          <p:nvPr/>
        </p:nvSpPr>
        <p:spPr bwMode="auto">
          <a:xfrm>
            <a:off x="4052888" y="2093913"/>
            <a:ext cx="12700" cy="236537"/>
          </a:xfrm>
          <a:prstGeom prst="line">
            <a:avLst/>
          </a:prstGeom>
          <a:noFill/>
          <a:ln w="12700">
            <a:solidFill>
              <a:srgbClr val="000000"/>
            </a:solidFill>
            <a:round/>
            <a:headEnd/>
            <a:tailEnd/>
          </a:ln>
        </p:spPr>
        <p:txBody>
          <a:bodyPr/>
          <a:lstStyle/>
          <a:p>
            <a:endParaRPr lang="en-US"/>
          </a:p>
        </p:txBody>
      </p:sp>
      <p:sp>
        <p:nvSpPr>
          <p:cNvPr id="584783" name="Line 85"/>
          <p:cNvSpPr>
            <a:spLocks noChangeShapeType="1"/>
          </p:cNvSpPr>
          <p:nvPr/>
        </p:nvSpPr>
        <p:spPr bwMode="auto">
          <a:xfrm>
            <a:off x="4065588" y="2330450"/>
            <a:ext cx="14287" cy="1588"/>
          </a:xfrm>
          <a:prstGeom prst="line">
            <a:avLst/>
          </a:prstGeom>
          <a:noFill/>
          <a:ln w="12700">
            <a:solidFill>
              <a:srgbClr val="000000"/>
            </a:solidFill>
            <a:round/>
            <a:headEnd/>
            <a:tailEnd/>
          </a:ln>
        </p:spPr>
        <p:txBody>
          <a:bodyPr/>
          <a:lstStyle/>
          <a:p>
            <a:endParaRPr lang="en-US"/>
          </a:p>
        </p:txBody>
      </p:sp>
      <p:sp>
        <p:nvSpPr>
          <p:cNvPr id="584784" name="Line 86"/>
          <p:cNvSpPr>
            <a:spLocks noChangeShapeType="1"/>
          </p:cNvSpPr>
          <p:nvPr/>
        </p:nvSpPr>
        <p:spPr bwMode="auto">
          <a:xfrm flipH="1" flipV="1">
            <a:off x="4065588" y="2093913"/>
            <a:ext cx="14287" cy="236537"/>
          </a:xfrm>
          <a:prstGeom prst="line">
            <a:avLst/>
          </a:prstGeom>
          <a:noFill/>
          <a:ln w="12700">
            <a:solidFill>
              <a:srgbClr val="000000"/>
            </a:solidFill>
            <a:round/>
            <a:headEnd/>
            <a:tailEnd/>
          </a:ln>
        </p:spPr>
        <p:txBody>
          <a:bodyPr/>
          <a:lstStyle/>
          <a:p>
            <a:endParaRPr lang="en-US"/>
          </a:p>
        </p:txBody>
      </p:sp>
      <p:sp>
        <p:nvSpPr>
          <p:cNvPr id="584785" name="Line 87"/>
          <p:cNvSpPr>
            <a:spLocks noChangeShapeType="1"/>
          </p:cNvSpPr>
          <p:nvPr/>
        </p:nvSpPr>
        <p:spPr bwMode="auto">
          <a:xfrm flipV="1">
            <a:off x="3201988" y="1757363"/>
            <a:ext cx="1587" cy="11112"/>
          </a:xfrm>
          <a:prstGeom prst="line">
            <a:avLst/>
          </a:prstGeom>
          <a:noFill/>
          <a:ln w="12700">
            <a:solidFill>
              <a:srgbClr val="000000"/>
            </a:solidFill>
            <a:round/>
            <a:headEnd/>
            <a:tailEnd/>
          </a:ln>
        </p:spPr>
        <p:txBody>
          <a:bodyPr/>
          <a:lstStyle/>
          <a:p>
            <a:endParaRPr lang="en-US"/>
          </a:p>
        </p:txBody>
      </p:sp>
      <p:sp>
        <p:nvSpPr>
          <p:cNvPr id="584786" name="Line 88"/>
          <p:cNvSpPr>
            <a:spLocks noChangeShapeType="1"/>
          </p:cNvSpPr>
          <p:nvPr/>
        </p:nvSpPr>
        <p:spPr bwMode="auto">
          <a:xfrm flipH="1">
            <a:off x="2879725" y="1757363"/>
            <a:ext cx="322263" cy="1587"/>
          </a:xfrm>
          <a:prstGeom prst="line">
            <a:avLst/>
          </a:prstGeom>
          <a:noFill/>
          <a:ln w="12700">
            <a:solidFill>
              <a:srgbClr val="000000"/>
            </a:solidFill>
            <a:round/>
            <a:headEnd/>
            <a:tailEnd/>
          </a:ln>
        </p:spPr>
        <p:txBody>
          <a:bodyPr/>
          <a:lstStyle/>
          <a:p>
            <a:endParaRPr lang="en-US"/>
          </a:p>
        </p:txBody>
      </p:sp>
      <p:sp>
        <p:nvSpPr>
          <p:cNvPr id="584787" name="Line 89"/>
          <p:cNvSpPr>
            <a:spLocks noChangeShapeType="1"/>
          </p:cNvSpPr>
          <p:nvPr/>
        </p:nvSpPr>
        <p:spPr bwMode="auto">
          <a:xfrm>
            <a:off x="2879725" y="1757363"/>
            <a:ext cx="1588" cy="11112"/>
          </a:xfrm>
          <a:prstGeom prst="line">
            <a:avLst/>
          </a:prstGeom>
          <a:noFill/>
          <a:ln w="12700">
            <a:solidFill>
              <a:srgbClr val="000000"/>
            </a:solidFill>
            <a:round/>
            <a:headEnd/>
            <a:tailEnd/>
          </a:ln>
        </p:spPr>
        <p:txBody>
          <a:bodyPr/>
          <a:lstStyle/>
          <a:p>
            <a:endParaRPr lang="en-US"/>
          </a:p>
        </p:txBody>
      </p:sp>
      <p:sp>
        <p:nvSpPr>
          <p:cNvPr id="584788" name="Line 90"/>
          <p:cNvSpPr>
            <a:spLocks noChangeShapeType="1"/>
          </p:cNvSpPr>
          <p:nvPr/>
        </p:nvSpPr>
        <p:spPr bwMode="auto">
          <a:xfrm>
            <a:off x="2879725" y="1768475"/>
            <a:ext cx="322263" cy="1588"/>
          </a:xfrm>
          <a:prstGeom prst="line">
            <a:avLst/>
          </a:prstGeom>
          <a:noFill/>
          <a:ln w="12700">
            <a:solidFill>
              <a:srgbClr val="000000"/>
            </a:solidFill>
            <a:round/>
            <a:headEnd/>
            <a:tailEnd/>
          </a:ln>
        </p:spPr>
        <p:txBody>
          <a:bodyPr/>
          <a:lstStyle/>
          <a:p>
            <a:endParaRPr lang="en-US"/>
          </a:p>
        </p:txBody>
      </p:sp>
      <p:sp>
        <p:nvSpPr>
          <p:cNvPr id="584789" name="Line 91"/>
          <p:cNvSpPr>
            <a:spLocks noChangeShapeType="1"/>
          </p:cNvSpPr>
          <p:nvPr/>
        </p:nvSpPr>
        <p:spPr bwMode="auto">
          <a:xfrm flipH="1" flipV="1">
            <a:off x="4173538" y="1589088"/>
            <a:ext cx="9525" cy="9525"/>
          </a:xfrm>
          <a:prstGeom prst="line">
            <a:avLst/>
          </a:prstGeom>
          <a:noFill/>
          <a:ln w="17463">
            <a:solidFill>
              <a:srgbClr val="000000"/>
            </a:solidFill>
            <a:round/>
            <a:headEnd/>
            <a:tailEnd/>
          </a:ln>
        </p:spPr>
        <p:txBody>
          <a:bodyPr/>
          <a:lstStyle/>
          <a:p>
            <a:endParaRPr lang="en-US"/>
          </a:p>
        </p:txBody>
      </p:sp>
      <p:sp>
        <p:nvSpPr>
          <p:cNvPr id="584790" name="Line 92"/>
          <p:cNvSpPr>
            <a:spLocks noChangeShapeType="1"/>
          </p:cNvSpPr>
          <p:nvPr/>
        </p:nvSpPr>
        <p:spPr bwMode="auto">
          <a:xfrm flipH="1">
            <a:off x="3957638" y="1589088"/>
            <a:ext cx="215900" cy="153987"/>
          </a:xfrm>
          <a:prstGeom prst="line">
            <a:avLst/>
          </a:prstGeom>
          <a:noFill/>
          <a:ln w="17463">
            <a:solidFill>
              <a:srgbClr val="000000"/>
            </a:solidFill>
            <a:round/>
            <a:headEnd/>
            <a:tailEnd/>
          </a:ln>
        </p:spPr>
        <p:txBody>
          <a:bodyPr/>
          <a:lstStyle/>
          <a:p>
            <a:endParaRPr lang="en-US"/>
          </a:p>
        </p:txBody>
      </p:sp>
      <p:sp>
        <p:nvSpPr>
          <p:cNvPr id="584791" name="Line 93"/>
          <p:cNvSpPr>
            <a:spLocks noChangeShapeType="1"/>
          </p:cNvSpPr>
          <p:nvPr/>
        </p:nvSpPr>
        <p:spPr bwMode="auto">
          <a:xfrm>
            <a:off x="3957638" y="1743075"/>
            <a:ext cx="11112" cy="7938"/>
          </a:xfrm>
          <a:prstGeom prst="line">
            <a:avLst/>
          </a:prstGeom>
          <a:noFill/>
          <a:ln w="17463">
            <a:solidFill>
              <a:srgbClr val="000000"/>
            </a:solidFill>
            <a:round/>
            <a:headEnd/>
            <a:tailEnd/>
          </a:ln>
        </p:spPr>
        <p:txBody>
          <a:bodyPr/>
          <a:lstStyle/>
          <a:p>
            <a:endParaRPr lang="en-US"/>
          </a:p>
        </p:txBody>
      </p:sp>
      <p:sp>
        <p:nvSpPr>
          <p:cNvPr id="584792" name="Line 94"/>
          <p:cNvSpPr>
            <a:spLocks noChangeShapeType="1"/>
          </p:cNvSpPr>
          <p:nvPr/>
        </p:nvSpPr>
        <p:spPr bwMode="auto">
          <a:xfrm flipV="1">
            <a:off x="3968750" y="1598613"/>
            <a:ext cx="214313" cy="152400"/>
          </a:xfrm>
          <a:prstGeom prst="line">
            <a:avLst/>
          </a:prstGeom>
          <a:noFill/>
          <a:ln w="17463">
            <a:solidFill>
              <a:srgbClr val="000000"/>
            </a:solidFill>
            <a:round/>
            <a:headEnd/>
            <a:tailEnd/>
          </a:ln>
        </p:spPr>
        <p:txBody>
          <a:bodyPr/>
          <a:lstStyle/>
          <a:p>
            <a:endParaRPr lang="en-US"/>
          </a:p>
        </p:txBody>
      </p:sp>
      <p:sp>
        <p:nvSpPr>
          <p:cNvPr id="584793" name="Rectangle 95"/>
          <p:cNvSpPr>
            <a:spLocks noChangeArrowheads="1"/>
          </p:cNvSpPr>
          <p:nvPr/>
        </p:nvSpPr>
        <p:spPr bwMode="auto">
          <a:xfrm>
            <a:off x="1997075" y="2349500"/>
            <a:ext cx="185738" cy="182563"/>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R1</a:t>
            </a:r>
            <a:endParaRPr lang="en-US" altLang="ko-KR" sz="2800" b="1">
              <a:latin typeface="Arial" charset="0"/>
              <a:ea typeface="Gulim" pitchFamily="34" charset="-127"/>
            </a:endParaRPr>
          </a:p>
        </p:txBody>
      </p:sp>
      <p:sp>
        <p:nvSpPr>
          <p:cNvPr id="584794" name="Rectangle 96"/>
          <p:cNvSpPr>
            <a:spLocks noChangeArrowheads="1"/>
          </p:cNvSpPr>
          <p:nvPr/>
        </p:nvSpPr>
        <p:spPr bwMode="auto">
          <a:xfrm>
            <a:off x="2171700" y="2349500"/>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795" name="Rectangle 97"/>
          <p:cNvSpPr>
            <a:spLocks noChangeArrowheads="1"/>
          </p:cNvSpPr>
          <p:nvPr/>
        </p:nvSpPr>
        <p:spPr bwMode="auto">
          <a:xfrm>
            <a:off x="1755775" y="1404938"/>
            <a:ext cx="185738"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R2</a:t>
            </a:r>
            <a:endParaRPr lang="en-US" altLang="ko-KR" sz="2800" b="1">
              <a:latin typeface="Arial" charset="0"/>
              <a:ea typeface="Gulim" pitchFamily="34" charset="-127"/>
            </a:endParaRPr>
          </a:p>
        </p:txBody>
      </p:sp>
      <p:sp>
        <p:nvSpPr>
          <p:cNvPr id="584796" name="Rectangle 98"/>
          <p:cNvSpPr>
            <a:spLocks noChangeArrowheads="1"/>
          </p:cNvSpPr>
          <p:nvPr/>
        </p:nvSpPr>
        <p:spPr bwMode="auto">
          <a:xfrm>
            <a:off x="1930400" y="1404938"/>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797" name="Rectangle 99"/>
          <p:cNvSpPr>
            <a:spLocks noChangeArrowheads="1"/>
          </p:cNvSpPr>
          <p:nvPr/>
        </p:nvSpPr>
        <p:spPr bwMode="auto">
          <a:xfrm>
            <a:off x="3949700" y="2363788"/>
            <a:ext cx="185738"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R4</a:t>
            </a:r>
            <a:endParaRPr lang="en-US" altLang="ko-KR" sz="2800" b="1">
              <a:latin typeface="Arial" charset="0"/>
              <a:ea typeface="Gulim" pitchFamily="34" charset="-127"/>
            </a:endParaRPr>
          </a:p>
        </p:txBody>
      </p:sp>
      <p:sp>
        <p:nvSpPr>
          <p:cNvPr id="584798" name="Rectangle 100"/>
          <p:cNvSpPr>
            <a:spLocks noChangeArrowheads="1"/>
          </p:cNvSpPr>
          <p:nvPr/>
        </p:nvSpPr>
        <p:spPr bwMode="auto">
          <a:xfrm>
            <a:off x="4124325" y="2363788"/>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799" name="Rectangle 101"/>
          <p:cNvSpPr>
            <a:spLocks noChangeArrowheads="1"/>
          </p:cNvSpPr>
          <p:nvPr/>
        </p:nvSpPr>
        <p:spPr bwMode="auto">
          <a:xfrm>
            <a:off x="4257675" y="1484313"/>
            <a:ext cx="185738"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R4</a:t>
            </a:r>
            <a:endParaRPr lang="en-US" altLang="ko-KR" sz="2800" b="1">
              <a:latin typeface="Arial" charset="0"/>
              <a:ea typeface="Gulim" pitchFamily="34" charset="-127"/>
            </a:endParaRPr>
          </a:p>
        </p:txBody>
      </p:sp>
      <p:sp>
        <p:nvSpPr>
          <p:cNvPr id="584800" name="Rectangle 102"/>
          <p:cNvSpPr>
            <a:spLocks noChangeArrowheads="1"/>
          </p:cNvSpPr>
          <p:nvPr/>
        </p:nvSpPr>
        <p:spPr bwMode="auto">
          <a:xfrm>
            <a:off x="4433888" y="1484313"/>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801" name="Line 103"/>
          <p:cNvSpPr>
            <a:spLocks noChangeShapeType="1"/>
          </p:cNvSpPr>
          <p:nvPr/>
        </p:nvSpPr>
        <p:spPr bwMode="auto">
          <a:xfrm flipH="1" flipV="1">
            <a:off x="2112963" y="2633663"/>
            <a:ext cx="9525" cy="6350"/>
          </a:xfrm>
          <a:prstGeom prst="line">
            <a:avLst/>
          </a:prstGeom>
          <a:noFill/>
          <a:ln w="17463">
            <a:solidFill>
              <a:srgbClr val="000000"/>
            </a:solidFill>
            <a:round/>
            <a:headEnd/>
            <a:tailEnd/>
          </a:ln>
        </p:spPr>
        <p:txBody>
          <a:bodyPr/>
          <a:lstStyle/>
          <a:p>
            <a:endParaRPr lang="en-US"/>
          </a:p>
        </p:txBody>
      </p:sp>
      <p:sp>
        <p:nvSpPr>
          <p:cNvPr id="584802" name="Line 104"/>
          <p:cNvSpPr>
            <a:spLocks noChangeShapeType="1"/>
          </p:cNvSpPr>
          <p:nvPr/>
        </p:nvSpPr>
        <p:spPr bwMode="auto">
          <a:xfrm flipH="1">
            <a:off x="1968500" y="2633663"/>
            <a:ext cx="144463" cy="206375"/>
          </a:xfrm>
          <a:prstGeom prst="line">
            <a:avLst/>
          </a:prstGeom>
          <a:noFill/>
          <a:ln w="17463">
            <a:solidFill>
              <a:srgbClr val="000000"/>
            </a:solidFill>
            <a:round/>
            <a:headEnd/>
            <a:tailEnd/>
          </a:ln>
        </p:spPr>
        <p:txBody>
          <a:bodyPr/>
          <a:lstStyle/>
          <a:p>
            <a:endParaRPr lang="en-US"/>
          </a:p>
        </p:txBody>
      </p:sp>
      <p:sp>
        <p:nvSpPr>
          <p:cNvPr id="584803" name="Line 105"/>
          <p:cNvSpPr>
            <a:spLocks noChangeShapeType="1"/>
          </p:cNvSpPr>
          <p:nvPr/>
        </p:nvSpPr>
        <p:spPr bwMode="auto">
          <a:xfrm>
            <a:off x="1968500" y="2840038"/>
            <a:ext cx="9525" cy="6350"/>
          </a:xfrm>
          <a:prstGeom prst="line">
            <a:avLst/>
          </a:prstGeom>
          <a:noFill/>
          <a:ln w="17463">
            <a:solidFill>
              <a:srgbClr val="000000"/>
            </a:solidFill>
            <a:round/>
            <a:headEnd/>
            <a:tailEnd/>
          </a:ln>
        </p:spPr>
        <p:txBody>
          <a:bodyPr/>
          <a:lstStyle/>
          <a:p>
            <a:endParaRPr lang="en-US"/>
          </a:p>
        </p:txBody>
      </p:sp>
      <p:sp>
        <p:nvSpPr>
          <p:cNvPr id="584804" name="Line 106"/>
          <p:cNvSpPr>
            <a:spLocks noChangeShapeType="1"/>
          </p:cNvSpPr>
          <p:nvPr/>
        </p:nvSpPr>
        <p:spPr bwMode="auto">
          <a:xfrm flipV="1">
            <a:off x="1978025" y="2640013"/>
            <a:ext cx="144463" cy="206375"/>
          </a:xfrm>
          <a:prstGeom prst="line">
            <a:avLst/>
          </a:prstGeom>
          <a:noFill/>
          <a:ln w="17463">
            <a:solidFill>
              <a:srgbClr val="000000"/>
            </a:solidFill>
            <a:round/>
            <a:headEnd/>
            <a:tailEnd/>
          </a:ln>
        </p:spPr>
        <p:txBody>
          <a:bodyPr/>
          <a:lstStyle/>
          <a:p>
            <a:endParaRPr lang="en-US"/>
          </a:p>
        </p:txBody>
      </p:sp>
      <p:sp>
        <p:nvSpPr>
          <p:cNvPr id="584805" name="Rectangle 107"/>
          <p:cNvSpPr>
            <a:spLocks noChangeArrowheads="1"/>
          </p:cNvSpPr>
          <p:nvPr/>
        </p:nvSpPr>
        <p:spPr bwMode="auto">
          <a:xfrm>
            <a:off x="2660650" y="2082800"/>
            <a:ext cx="927100" cy="228600"/>
          </a:xfrm>
          <a:prstGeom prst="rect">
            <a:avLst/>
          </a:prstGeom>
          <a:solidFill>
            <a:srgbClr val="FFFFFF"/>
          </a:solidFill>
          <a:ln w="9525">
            <a:noFill/>
            <a:miter lim="800000"/>
            <a:headEnd/>
            <a:tailEnd/>
          </a:ln>
        </p:spPr>
        <p:txBody>
          <a:bodyPr/>
          <a:lstStyle/>
          <a:p>
            <a:pPr algn="ctr" eaLnBrk="0" hangingPunct="0"/>
            <a:endParaRPr lang="en-US"/>
          </a:p>
        </p:txBody>
      </p:sp>
      <p:sp>
        <p:nvSpPr>
          <p:cNvPr id="584806" name="Rectangle 108"/>
          <p:cNvSpPr>
            <a:spLocks noChangeArrowheads="1"/>
          </p:cNvSpPr>
          <p:nvPr/>
        </p:nvSpPr>
        <p:spPr bwMode="auto">
          <a:xfrm>
            <a:off x="2655888" y="2079625"/>
            <a:ext cx="938212" cy="234950"/>
          </a:xfrm>
          <a:prstGeom prst="rect">
            <a:avLst/>
          </a:prstGeom>
          <a:noFill/>
          <a:ln w="9525">
            <a:solidFill>
              <a:srgbClr val="000000"/>
            </a:solidFill>
            <a:miter lim="800000"/>
            <a:headEnd/>
            <a:tailEnd/>
          </a:ln>
        </p:spPr>
        <p:txBody>
          <a:bodyPr/>
          <a:lstStyle/>
          <a:p>
            <a:pPr algn="ctr" eaLnBrk="0" hangingPunct="0"/>
            <a:endParaRPr lang="en-US"/>
          </a:p>
        </p:txBody>
      </p:sp>
      <p:sp>
        <p:nvSpPr>
          <p:cNvPr id="584807" name="Rectangle 109"/>
          <p:cNvSpPr>
            <a:spLocks noChangeArrowheads="1"/>
          </p:cNvSpPr>
          <p:nvPr/>
        </p:nvSpPr>
        <p:spPr bwMode="auto">
          <a:xfrm>
            <a:off x="2781300" y="2079625"/>
            <a:ext cx="661988" cy="182563"/>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MIH  PoS</a:t>
            </a:r>
            <a:endParaRPr lang="en-US" altLang="ko-KR" b="1">
              <a:latin typeface="Arial" charset="0"/>
              <a:ea typeface="Gulim" pitchFamily="34" charset="-127"/>
            </a:endParaRPr>
          </a:p>
        </p:txBody>
      </p:sp>
      <p:sp>
        <p:nvSpPr>
          <p:cNvPr id="584808" name="Rectangle 110"/>
          <p:cNvSpPr>
            <a:spLocks noChangeArrowheads="1"/>
          </p:cNvSpPr>
          <p:nvPr/>
        </p:nvSpPr>
        <p:spPr bwMode="auto">
          <a:xfrm>
            <a:off x="2651125" y="1009650"/>
            <a:ext cx="930275" cy="228600"/>
          </a:xfrm>
          <a:prstGeom prst="rect">
            <a:avLst/>
          </a:prstGeom>
          <a:solidFill>
            <a:srgbClr val="FFFFFF"/>
          </a:solidFill>
          <a:ln w="9525">
            <a:noFill/>
            <a:miter lim="800000"/>
            <a:headEnd/>
            <a:tailEnd/>
          </a:ln>
        </p:spPr>
        <p:txBody>
          <a:bodyPr/>
          <a:lstStyle/>
          <a:p>
            <a:pPr algn="ctr" eaLnBrk="0" hangingPunct="0"/>
            <a:endParaRPr lang="en-US"/>
          </a:p>
        </p:txBody>
      </p:sp>
      <p:sp>
        <p:nvSpPr>
          <p:cNvPr id="584809" name="Rectangle 111"/>
          <p:cNvSpPr>
            <a:spLocks noChangeArrowheads="1"/>
          </p:cNvSpPr>
          <p:nvPr/>
        </p:nvSpPr>
        <p:spPr bwMode="auto">
          <a:xfrm>
            <a:off x="2644775" y="1006475"/>
            <a:ext cx="942975" cy="234950"/>
          </a:xfrm>
          <a:prstGeom prst="rect">
            <a:avLst/>
          </a:prstGeom>
          <a:noFill/>
          <a:ln w="9525">
            <a:solidFill>
              <a:srgbClr val="000000"/>
            </a:solidFill>
            <a:miter lim="800000"/>
            <a:headEnd/>
            <a:tailEnd/>
          </a:ln>
        </p:spPr>
        <p:txBody>
          <a:bodyPr/>
          <a:lstStyle/>
          <a:p>
            <a:pPr algn="ctr" eaLnBrk="0" hangingPunct="0"/>
            <a:endParaRPr lang="en-US"/>
          </a:p>
        </p:txBody>
      </p:sp>
      <p:sp>
        <p:nvSpPr>
          <p:cNvPr id="584810" name="Line 112"/>
          <p:cNvSpPr>
            <a:spLocks noChangeShapeType="1"/>
          </p:cNvSpPr>
          <p:nvPr/>
        </p:nvSpPr>
        <p:spPr bwMode="auto">
          <a:xfrm flipV="1">
            <a:off x="3856038" y="4125913"/>
            <a:ext cx="6350" cy="14287"/>
          </a:xfrm>
          <a:prstGeom prst="line">
            <a:avLst/>
          </a:prstGeom>
          <a:noFill/>
          <a:ln w="23813">
            <a:solidFill>
              <a:srgbClr val="0000FF"/>
            </a:solidFill>
            <a:round/>
            <a:headEnd/>
            <a:tailEnd/>
          </a:ln>
        </p:spPr>
        <p:txBody>
          <a:bodyPr/>
          <a:lstStyle/>
          <a:p>
            <a:endParaRPr lang="en-US"/>
          </a:p>
        </p:txBody>
      </p:sp>
      <p:sp>
        <p:nvSpPr>
          <p:cNvPr id="584811" name="Line 113"/>
          <p:cNvSpPr>
            <a:spLocks noChangeShapeType="1"/>
          </p:cNvSpPr>
          <p:nvPr/>
        </p:nvSpPr>
        <p:spPr bwMode="auto">
          <a:xfrm flipH="1" flipV="1">
            <a:off x="3795713" y="4092575"/>
            <a:ext cx="66675" cy="33338"/>
          </a:xfrm>
          <a:prstGeom prst="line">
            <a:avLst/>
          </a:prstGeom>
          <a:noFill/>
          <a:ln w="26988">
            <a:solidFill>
              <a:srgbClr val="0000FF"/>
            </a:solidFill>
            <a:round/>
            <a:headEnd/>
            <a:tailEnd/>
          </a:ln>
        </p:spPr>
        <p:txBody>
          <a:bodyPr/>
          <a:lstStyle/>
          <a:p>
            <a:endParaRPr lang="en-US"/>
          </a:p>
        </p:txBody>
      </p:sp>
      <p:sp>
        <p:nvSpPr>
          <p:cNvPr id="584812" name="Rectangle 114"/>
          <p:cNvSpPr>
            <a:spLocks noChangeArrowheads="1"/>
          </p:cNvSpPr>
          <p:nvPr/>
        </p:nvSpPr>
        <p:spPr bwMode="auto">
          <a:xfrm>
            <a:off x="4116388" y="815975"/>
            <a:ext cx="1608137" cy="304800"/>
          </a:xfrm>
          <a:prstGeom prst="rect">
            <a:avLst/>
          </a:prstGeom>
          <a:noFill/>
          <a:ln w="9525">
            <a:noFill/>
            <a:miter lim="800000"/>
            <a:headEnd/>
            <a:tailEnd/>
          </a:ln>
        </p:spPr>
        <p:txBody>
          <a:bodyPr wrap="none" lIns="0" tIns="0" rIns="0" bIns="0">
            <a:spAutoFit/>
          </a:bodyPr>
          <a:lstStyle/>
          <a:p>
            <a:pPr algn="ctr" eaLnBrk="0" hangingPunct="0"/>
            <a:r>
              <a:rPr lang="en-US" altLang="ko-KR" sz="2000" b="1" i="1">
                <a:solidFill>
                  <a:srgbClr val="0000FF"/>
                </a:solidFill>
                <a:latin typeface="Arial" charset="0"/>
                <a:ea typeface="Gulim" pitchFamily="34" charset="-127"/>
              </a:rPr>
              <a:t>Network Side</a:t>
            </a:r>
            <a:endParaRPr lang="en-US" altLang="ko-KR" sz="4400" b="1">
              <a:latin typeface="Arial" charset="0"/>
              <a:ea typeface="Gulim" pitchFamily="34" charset="-127"/>
            </a:endParaRPr>
          </a:p>
        </p:txBody>
      </p:sp>
      <p:sp>
        <p:nvSpPr>
          <p:cNvPr id="584813" name="Rectangle 115"/>
          <p:cNvSpPr>
            <a:spLocks noChangeArrowheads="1"/>
          </p:cNvSpPr>
          <p:nvPr/>
        </p:nvSpPr>
        <p:spPr bwMode="auto">
          <a:xfrm>
            <a:off x="5121275" y="4008438"/>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i="1">
                <a:solidFill>
                  <a:srgbClr val="0000FF"/>
                </a:solidFill>
                <a:latin typeface="Arial" charset="0"/>
                <a:ea typeface="Gulim" pitchFamily="34" charset="-127"/>
              </a:rPr>
              <a:t> </a:t>
            </a:r>
            <a:endParaRPr lang="ko-KR" altLang="en-US" sz="2000" b="1">
              <a:latin typeface="Arial" charset="0"/>
              <a:ea typeface="Gulim" pitchFamily="34" charset="-127"/>
            </a:endParaRPr>
          </a:p>
        </p:txBody>
      </p:sp>
      <p:sp>
        <p:nvSpPr>
          <p:cNvPr id="584814" name="Rectangle 116"/>
          <p:cNvSpPr>
            <a:spLocks noChangeArrowheads="1"/>
          </p:cNvSpPr>
          <p:nvPr/>
        </p:nvSpPr>
        <p:spPr bwMode="auto">
          <a:xfrm>
            <a:off x="5437188" y="4008438"/>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i="1">
                <a:solidFill>
                  <a:srgbClr val="0000FF"/>
                </a:solidFill>
                <a:latin typeface="Arial" charset="0"/>
                <a:ea typeface="Gulim" pitchFamily="34" charset="-127"/>
              </a:rPr>
              <a:t> </a:t>
            </a:r>
            <a:endParaRPr lang="ko-KR" altLang="en-US" sz="2000" b="1">
              <a:latin typeface="Arial" charset="0"/>
              <a:ea typeface="Gulim" pitchFamily="34" charset="-127"/>
            </a:endParaRPr>
          </a:p>
        </p:txBody>
      </p:sp>
      <p:sp>
        <p:nvSpPr>
          <p:cNvPr id="584815" name="Rectangle 117"/>
          <p:cNvSpPr>
            <a:spLocks noChangeArrowheads="1"/>
          </p:cNvSpPr>
          <p:nvPr/>
        </p:nvSpPr>
        <p:spPr bwMode="auto">
          <a:xfrm>
            <a:off x="5656263" y="2382838"/>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16" name="Rectangle 118"/>
          <p:cNvSpPr>
            <a:spLocks noChangeArrowheads="1"/>
          </p:cNvSpPr>
          <p:nvPr/>
        </p:nvSpPr>
        <p:spPr bwMode="auto">
          <a:xfrm>
            <a:off x="5694363" y="2382838"/>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17" name="Rectangle 119"/>
          <p:cNvSpPr>
            <a:spLocks noChangeArrowheads="1"/>
          </p:cNvSpPr>
          <p:nvPr/>
        </p:nvSpPr>
        <p:spPr bwMode="auto">
          <a:xfrm>
            <a:off x="5821363" y="2514600"/>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18" name="Rectangle 120"/>
          <p:cNvSpPr>
            <a:spLocks noChangeArrowheads="1"/>
          </p:cNvSpPr>
          <p:nvPr/>
        </p:nvSpPr>
        <p:spPr bwMode="auto">
          <a:xfrm>
            <a:off x="628650" y="768350"/>
            <a:ext cx="1311275" cy="304800"/>
          </a:xfrm>
          <a:prstGeom prst="rect">
            <a:avLst/>
          </a:prstGeom>
          <a:noFill/>
          <a:ln w="9525">
            <a:noFill/>
            <a:miter lim="800000"/>
            <a:headEnd/>
            <a:tailEnd/>
          </a:ln>
        </p:spPr>
        <p:txBody>
          <a:bodyPr wrap="none" lIns="0" tIns="0" rIns="0" bIns="0">
            <a:spAutoFit/>
          </a:bodyPr>
          <a:lstStyle/>
          <a:p>
            <a:pPr algn="ctr" eaLnBrk="0" hangingPunct="0"/>
            <a:r>
              <a:rPr lang="en-US" altLang="ko-KR" sz="2000" b="1" i="1">
                <a:solidFill>
                  <a:srgbClr val="0000FF"/>
                </a:solidFill>
                <a:latin typeface="Arial" charset="0"/>
                <a:ea typeface="Gulim" pitchFamily="34" charset="-127"/>
              </a:rPr>
              <a:t>Client Side</a:t>
            </a:r>
            <a:endParaRPr lang="en-US" altLang="ko-KR" sz="4400" b="1">
              <a:latin typeface="Arial" charset="0"/>
              <a:ea typeface="Gulim" pitchFamily="34" charset="-127"/>
            </a:endParaRPr>
          </a:p>
        </p:txBody>
      </p:sp>
      <p:sp>
        <p:nvSpPr>
          <p:cNvPr id="584819" name="Rectangle 121"/>
          <p:cNvSpPr>
            <a:spLocks noChangeArrowheads="1"/>
          </p:cNvSpPr>
          <p:nvPr/>
        </p:nvSpPr>
        <p:spPr bwMode="auto">
          <a:xfrm>
            <a:off x="2058988" y="3984625"/>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i="1">
                <a:solidFill>
                  <a:srgbClr val="0000FF"/>
                </a:solidFill>
                <a:latin typeface="Arial" charset="0"/>
                <a:ea typeface="Gulim" pitchFamily="34" charset="-127"/>
              </a:rPr>
              <a:t> </a:t>
            </a:r>
            <a:endParaRPr lang="ko-KR" altLang="en-US" sz="2000" b="1">
              <a:latin typeface="Arial" charset="0"/>
              <a:ea typeface="Gulim" pitchFamily="34" charset="-127"/>
            </a:endParaRPr>
          </a:p>
        </p:txBody>
      </p:sp>
      <p:sp>
        <p:nvSpPr>
          <p:cNvPr id="584820" name="Line 122"/>
          <p:cNvSpPr>
            <a:spLocks noChangeShapeType="1"/>
          </p:cNvSpPr>
          <p:nvPr/>
        </p:nvSpPr>
        <p:spPr bwMode="auto">
          <a:xfrm flipV="1">
            <a:off x="3965575" y="2230438"/>
            <a:ext cx="893763" cy="952500"/>
          </a:xfrm>
          <a:prstGeom prst="line">
            <a:avLst/>
          </a:prstGeom>
          <a:noFill/>
          <a:ln w="12700">
            <a:solidFill>
              <a:srgbClr val="000000"/>
            </a:solidFill>
            <a:round/>
            <a:headEnd/>
            <a:tailEnd/>
          </a:ln>
        </p:spPr>
        <p:txBody>
          <a:bodyPr/>
          <a:lstStyle/>
          <a:p>
            <a:endParaRPr lang="en-US"/>
          </a:p>
        </p:txBody>
      </p:sp>
      <p:sp>
        <p:nvSpPr>
          <p:cNvPr id="584821" name="Rectangle 123"/>
          <p:cNvSpPr>
            <a:spLocks noChangeArrowheads="1"/>
          </p:cNvSpPr>
          <p:nvPr/>
        </p:nvSpPr>
        <p:spPr bwMode="auto">
          <a:xfrm>
            <a:off x="3070225" y="3057525"/>
            <a:ext cx="931863" cy="228600"/>
          </a:xfrm>
          <a:prstGeom prst="rect">
            <a:avLst/>
          </a:prstGeom>
          <a:solidFill>
            <a:srgbClr val="FFFFFF"/>
          </a:solidFill>
          <a:ln w="9525">
            <a:noFill/>
            <a:miter lim="800000"/>
            <a:headEnd/>
            <a:tailEnd/>
          </a:ln>
        </p:spPr>
        <p:txBody>
          <a:bodyPr/>
          <a:lstStyle/>
          <a:p>
            <a:pPr algn="ctr" eaLnBrk="0" hangingPunct="0"/>
            <a:endParaRPr lang="en-US"/>
          </a:p>
        </p:txBody>
      </p:sp>
      <p:sp>
        <p:nvSpPr>
          <p:cNvPr id="584822" name="Rectangle 124"/>
          <p:cNvSpPr>
            <a:spLocks noChangeArrowheads="1"/>
          </p:cNvSpPr>
          <p:nvPr/>
        </p:nvSpPr>
        <p:spPr bwMode="auto">
          <a:xfrm>
            <a:off x="3067050" y="3055938"/>
            <a:ext cx="938213" cy="231775"/>
          </a:xfrm>
          <a:prstGeom prst="rect">
            <a:avLst/>
          </a:prstGeom>
          <a:noFill/>
          <a:ln w="12700">
            <a:solidFill>
              <a:srgbClr val="000000"/>
            </a:solidFill>
            <a:miter lim="800000"/>
            <a:headEnd/>
            <a:tailEnd/>
          </a:ln>
        </p:spPr>
        <p:txBody>
          <a:bodyPr/>
          <a:lstStyle/>
          <a:p>
            <a:pPr algn="ctr" eaLnBrk="0" hangingPunct="0"/>
            <a:endParaRPr lang="en-US"/>
          </a:p>
        </p:txBody>
      </p:sp>
      <p:sp>
        <p:nvSpPr>
          <p:cNvPr id="584823" name="Rectangle 125"/>
          <p:cNvSpPr>
            <a:spLocks noChangeArrowheads="1"/>
          </p:cNvSpPr>
          <p:nvPr/>
        </p:nvSpPr>
        <p:spPr bwMode="auto">
          <a:xfrm>
            <a:off x="3540125" y="3105150"/>
            <a:ext cx="34925" cy="152400"/>
          </a:xfrm>
          <a:prstGeom prst="rect">
            <a:avLst/>
          </a:prstGeom>
          <a:noFill/>
          <a:ln w="9525">
            <a:noFill/>
            <a:miter lim="800000"/>
            <a:headEnd/>
            <a:tailEnd/>
          </a:ln>
        </p:spPr>
        <p:txBody>
          <a:bodyPr wrap="none" lIns="0" tIns="0" rIns="0" bIns="0">
            <a:spAutoFit/>
          </a:bodyPr>
          <a:lstStyle/>
          <a:p>
            <a:pPr algn="ctr" eaLnBrk="0" hangingPunct="0"/>
            <a:r>
              <a:rPr lang="ko-KR" altLang="en-US" sz="10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24" name="Rectangle 126"/>
          <p:cNvSpPr>
            <a:spLocks noChangeArrowheads="1"/>
          </p:cNvSpPr>
          <p:nvPr/>
        </p:nvSpPr>
        <p:spPr bwMode="auto">
          <a:xfrm>
            <a:off x="3875088" y="3105150"/>
            <a:ext cx="34925" cy="152400"/>
          </a:xfrm>
          <a:prstGeom prst="rect">
            <a:avLst/>
          </a:prstGeom>
          <a:noFill/>
          <a:ln w="9525">
            <a:noFill/>
            <a:miter lim="800000"/>
            <a:headEnd/>
            <a:tailEnd/>
          </a:ln>
        </p:spPr>
        <p:txBody>
          <a:bodyPr wrap="none" lIns="0" tIns="0" rIns="0" bIns="0">
            <a:spAutoFit/>
          </a:bodyPr>
          <a:lstStyle/>
          <a:p>
            <a:pPr algn="ctr" eaLnBrk="0" hangingPunct="0"/>
            <a:r>
              <a:rPr lang="ko-KR" altLang="en-US" sz="10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25" name="Rectangle 127"/>
          <p:cNvSpPr>
            <a:spLocks noChangeArrowheads="1"/>
          </p:cNvSpPr>
          <p:nvPr/>
        </p:nvSpPr>
        <p:spPr bwMode="auto">
          <a:xfrm>
            <a:off x="4859338" y="2116138"/>
            <a:ext cx="777875" cy="203200"/>
          </a:xfrm>
          <a:prstGeom prst="rect">
            <a:avLst/>
          </a:prstGeom>
          <a:solidFill>
            <a:srgbClr val="FFFFFF"/>
          </a:solidFill>
          <a:ln w="9525">
            <a:noFill/>
            <a:miter lim="800000"/>
            <a:headEnd/>
            <a:tailEnd/>
          </a:ln>
        </p:spPr>
        <p:txBody>
          <a:bodyPr/>
          <a:lstStyle/>
          <a:p>
            <a:pPr algn="ctr" eaLnBrk="0" hangingPunct="0"/>
            <a:endParaRPr lang="en-US"/>
          </a:p>
        </p:txBody>
      </p:sp>
      <p:sp>
        <p:nvSpPr>
          <p:cNvPr id="584826" name="Rectangle 128"/>
          <p:cNvSpPr>
            <a:spLocks noChangeArrowheads="1"/>
          </p:cNvSpPr>
          <p:nvPr/>
        </p:nvSpPr>
        <p:spPr bwMode="auto">
          <a:xfrm>
            <a:off x="4854575" y="2101850"/>
            <a:ext cx="800100" cy="219075"/>
          </a:xfrm>
          <a:prstGeom prst="rect">
            <a:avLst/>
          </a:prstGeom>
          <a:noFill/>
          <a:ln w="12700">
            <a:solidFill>
              <a:srgbClr val="000000"/>
            </a:solidFill>
            <a:miter lim="800000"/>
            <a:headEnd/>
            <a:tailEnd/>
          </a:ln>
        </p:spPr>
        <p:txBody>
          <a:bodyPr/>
          <a:lstStyle/>
          <a:p>
            <a:pPr algn="ctr" eaLnBrk="0" hangingPunct="0"/>
            <a:endParaRPr lang="en-US"/>
          </a:p>
        </p:txBody>
      </p:sp>
      <p:sp>
        <p:nvSpPr>
          <p:cNvPr id="584827" name="Rectangle 129"/>
          <p:cNvSpPr>
            <a:spLocks noChangeArrowheads="1"/>
          </p:cNvSpPr>
          <p:nvPr/>
        </p:nvSpPr>
        <p:spPr bwMode="auto">
          <a:xfrm>
            <a:off x="5499100" y="2138363"/>
            <a:ext cx="34925" cy="152400"/>
          </a:xfrm>
          <a:prstGeom prst="rect">
            <a:avLst/>
          </a:prstGeom>
          <a:noFill/>
          <a:ln w="9525">
            <a:noFill/>
            <a:miter lim="800000"/>
            <a:headEnd/>
            <a:tailEnd/>
          </a:ln>
        </p:spPr>
        <p:txBody>
          <a:bodyPr wrap="none" lIns="0" tIns="0" rIns="0" bIns="0">
            <a:spAutoFit/>
          </a:bodyPr>
          <a:lstStyle/>
          <a:p>
            <a:pPr algn="ctr" eaLnBrk="0" hangingPunct="0"/>
            <a:r>
              <a:rPr lang="ko-KR" altLang="en-US" sz="10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28" name="Line 130"/>
          <p:cNvSpPr>
            <a:spLocks noChangeShapeType="1"/>
          </p:cNvSpPr>
          <p:nvPr/>
        </p:nvSpPr>
        <p:spPr bwMode="auto">
          <a:xfrm flipV="1">
            <a:off x="4445000" y="2871788"/>
            <a:ext cx="11113" cy="7937"/>
          </a:xfrm>
          <a:prstGeom prst="line">
            <a:avLst/>
          </a:prstGeom>
          <a:noFill/>
          <a:ln w="17463">
            <a:solidFill>
              <a:srgbClr val="000000"/>
            </a:solidFill>
            <a:round/>
            <a:headEnd/>
            <a:tailEnd/>
          </a:ln>
        </p:spPr>
        <p:txBody>
          <a:bodyPr/>
          <a:lstStyle/>
          <a:p>
            <a:endParaRPr lang="en-US"/>
          </a:p>
        </p:txBody>
      </p:sp>
      <p:sp>
        <p:nvSpPr>
          <p:cNvPr id="584829" name="Line 131"/>
          <p:cNvSpPr>
            <a:spLocks noChangeShapeType="1"/>
          </p:cNvSpPr>
          <p:nvPr/>
        </p:nvSpPr>
        <p:spPr bwMode="auto">
          <a:xfrm flipH="1" flipV="1">
            <a:off x="4237038" y="2720975"/>
            <a:ext cx="219075" cy="150813"/>
          </a:xfrm>
          <a:prstGeom prst="line">
            <a:avLst/>
          </a:prstGeom>
          <a:noFill/>
          <a:ln w="17463">
            <a:solidFill>
              <a:srgbClr val="000000"/>
            </a:solidFill>
            <a:round/>
            <a:headEnd/>
            <a:tailEnd/>
          </a:ln>
        </p:spPr>
        <p:txBody>
          <a:bodyPr/>
          <a:lstStyle/>
          <a:p>
            <a:endParaRPr lang="en-US"/>
          </a:p>
        </p:txBody>
      </p:sp>
      <p:sp>
        <p:nvSpPr>
          <p:cNvPr id="584830" name="Line 132"/>
          <p:cNvSpPr>
            <a:spLocks noChangeShapeType="1"/>
          </p:cNvSpPr>
          <p:nvPr/>
        </p:nvSpPr>
        <p:spPr bwMode="auto">
          <a:xfrm flipH="1">
            <a:off x="4227513" y="2720975"/>
            <a:ext cx="9525" cy="7938"/>
          </a:xfrm>
          <a:prstGeom prst="line">
            <a:avLst/>
          </a:prstGeom>
          <a:noFill/>
          <a:ln w="17463">
            <a:solidFill>
              <a:srgbClr val="000000"/>
            </a:solidFill>
            <a:round/>
            <a:headEnd/>
            <a:tailEnd/>
          </a:ln>
        </p:spPr>
        <p:txBody>
          <a:bodyPr/>
          <a:lstStyle/>
          <a:p>
            <a:endParaRPr lang="en-US"/>
          </a:p>
        </p:txBody>
      </p:sp>
      <p:sp>
        <p:nvSpPr>
          <p:cNvPr id="584831" name="Line 133"/>
          <p:cNvSpPr>
            <a:spLocks noChangeShapeType="1"/>
          </p:cNvSpPr>
          <p:nvPr/>
        </p:nvSpPr>
        <p:spPr bwMode="auto">
          <a:xfrm>
            <a:off x="4227513" y="2728913"/>
            <a:ext cx="217487" cy="150812"/>
          </a:xfrm>
          <a:prstGeom prst="line">
            <a:avLst/>
          </a:prstGeom>
          <a:noFill/>
          <a:ln w="17463">
            <a:solidFill>
              <a:srgbClr val="000000"/>
            </a:solidFill>
            <a:round/>
            <a:headEnd/>
            <a:tailEnd/>
          </a:ln>
        </p:spPr>
        <p:txBody>
          <a:bodyPr/>
          <a:lstStyle/>
          <a:p>
            <a:endParaRPr lang="en-US"/>
          </a:p>
        </p:txBody>
      </p:sp>
      <p:sp>
        <p:nvSpPr>
          <p:cNvPr id="584832" name="Rectangle 134"/>
          <p:cNvSpPr>
            <a:spLocks noChangeArrowheads="1"/>
          </p:cNvSpPr>
          <p:nvPr/>
        </p:nvSpPr>
        <p:spPr bwMode="auto">
          <a:xfrm>
            <a:off x="4613275" y="2932113"/>
            <a:ext cx="185738"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R4</a:t>
            </a:r>
            <a:endParaRPr lang="en-US" altLang="ko-KR" sz="2800" b="1">
              <a:latin typeface="Arial" charset="0"/>
              <a:ea typeface="Gulim" pitchFamily="34" charset="-127"/>
            </a:endParaRPr>
          </a:p>
        </p:txBody>
      </p:sp>
      <p:sp>
        <p:nvSpPr>
          <p:cNvPr id="584833" name="Rectangle 135"/>
          <p:cNvSpPr>
            <a:spLocks noChangeArrowheads="1"/>
          </p:cNvSpPr>
          <p:nvPr/>
        </p:nvSpPr>
        <p:spPr bwMode="auto">
          <a:xfrm>
            <a:off x="4786313" y="2932113"/>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834" name="Line 136"/>
          <p:cNvSpPr>
            <a:spLocks noChangeShapeType="1"/>
          </p:cNvSpPr>
          <p:nvPr/>
        </p:nvSpPr>
        <p:spPr bwMode="auto">
          <a:xfrm>
            <a:off x="3276600" y="1244600"/>
            <a:ext cx="157163" cy="158750"/>
          </a:xfrm>
          <a:prstGeom prst="line">
            <a:avLst/>
          </a:prstGeom>
          <a:noFill/>
          <a:ln w="12700">
            <a:solidFill>
              <a:srgbClr val="000000"/>
            </a:solidFill>
            <a:round/>
            <a:headEnd/>
            <a:tailEnd/>
          </a:ln>
        </p:spPr>
        <p:txBody>
          <a:bodyPr/>
          <a:lstStyle/>
          <a:p>
            <a:endParaRPr lang="en-US"/>
          </a:p>
        </p:txBody>
      </p:sp>
      <p:sp>
        <p:nvSpPr>
          <p:cNvPr id="584835" name="Line 137"/>
          <p:cNvSpPr>
            <a:spLocks noChangeShapeType="1"/>
          </p:cNvSpPr>
          <p:nvPr/>
        </p:nvSpPr>
        <p:spPr bwMode="auto">
          <a:xfrm>
            <a:off x="3433763" y="1403350"/>
            <a:ext cx="74612" cy="85725"/>
          </a:xfrm>
          <a:prstGeom prst="line">
            <a:avLst/>
          </a:prstGeom>
          <a:noFill/>
          <a:ln w="12700">
            <a:solidFill>
              <a:srgbClr val="000000"/>
            </a:solidFill>
            <a:round/>
            <a:headEnd/>
            <a:tailEnd/>
          </a:ln>
        </p:spPr>
        <p:txBody>
          <a:bodyPr/>
          <a:lstStyle/>
          <a:p>
            <a:endParaRPr lang="en-US"/>
          </a:p>
        </p:txBody>
      </p:sp>
      <p:sp>
        <p:nvSpPr>
          <p:cNvPr id="584836" name="Line 138"/>
          <p:cNvSpPr>
            <a:spLocks noChangeShapeType="1"/>
          </p:cNvSpPr>
          <p:nvPr/>
        </p:nvSpPr>
        <p:spPr bwMode="auto">
          <a:xfrm>
            <a:off x="3508375" y="1489075"/>
            <a:ext cx="69850" cy="87313"/>
          </a:xfrm>
          <a:prstGeom prst="line">
            <a:avLst/>
          </a:prstGeom>
          <a:noFill/>
          <a:ln w="12700">
            <a:solidFill>
              <a:srgbClr val="000000"/>
            </a:solidFill>
            <a:round/>
            <a:headEnd/>
            <a:tailEnd/>
          </a:ln>
        </p:spPr>
        <p:txBody>
          <a:bodyPr/>
          <a:lstStyle/>
          <a:p>
            <a:endParaRPr lang="en-US"/>
          </a:p>
        </p:txBody>
      </p:sp>
      <p:sp>
        <p:nvSpPr>
          <p:cNvPr id="584837" name="Line 139"/>
          <p:cNvSpPr>
            <a:spLocks noChangeShapeType="1"/>
          </p:cNvSpPr>
          <p:nvPr/>
        </p:nvSpPr>
        <p:spPr bwMode="auto">
          <a:xfrm>
            <a:off x="3578225" y="1576388"/>
            <a:ext cx="63500" cy="90487"/>
          </a:xfrm>
          <a:prstGeom prst="line">
            <a:avLst/>
          </a:prstGeom>
          <a:noFill/>
          <a:ln w="12700">
            <a:solidFill>
              <a:srgbClr val="000000"/>
            </a:solidFill>
            <a:round/>
            <a:headEnd/>
            <a:tailEnd/>
          </a:ln>
        </p:spPr>
        <p:txBody>
          <a:bodyPr/>
          <a:lstStyle/>
          <a:p>
            <a:endParaRPr lang="en-US"/>
          </a:p>
        </p:txBody>
      </p:sp>
      <p:sp>
        <p:nvSpPr>
          <p:cNvPr id="584838" name="Line 140"/>
          <p:cNvSpPr>
            <a:spLocks noChangeShapeType="1"/>
          </p:cNvSpPr>
          <p:nvPr/>
        </p:nvSpPr>
        <p:spPr bwMode="auto">
          <a:xfrm>
            <a:off x="3641725" y="1666875"/>
            <a:ext cx="57150" cy="95250"/>
          </a:xfrm>
          <a:prstGeom prst="line">
            <a:avLst/>
          </a:prstGeom>
          <a:noFill/>
          <a:ln w="12700">
            <a:solidFill>
              <a:srgbClr val="000000"/>
            </a:solidFill>
            <a:round/>
            <a:headEnd/>
            <a:tailEnd/>
          </a:ln>
        </p:spPr>
        <p:txBody>
          <a:bodyPr/>
          <a:lstStyle/>
          <a:p>
            <a:endParaRPr lang="en-US"/>
          </a:p>
        </p:txBody>
      </p:sp>
      <p:sp>
        <p:nvSpPr>
          <p:cNvPr id="584839" name="Line 141"/>
          <p:cNvSpPr>
            <a:spLocks noChangeShapeType="1"/>
          </p:cNvSpPr>
          <p:nvPr/>
        </p:nvSpPr>
        <p:spPr bwMode="auto">
          <a:xfrm>
            <a:off x="3698875" y="1762125"/>
            <a:ext cx="47625" cy="103188"/>
          </a:xfrm>
          <a:prstGeom prst="line">
            <a:avLst/>
          </a:prstGeom>
          <a:noFill/>
          <a:ln w="9525">
            <a:solidFill>
              <a:srgbClr val="000000"/>
            </a:solidFill>
            <a:round/>
            <a:headEnd/>
            <a:tailEnd/>
          </a:ln>
        </p:spPr>
        <p:txBody>
          <a:bodyPr/>
          <a:lstStyle/>
          <a:p>
            <a:endParaRPr lang="en-US"/>
          </a:p>
        </p:txBody>
      </p:sp>
      <p:sp>
        <p:nvSpPr>
          <p:cNvPr id="584840" name="Line 142"/>
          <p:cNvSpPr>
            <a:spLocks noChangeShapeType="1"/>
          </p:cNvSpPr>
          <p:nvPr/>
        </p:nvSpPr>
        <p:spPr bwMode="auto">
          <a:xfrm>
            <a:off x="3746500" y="1865313"/>
            <a:ext cx="33338" cy="107950"/>
          </a:xfrm>
          <a:prstGeom prst="line">
            <a:avLst/>
          </a:prstGeom>
          <a:noFill/>
          <a:ln w="9525">
            <a:solidFill>
              <a:srgbClr val="000000"/>
            </a:solidFill>
            <a:round/>
            <a:headEnd/>
            <a:tailEnd/>
          </a:ln>
        </p:spPr>
        <p:txBody>
          <a:bodyPr/>
          <a:lstStyle/>
          <a:p>
            <a:endParaRPr lang="en-US"/>
          </a:p>
        </p:txBody>
      </p:sp>
      <p:sp>
        <p:nvSpPr>
          <p:cNvPr id="584841" name="Line 143"/>
          <p:cNvSpPr>
            <a:spLocks noChangeShapeType="1"/>
          </p:cNvSpPr>
          <p:nvPr/>
        </p:nvSpPr>
        <p:spPr bwMode="auto">
          <a:xfrm>
            <a:off x="3779838" y="1973263"/>
            <a:ext cx="23812" cy="117475"/>
          </a:xfrm>
          <a:prstGeom prst="line">
            <a:avLst/>
          </a:prstGeom>
          <a:noFill/>
          <a:ln w="9525">
            <a:solidFill>
              <a:srgbClr val="000000"/>
            </a:solidFill>
            <a:round/>
            <a:headEnd/>
            <a:tailEnd/>
          </a:ln>
        </p:spPr>
        <p:txBody>
          <a:bodyPr/>
          <a:lstStyle/>
          <a:p>
            <a:endParaRPr lang="en-US"/>
          </a:p>
        </p:txBody>
      </p:sp>
      <p:sp>
        <p:nvSpPr>
          <p:cNvPr id="584842" name="Line 144"/>
          <p:cNvSpPr>
            <a:spLocks noChangeShapeType="1"/>
          </p:cNvSpPr>
          <p:nvPr/>
        </p:nvSpPr>
        <p:spPr bwMode="auto">
          <a:xfrm>
            <a:off x="3803650" y="2090738"/>
            <a:ext cx="9525" cy="125412"/>
          </a:xfrm>
          <a:prstGeom prst="line">
            <a:avLst/>
          </a:prstGeom>
          <a:noFill/>
          <a:ln w="9525">
            <a:solidFill>
              <a:srgbClr val="000000"/>
            </a:solidFill>
            <a:round/>
            <a:headEnd/>
            <a:tailEnd/>
          </a:ln>
        </p:spPr>
        <p:txBody>
          <a:bodyPr/>
          <a:lstStyle/>
          <a:p>
            <a:endParaRPr lang="en-US"/>
          </a:p>
        </p:txBody>
      </p:sp>
      <p:sp>
        <p:nvSpPr>
          <p:cNvPr id="584843" name="Line 145"/>
          <p:cNvSpPr>
            <a:spLocks noChangeShapeType="1"/>
          </p:cNvSpPr>
          <p:nvPr/>
        </p:nvSpPr>
        <p:spPr bwMode="auto">
          <a:xfrm>
            <a:off x="3813175" y="2216150"/>
            <a:ext cx="3175" cy="131763"/>
          </a:xfrm>
          <a:prstGeom prst="line">
            <a:avLst/>
          </a:prstGeom>
          <a:noFill/>
          <a:ln w="9525">
            <a:solidFill>
              <a:srgbClr val="000000"/>
            </a:solidFill>
            <a:round/>
            <a:headEnd/>
            <a:tailEnd/>
          </a:ln>
        </p:spPr>
        <p:txBody>
          <a:bodyPr/>
          <a:lstStyle/>
          <a:p>
            <a:endParaRPr lang="en-US"/>
          </a:p>
        </p:txBody>
      </p:sp>
      <p:sp>
        <p:nvSpPr>
          <p:cNvPr id="584844" name="Line 146"/>
          <p:cNvSpPr>
            <a:spLocks noChangeShapeType="1"/>
          </p:cNvSpPr>
          <p:nvPr/>
        </p:nvSpPr>
        <p:spPr bwMode="auto">
          <a:xfrm flipH="1">
            <a:off x="3810000" y="2347913"/>
            <a:ext cx="6350" cy="136525"/>
          </a:xfrm>
          <a:prstGeom prst="line">
            <a:avLst/>
          </a:prstGeom>
          <a:noFill/>
          <a:ln w="9525">
            <a:solidFill>
              <a:srgbClr val="000000"/>
            </a:solidFill>
            <a:round/>
            <a:headEnd/>
            <a:tailEnd/>
          </a:ln>
        </p:spPr>
        <p:txBody>
          <a:bodyPr/>
          <a:lstStyle/>
          <a:p>
            <a:endParaRPr lang="en-US"/>
          </a:p>
        </p:txBody>
      </p:sp>
      <p:sp>
        <p:nvSpPr>
          <p:cNvPr id="584845" name="Line 147"/>
          <p:cNvSpPr>
            <a:spLocks noChangeShapeType="1"/>
          </p:cNvSpPr>
          <p:nvPr/>
        </p:nvSpPr>
        <p:spPr bwMode="auto">
          <a:xfrm flipH="1">
            <a:off x="3797300" y="2484438"/>
            <a:ext cx="12700" cy="138112"/>
          </a:xfrm>
          <a:prstGeom prst="line">
            <a:avLst/>
          </a:prstGeom>
          <a:noFill/>
          <a:ln w="9525">
            <a:solidFill>
              <a:srgbClr val="000000"/>
            </a:solidFill>
            <a:round/>
            <a:headEnd/>
            <a:tailEnd/>
          </a:ln>
        </p:spPr>
        <p:txBody>
          <a:bodyPr/>
          <a:lstStyle/>
          <a:p>
            <a:endParaRPr lang="en-US"/>
          </a:p>
        </p:txBody>
      </p:sp>
      <p:sp>
        <p:nvSpPr>
          <p:cNvPr id="584846" name="Line 148"/>
          <p:cNvSpPr>
            <a:spLocks noChangeShapeType="1"/>
          </p:cNvSpPr>
          <p:nvPr/>
        </p:nvSpPr>
        <p:spPr bwMode="auto">
          <a:xfrm flipH="1">
            <a:off x="3779838" y="2622550"/>
            <a:ext cx="17462" cy="146050"/>
          </a:xfrm>
          <a:prstGeom prst="line">
            <a:avLst/>
          </a:prstGeom>
          <a:noFill/>
          <a:ln w="9525">
            <a:solidFill>
              <a:srgbClr val="000000"/>
            </a:solidFill>
            <a:round/>
            <a:headEnd/>
            <a:tailEnd/>
          </a:ln>
        </p:spPr>
        <p:txBody>
          <a:bodyPr/>
          <a:lstStyle/>
          <a:p>
            <a:endParaRPr lang="en-US"/>
          </a:p>
        </p:txBody>
      </p:sp>
      <p:sp>
        <p:nvSpPr>
          <p:cNvPr id="584847" name="Line 149"/>
          <p:cNvSpPr>
            <a:spLocks noChangeShapeType="1"/>
          </p:cNvSpPr>
          <p:nvPr/>
        </p:nvSpPr>
        <p:spPr bwMode="auto">
          <a:xfrm flipH="1">
            <a:off x="3740150" y="2768600"/>
            <a:ext cx="39688" cy="288925"/>
          </a:xfrm>
          <a:prstGeom prst="line">
            <a:avLst/>
          </a:prstGeom>
          <a:noFill/>
          <a:ln w="9525">
            <a:solidFill>
              <a:srgbClr val="000000"/>
            </a:solidFill>
            <a:round/>
            <a:headEnd/>
            <a:tailEnd/>
          </a:ln>
        </p:spPr>
        <p:txBody>
          <a:bodyPr/>
          <a:lstStyle/>
          <a:p>
            <a:endParaRPr lang="en-US"/>
          </a:p>
        </p:txBody>
      </p:sp>
      <p:sp>
        <p:nvSpPr>
          <p:cNvPr id="584848" name="Rectangle 150"/>
          <p:cNvSpPr>
            <a:spLocks noChangeArrowheads="1"/>
          </p:cNvSpPr>
          <p:nvPr/>
        </p:nvSpPr>
        <p:spPr bwMode="auto">
          <a:xfrm>
            <a:off x="3281363" y="1722438"/>
            <a:ext cx="185737"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R5</a:t>
            </a:r>
            <a:endParaRPr lang="en-US" altLang="ko-KR" sz="2800" b="1">
              <a:latin typeface="Arial" charset="0"/>
              <a:ea typeface="Gulim" pitchFamily="34" charset="-127"/>
            </a:endParaRPr>
          </a:p>
        </p:txBody>
      </p:sp>
      <p:sp>
        <p:nvSpPr>
          <p:cNvPr id="584849" name="Rectangle 151"/>
          <p:cNvSpPr>
            <a:spLocks noChangeArrowheads="1"/>
          </p:cNvSpPr>
          <p:nvPr/>
        </p:nvSpPr>
        <p:spPr bwMode="auto">
          <a:xfrm>
            <a:off x="3455988" y="1722438"/>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850" name="Rectangle 152"/>
          <p:cNvSpPr>
            <a:spLocks noChangeArrowheads="1"/>
          </p:cNvSpPr>
          <p:nvPr/>
        </p:nvSpPr>
        <p:spPr bwMode="auto">
          <a:xfrm>
            <a:off x="3362325" y="2798763"/>
            <a:ext cx="185738"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R5</a:t>
            </a:r>
            <a:endParaRPr lang="en-US" altLang="ko-KR" sz="2800" b="1">
              <a:latin typeface="Arial" charset="0"/>
              <a:ea typeface="Gulim" pitchFamily="34" charset="-127"/>
            </a:endParaRPr>
          </a:p>
        </p:txBody>
      </p:sp>
      <p:sp>
        <p:nvSpPr>
          <p:cNvPr id="584851" name="Rectangle 153"/>
          <p:cNvSpPr>
            <a:spLocks noChangeArrowheads="1"/>
          </p:cNvSpPr>
          <p:nvPr/>
        </p:nvSpPr>
        <p:spPr bwMode="auto">
          <a:xfrm>
            <a:off x="3536950" y="2798763"/>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852" name="Line 154"/>
          <p:cNvSpPr>
            <a:spLocks noChangeShapeType="1"/>
          </p:cNvSpPr>
          <p:nvPr/>
        </p:nvSpPr>
        <p:spPr bwMode="auto">
          <a:xfrm flipH="1" flipV="1">
            <a:off x="3876675" y="2700338"/>
            <a:ext cx="4763" cy="12700"/>
          </a:xfrm>
          <a:prstGeom prst="line">
            <a:avLst/>
          </a:prstGeom>
          <a:noFill/>
          <a:ln w="12700">
            <a:solidFill>
              <a:srgbClr val="000000"/>
            </a:solidFill>
            <a:round/>
            <a:headEnd/>
            <a:tailEnd/>
          </a:ln>
        </p:spPr>
        <p:txBody>
          <a:bodyPr/>
          <a:lstStyle/>
          <a:p>
            <a:endParaRPr lang="en-US"/>
          </a:p>
        </p:txBody>
      </p:sp>
      <p:sp>
        <p:nvSpPr>
          <p:cNvPr id="584853" name="Line 155"/>
          <p:cNvSpPr>
            <a:spLocks noChangeShapeType="1"/>
          </p:cNvSpPr>
          <p:nvPr/>
        </p:nvSpPr>
        <p:spPr bwMode="auto">
          <a:xfrm flipH="1">
            <a:off x="3560763" y="2700338"/>
            <a:ext cx="315912" cy="50800"/>
          </a:xfrm>
          <a:prstGeom prst="line">
            <a:avLst/>
          </a:prstGeom>
          <a:noFill/>
          <a:ln w="12700">
            <a:solidFill>
              <a:srgbClr val="000000"/>
            </a:solidFill>
            <a:round/>
            <a:headEnd/>
            <a:tailEnd/>
          </a:ln>
        </p:spPr>
        <p:txBody>
          <a:bodyPr/>
          <a:lstStyle/>
          <a:p>
            <a:endParaRPr lang="en-US"/>
          </a:p>
        </p:txBody>
      </p:sp>
      <p:sp>
        <p:nvSpPr>
          <p:cNvPr id="584854" name="Line 156"/>
          <p:cNvSpPr>
            <a:spLocks noChangeShapeType="1"/>
          </p:cNvSpPr>
          <p:nvPr/>
        </p:nvSpPr>
        <p:spPr bwMode="auto">
          <a:xfrm>
            <a:off x="3560763" y="2751138"/>
            <a:ext cx="4762" cy="11112"/>
          </a:xfrm>
          <a:prstGeom prst="line">
            <a:avLst/>
          </a:prstGeom>
          <a:noFill/>
          <a:ln w="12700">
            <a:solidFill>
              <a:srgbClr val="000000"/>
            </a:solidFill>
            <a:round/>
            <a:headEnd/>
            <a:tailEnd/>
          </a:ln>
        </p:spPr>
        <p:txBody>
          <a:bodyPr/>
          <a:lstStyle/>
          <a:p>
            <a:endParaRPr lang="en-US"/>
          </a:p>
        </p:txBody>
      </p:sp>
      <p:sp>
        <p:nvSpPr>
          <p:cNvPr id="584855" name="Line 157"/>
          <p:cNvSpPr>
            <a:spLocks noChangeShapeType="1"/>
          </p:cNvSpPr>
          <p:nvPr/>
        </p:nvSpPr>
        <p:spPr bwMode="auto">
          <a:xfrm flipV="1">
            <a:off x="3565525" y="2713038"/>
            <a:ext cx="315913" cy="49212"/>
          </a:xfrm>
          <a:prstGeom prst="line">
            <a:avLst/>
          </a:prstGeom>
          <a:noFill/>
          <a:ln w="12700">
            <a:solidFill>
              <a:srgbClr val="000000"/>
            </a:solidFill>
            <a:round/>
            <a:headEnd/>
            <a:tailEnd/>
          </a:ln>
        </p:spPr>
        <p:txBody>
          <a:bodyPr/>
          <a:lstStyle/>
          <a:p>
            <a:endParaRPr lang="en-US"/>
          </a:p>
        </p:txBody>
      </p:sp>
      <p:sp>
        <p:nvSpPr>
          <p:cNvPr id="584856" name="Line 158"/>
          <p:cNvSpPr>
            <a:spLocks noChangeShapeType="1"/>
          </p:cNvSpPr>
          <p:nvPr/>
        </p:nvSpPr>
        <p:spPr bwMode="auto">
          <a:xfrm>
            <a:off x="3481388" y="2316163"/>
            <a:ext cx="63500" cy="76200"/>
          </a:xfrm>
          <a:prstGeom prst="line">
            <a:avLst/>
          </a:prstGeom>
          <a:noFill/>
          <a:ln w="12700">
            <a:solidFill>
              <a:srgbClr val="000000"/>
            </a:solidFill>
            <a:round/>
            <a:headEnd/>
            <a:tailEnd/>
          </a:ln>
        </p:spPr>
        <p:txBody>
          <a:bodyPr/>
          <a:lstStyle/>
          <a:p>
            <a:endParaRPr lang="en-US"/>
          </a:p>
        </p:txBody>
      </p:sp>
      <p:sp>
        <p:nvSpPr>
          <p:cNvPr id="584857" name="Line 159"/>
          <p:cNvSpPr>
            <a:spLocks noChangeShapeType="1"/>
          </p:cNvSpPr>
          <p:nvPr/>
        </p:nvSpPr>
        <p:spPr bwMode="auto">
          <a:xfrm>
            <a:off x="3544888" y="2392363"/>
            <a:ext cx="60325" cy="77787"/>
          </a:xfrm>
          <a:prstGeom prst="line">
            <a:avLst/>
          </a:prstGeom>
          <a:noFill/>
          <a:ln w="12700">
            <a:solidFill>
              <a:srgbClr val="000000"/>
            </a:solidFill>
            <a:round/>
            <a:headEnd/>
            <a:tailEnd/>
          </a:ln>
        </p:spPr>
        <p:txBody>
          <a:bodyPr/>
          <a:lstStyle/>
          <a:p>
            <a:endParaRPr lang="en-US"/>
          </a:p>
        </p:txBody>
      </p:sp>
      <p:sp>
        <p:nvSpPr>
          <p:cNvPr id="584858" name="Line 160"/>
          <p:cNvSpPr>
            <a:spLocks noChangeShapeType="1"/>
          </p:cNvSpPr>
          <p:nvPr/>
        </p:nvSpPr>
        <p:spPr bwMode="auto">
          <a:xfrm>
            <a:off x="3605213" y="2470150"/>
            <a:ext cx="50800" cy="80963"/>
          </a:xfrm>
          <a:prstGeom prst="line">
            <a:avLst/>
          </a:prstGeom>
          <a:noFill/>
          <a:ln w="12700">
            <a:solidFill>
              <a:srgbClr val="000000"/>
            </a:solidFill>
            <a:round/>
            <a:headEnd/>
            <a:tailEnd/>
          </a:ln>
        </p:spPr>
        <p:txBody>
          <a:bodyPr/>
          <a:lstStyle/>
          <a:p>
            <a:endParaRPr lang="en-US"/>
          </a:p>
        </p:txBody>
      </p:sp>
      <p:sp>
        <p:nvSpPr>
          <p:cNvPr id="584859" name="Line 161"/>
          <p:cNvSpPr>
            <a:spLocks noChangeShapeType="1"/>
          </p:cNvSpPr>
          <p:nvPr/>
        </p:nvSpPr>
        <p:spPr bwMode="auto">
          <a:xfrm>
            <a:off x="3656013" y="2551113"/>
            <a:ext cx="23812" cy="44450"/>
          </a:xfrm>
          <a:prstGeom prst="line">
            <a:avLst/>
          </a:prstGeom>
          <a:noFill/>
          <a:ln w="9525">
            <a:solidFill>
              <a:srgbClr val="000000"/>
            </a:solidFill>
            <a:round/>
            <a:headEnd/>
            <a:tailEnd/>
          </a:ln>
        </p:spPr>
        <p:txBody>
          <a:bodyPr/>
          <a:lstStyle/>
          <a:p>
            <a:endParaRPr lang="en-US"/>
          </a:p>
        </p:txBody>
      </p:sp>
      <p:sp>
        <p:nvSpPr>
          <p:cNvPr id="584860" name="Line 162"/>
          <p:cNvSpPr>
            <a:spLocks noChangeShapeType="1"/>
          </p:cNvSpPr>
          <p:nvPr/>
        </p:nvSpPr>
        <p:spPr bwMode="auto">
          <a:xfrm>
            <a:off x="3679825" y="2595563"/>
            <a:ext cx="15875" cy="44450"/>
          </a:xfrm>
          <a:prstGeom prst="line">
            <a:avLst/>
          </a:prstGeom>
          <a:noFill/>
          <a:ln w="9525">
            <a:solidFill>
              <a:srgbClr val="000000"/>
            </a:solidFill>
            <a:round/>
            <a:headEnd/>
            <a:tailEnd/>
          </a:ln>
        </p:spPr>
        <p:txBody>
          <a:bodyPr/>
          <a:lstStyle/>
          <a:p>
            <a:endParaRPr lang="en-US"/>
          </a:p>
        </p:txBody>
      </p:sp>
      <p:sp>
        <p:nvSpPr>
          <p:cNvPr id="584861" name="Line 163"/>
          <p:cNvSpPr>
            <a:spLocks noChangeShapeType="1"/>
          </p:cNvSpPr>
          <p:nvPr/>
        </p:nvSpPr>
        <p:spPr bwMode="auto">
          <a:xfrm>
            <a:off x="3695700" y="2640013"/>
            <a:ext cx="14288" cy="47625"/>
          </a:xfrm>
          <a:prstGeom prst="line">
            <a:avLst/>
          </a:prstGeom>
          <a:noFill/>
          <a:ln w="9525">
            <a:solidFill>
              <a:srgbClr val="000000"/>
            </a:solidFill>
            <a:round/>
            <a:headEnd/>
            <a:tailEnd/>
          </a:ln>
        </p:spPr>
        <p:txBody>
          <a:bodyPr/>
          <a:lstStyle/>
          <a:p>
            <a:endParaRPr lang="en-US"/>
          </a:p>
        </p:txBody>
      </p:sp>
      <p:sp>
        <p:nvSpPr>
          <p:cNvPr id="584862" name="Line 164"/>
          <p:cNvSpPr>
            <a:spLocks noChangeShapeType="1"/>
          </p:cNvSpPr>
          <p:nvPr/>
        </p:nvSpPr>
        <p:spPr bwMode="auto">
          <a:xfrm>
            <a:off x="3709988" y="2687638"/>
            <a:ext cx="12700" cy="47625"/>
          </a:xfrm>
          <a:prstGeom prst="line">
            <a:avLst/>
          </a:prstGeom>
          <a:noFill/>
          <a:ln w="9525">
            <a:solidFill>
              <a:srgbClr val="000000"/>
            </a:solidFill>
            <a:round/>
            <a:headEnd/>
            <a:tailEnd/>
          </a:ln>
        </p:spPr>
        <p:txBody>
          <a:bodyPr/>
          <a:lstStyle/>
          <a:p>
            <a:endParaRPr lang="en-US"/>
          </a:p>
        </p:txBody>
      </p:sp>
      <p:sp>
        <p:nvSpPr>
          <p:cNvPr id="584863" name="Line 165"/>
          <p:cNvSpPr>
            <a:spLocks noChangeShapeType="1"/>
          </p:cNvSpPr>
          <p:nvPr/>
        </p:nvSpPr>
        <p:spPr bwMode="auto">
          <a:xfrm>
            <a:off x="3722688" y="2735263"/>
            <a:ext cx="9525" cy="101600"/>
          </a:xfrm>
          <a:prstGeom prst="line">
            <a:avLst/>
          </a:prstGeom>
          <a:noFill/>
          <a:ln w="9525">
            <a:solidFill>
              <a:srgbClr val="000000"/>
            </a:solidFill>
            <a:round/>
            <a:headEnd/>
            <a:tailEnd/>
          </a:ln>
        </p:spPr>
        <p:txBody>
          <a:bodyPr/>
          <a:lstStyle/>
          <a:p>
            <a:endParaRPr lang="en-US"/>
          </a:p>
        </p:txBody>
      </p:sp>
      <p:sp>
        <p:nvSpPr>
          <p:cNvPr id="584864" name="Line 166"/>
          <p:cNvSpPr>
            <a:spLocks noChangeShapeType="1"/>
          </p:cNvSpPr>
          <p:nvPr/>
        </p:nvSpPr>
        <p:spPr bwMode="auto">
          <a:xfrm>
            <a:off x="3732213" y="2836863"/>
            <a:ext cx="7937" cy="106362"/>
          </a:xfrm>
          <a:prstGeom prst="line">
            <a:avLst/>
          </a:prstGeom>
          <a:noFill/>
          <a:ln w="9525">
            <a:solidFill>
              <a:srgbClr val="000000"/>
            </a:solidFill>
            <a:round/>
            <a:headEnd/>
            <a:tailEnd/>
          </a:ln>
        </p:spPr>
        <p:txBody>
          <a:bodyPr/>
          <a:lstStyle/>
          <a:p>
            <a:endParaRPr lang="en-US"/>
          </a:p>
        </p:txBody>
      </p:sp>
      <p:sp>
        <p:nvSpPr>
          <p:cNvPr id="584865" name="Line 167"/>
          <p:cNvSpPr>
            <a:spLocks noChangeShapeType="1"/>
          </p:cNvSpPr>
          <p:nvPr/>
        </p:nvSpPr>
        <p:spPr bwMode="auto">
          <a:xfrm>
            <a:off x="3740150" y="2943225"/>
            <a:ext cx="1588" cy="109538"/>
          </a:xfrm>
          <a:prstGeom prst="line">
            <a:avLst/>
          </a:prstGeom>
          <a:noFill/>
          <a:ln w="9525">
            <a:solidFill>
              <a:srgbClr val="000000"/>
            </a:solidFill>
            <a:round/>
            <a:headEnd/>
            <a:tailEnd/>
          </a:ln>
        </p:spPr>
        <p:txBody>
          <a:bodyPr/>
          <a:lstStyle/>
          <a:p>
            <a:endParaRPr lang="en-US"/>
          </a:p>
        </p:txBody>
      </p:sp>
      <p:sp>
        <p:nvSpPr>
          <p:cNvPr id="584866" name="Rectangle 168"/>
          <p:cNvSpPr>
            <a:spLocks noChangeArrowheads="1"/>
          </p:cNvSpPr>
          <p:nvPr/>
        </p:nvSpPr>
        <p:spPr bwMode="auto">
          <a:xfrm>
            <a:off x="2454275" y="788988"/>
            <a:ext cx="1084263"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Candidate PoA</a:t>
            </a:r>
            <a:endParaRPr lang="en-US" altLang="ko-KR" sz="2800" b="1">
              <a:latin typeface="Arial" charset="0"/>
              <a:ea typeface="Gulim" pitchFamily="34" charset="-127"/>
            </a:endParaRPr>
          </a:p>
        </p:txBody>
      </p:sp>
      <p:sp>
        <p:nvSpPr>
          <p:cNvPr id="584867" name="Rectangle 169"/>
          <p:cNvSpPr>
            <a:spLocks noChangeArrowheads="1"/>
          </p:cNvSpPr>
          <p:nvPr/>
        </p:nvSpPr>
        <p:spPr bwMode="auto">
          <a:xfrm>
            <a:off x="2868613" y="3328988"/>
            <a:ext cx="1066800" cy="365125"/>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Non PoA </a:t>
            </a:r>
          </a:p>
          <a:p>
            <a:pPr algn="ctr" eaLnBrk="0" hangingPunct="0"/>
            <a:r>
              <a:rPr lang="en-US" altLang="ko-KR" sz="1200" b="1">
                <a:solidFill>
                  <a:srgbClr val="000000"/>
                </a:solidFill>
                <a:latin typeface="Arial" charset="0"/>
                <a:ea typeface="Gulim" pitchFamily="34" charset="-127"/>
              </a:rPr>
              <a:t>Network Entity</a:t>
            </a:r>
            <a:endParaRPr lang="en-US" altLang="ko-KR" sz="1200" b="1">
              <a:latin typeface="Arial" charset="0"/>
              <a:ea typeface="Gulim" pitchFamily="34" charset="-127"/>
            </a:endParaRPr>
          </a:p>
        </p:txBody>
      </p:sp>
      <p:sp>
        <p:nvSpPr>
          <p:cNvPr id="584868" name="Rectangle 170"/>
          <p:cNvSpPr>
            <a:spLocks noChangeArrowheads="1"/>
          </p:cNvSpPr>
          <p:nvPr/>
        </p:nvSpPr>
        <p:spPr bwMode="auto">
          <a:xfrm>
            <a:off x="4722813" y="2427288"/>
            <a:ext cx="1066800" cy="365125"/>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Non PoA </a:t>
            </a:r>
          </a:p>
          <a:p>
            <a:pPr algn="ctr" eaLnBrk="0" hangingPunct="0"/>
            <a:r>
              <a:rPr lang="en-US" altLang="ko-KR" sz="1200" b="1">
                <a:solidFill>
                  <a:srgbClr val="000000"/>
                </a:solidFill>
                <a:latin typeface="Arial" charset="0"/>
                <a:ea typeface="Gulim" pitchFamily="34" charset="-127"/>
              </a:rPr>
              <a:t>Network Entity</a:t>
            </a:r>
            <a:endParaRPr lang="en-US" altLang="ko-KR" sz="1200" b="1">
              <a:latin typeface="Arial" charset="0"/>
              <a:ea typeface="Gulim" pitchFamily="34" charset="-127"/>
            </a:endParaRPr>
          </a:p>
        </p:txBody>
      </p:sp>
      <p:sp>
        <p:nvSpPr>
          <p:cNvPr id="584869" name="Rectangle 171"/>
          <p:cNvSpPr>
            <a:spLocks noChangeArrowheads="1"/>
          </p:cNvSpPr>
          <p:nvPr/>
        </p:nvSpPr>
        <p:spPr bwMode="auto">
          <a:xfrm>
            <a:off x="3238500" y="3070225"/>
            <a:ext cx="661988" cy="182563"/>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MIH  PoS</a:t>
            </a:r>
            <a:endParaRPr lang="en-US" altLang="ko-KR" b="1">
              <a:latin typeface="Arial" charset="0"/>
              <a:ea typeface="Gulim" pitchFamily="34" charset="-127"/>
            </a:endParaRPr>
          </a:p>
        </p:txBody>
      </p:sp>
      <p:sp>
        <p:nvSpPr>
          <p:cNvPr id="584870" name="Rectangle 172"/>
          <p:cNvSpPr>
            <a:spLocks noChangeArrowheads="1"/>
          </p:cNvSpPr>
          <p:nvPr/>
        </p:nvSpPr>
        <p:spPr bwMode="auto">
          <a:xfrm>
            <a:off x="2743200" y="1025525"/>
            <a:ext cx="661988" cy="182563"/>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MIH  PoS</a:t>
            </a:r>
            <a:endParaRPr lang="en-US" altLang="ko-KR" b="1">
              <a:latin typeface="Arial" charset="0"/>
              <a:ea typeface="Gulim" pitchFamily="34" charset="-127"/>
            </a:endParaRPr>
          </a:p>
        </p:txBody>
      </p:sp>
      <p:sp>
        <p:nvSpPr>
          <p:cNvPr id="584871" name="Rectangle 173"/>
          <p:cNvSpPr>
            <a:spLocks noChangeArrowheads="1"/>
          </p:cNvSpPr>
          <p:nvPr/>
        </p:nvSpPr>
        <p:spPr bwMode="auto">
          <a:xfrm>
            <a:off x="5159375" y="2117725"/>
            <a:ext cx="322263" cy="182563"/>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MIH </a:t>
            </a:r>
            <a:endParaRPr lang="en-US" altLang="ko-KR" b="1">
              <a:latin typeface="Arial" charset="0"/>
              <a:ea typeface="Gulim" pitchFamily="34" charset="-127"/>
            </a:endParaRPr>
          </a:p>
        </p:txBody>
      </p:sp>
      <p:sp>
        <p:nvSpPr>
          <p:cNvPr id="584872" name="Rectangle 174"/>
          <p:cNvSpPr>
            <a:spLocks noChangeArrowheads="1"/>
          </p:cNvSpPr>
          <p:nvPr/>
        </p:nvSpPr>
        <p:spPr bwMode="auto">
          <a:xfrm>
            <a:off x="765175" y="2092325"/>
            <a:ext cx="322263" cy="182563"/>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MIH </a:t>
            </a:r>
            <a:endParaRPr lang="en-US" altLang="ko-KR" b="1">
              <a:latin typeface="Arial" charset="0"/>
              <a:ea typeface="Gulim" pitchFamily="34" charset="-127"/>
            </a:endParaRPr>
          </a:p>
        </p:txBody>
      </p:sp>
      <p:sp>
        <p:nvSpPr>
          <p:cNvPr id="584873" name="Rectangle 175"/>
          <p:cNvSpPr>
            <a:spLocks noChangeArrowheads="1"/>
          </p:cNvSpPr>
          <p:nvPr/>
        </p:nvSpPr>
        <p:spPr bwMode="auto">
          <a:xfrm>
            <a:off x="654605" y="2427288"/>
            <a:ext cx="213200" cy="184666"/>
          </a:xfrm>
          <a:prstGeom prst="rect">
            <a:avLst/>
          </a:prstGeom>
          <a:noFill/>
          <a:ln w="9525">
            <a:noFill/>
            <a:miter lim="800000"/>
            <a:headEnd/>
            <a:tailEnd/>
          </a:ln>
        </p:spPr>
        <p:txBody>
          <a:bodyPr wrap="none" lIns="0" tIns="0" rIns="0" bIns="0">
            <a:spAutoFit/>
          </a:bodyPr>
          <a:lstStyle/>
          <a:p>
            <a:pPr algn="ctr" eaLnBrk="0" hangingPunct="0"/>
            <a:r>
              <a:rPr lang="en-US" altLang="ko-KR" sz="1200" b="1" dirty="0" smtClean="0">
                <a:solidFill>
                  <a:srgbClr val="000000"/>
                </a:solidFill>
                <a:latin typeface="Arial" charset="0"/>
                <a:ea typeface="Gulim" pitchFamily="34" charset="-127"/>
              </a:rPr>
              <a:t>UE</a:t>
            </a:r>
            <a:endParaRPr lang="en-US" altLang="ko-KR" sz="1200" b="1" dirty="0">
              <a:latin typeface="Arial" charset="0"/>
              <a:ea typeface="Gulim" pitchFamily="34" charset="-127"/>
            </a:endParaRPr>
          </a:p>
        </p:txBody>
      </p:sp>
      <p:sp>
        <p:nvSpPr>
          <p:cNvPr id="584874" name="Rectangle 176"/>
          <p:cNvSpPr>
            <a:spLocks noChangeArrowheads="1"/>
          </p:cNvSpPr>
          <p:nvPr/>
        </p:nvSpPr>
        <p:spPr bwMode="auto">
          <a:xfrm>
            <a:off x="2741613" y="1031875"/>
            <a:ext cx="34925" cy="152400"/>
          </a:xfrm>
          <a:prstGeom prst="rect">
            <a:avLst/>
          </a:prstGeom>
          <a:noFill/>
          <a:ln w="9525">
            <a:noFill/>
            <a:miter lim="800000"/>
            <a:headEnd/>
            <a:tailEnd/>
          </a:ln>
        </p:spPr>
        <p:txBody>
          <a:bodyPr wrap="none" lIns="0" tIns="0" rIns="0" bIns="0">
            <a:spAutoFit/>
          </a:bodyPr>
          <a:lstStyle/>
          <a:p>
            <a:pPr algn="ctr" eaLnBrk="0" hangingPunct="0"/>
            <a:r>
              <a:rPr lang="ko-KR" altLang="en-US" sz="10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75" name="Rectangle 177"/>
          <p:cNvSpPr>
            <a:spLocks noChangeArrowheads="1"/>
          </p:cNvSpPr>
          <p:nvPr/>
        </p:nvSpPr>
        <p:spPr bwMode="auto">
          <a:xfrm>
            <a:off x="2905125" y="1031875"/>
            <a:ext cx="34925" cy="152400"/>
          </a:xfrm>
          <a:prstGeom prst="rect">
            <a:avLst/>
          </a:prstGeom>
          <a:noFill/>
          <a:ln w="9525">
            <a:noFill/>
            <a:miter lim="800000"/>
            <a:headEnd/>
            <a:tailEnd/>
          </a:ln>
        </p:spPr>
        <p:txBody>
          <a:bodyPr wrap="none" lIns="0" tIns="0" rIns="0" bIns="0">
            <a:spAutoFit/>
          </a:bodyPr>
          <a:lstStyle/>
          <a:p>
            <a:pPr algn="ctr" eaLnBrk="0" hangingPunct="0"/>
            <a:r>
              <a:rPr lang="ko-KR" altLang="en-US" sz="10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76" name="Line 178"/>
          <p:cNvSpPr>
            <a:spLocks noChangeShapeType="1"/>
          </p:cNvSpPr>
          <p:nvPr/>
        </p:nvSpPr>
        <p:spPr bwMode="auto">
          <a:xfrm flipH="1" flipV="1">
            <a:off x="2274888" y="568325"/>
            <a:ext cx="11112" cy="3175"/>
          </a:xfrm>
          <a:prstGeom prst="line">
            <a:avLst/>
          </a:prstGeom>
          <a:noFill/>
          <a:ln w="20638">
            <a:solidFill>
              <a:srgbClr val="0000FF"/>
            </a:solidFill>
            <a:round/>
            <a:headEnd/>
            <a:tailEnd/>
          </a:ln>
        </p:spPr>
        <p:txBody>
          <a:bodyPr/>
          <a:lstStyle/>
          <a:p>
            <a:endParaRPr lang="en-US"/>
          </a:p>
        </p:txBody>
      </p:sp>
      <p:sp>
        <p:nvSpPr>
          <p:cNvPr id="584877" name="Line 179"/>
          <p:cNvSpPr>
            <a:spLocks noChangeShapeType="1"/>
          </p:cNvSpPr>
          <p:nvPr/>
        </p:nvSpPr>
        <p:spPr bwMode="auto">
          <a:xfrm flipH="1">
            <a:off x="2265363" y="568325"/>
            <a:ext cx="9525" cy="57150"/>
          </a:xfrm>
          <a:prstGeom prst="line">
            <a:avLst/>
          </a:prstGeom>
          <a:noFill/>
          <a:ln w="23813">
            <a:solidFill>
              <a:srgbClr val="0000FF"/>
            </a:solidFill>
            <a:round/>
            <a:headEnd/>
            <a:tailEnd/>
          </a:ln>
        </p:spPr>
        <p:txBody>
          <a:bodyPr/>
          <a:lstStyle/>
          <a:p>
            <a:endParaRPr lang="en-US"/>
          </a:p>
        </p:txBody>
      </p:sp>
      <p:sp>
        <p:nvSpPr>
          <p:cNvPr id="584878" name="Line 180"/>
          <p:cNvSpPr>
            <a:spLocks noChangeShapeType="1"/>
          </p:cNvSpPr>
          <p:nvPr/>
        </p:nvSpPr>
        <p:spPr bwMode="auto">
          <a:xfrm>
            <a:off x="2265363" y="625475"/>
            <a:ext cx="9525" cy="3175"/>
          </a:xfrm>
          <a:prstGeom prst="line">
            <a:avLst/>
          </a:prstGeom>
          <a:noFill/>
          <a:ln w="20638">
            <a:solidFill>
              <a:srgbClr val="0000FF"/>
            </a:solidFill>
            <a:round/>
            <a:headEnd/>
            <a:tailEnd/>
          </a:ln>
        </p:spPr>
        <p:txBody>
          <a:bodyPr/>
          <a:lstStyle/>
          <a:p>
            <a:endParaRPr lang="en-US"/>
          </a:p>
        </p:txBody>
      </p:sp>
      <p:sp>
        <p:nvSpPr>
          <p:cNvPr id="584879" name="Line 181"/>
          <p:cNvSpPr>
            <a:spLocks noChangeShapeType="1"/>
          </p:cNvSpPr>
          <p:nvPr/>
        </p:nvSpPr>
        <p:spPr bwMode="auto">
          <a:xfrm flipV="1">
            <a:off x="2274888" y="571500"/>
            <a:ext cx="11112" cy="57150"/>
          </a:xfrm>
          <a:prstGeom prst="line">
            <a:avLst/>
          </a:prstGeom>
          <a:noFill/>
          <a:ln w="23813">
            <a:solidFill>
              <a:srgbClr val="0000FF"/>
            </a:solidFill>
            <a:round/>
            <a:headEnd/>
            <a:tailEnd/>
          </a:ln>
        </p:spPr>
        <p:txBody>
          <a:bodyPr/>
          <a:lstStyle/>
          <a:p>
            <a:endParaRPr lang="en-US"/>
          </a:p>
        </p:txBody>
      </p:sp>
      <p:sp>
        <p:nvSpPr>
          <p:cNvPr id="584880" name="Line 182"/>
          <p:cNvSpPr>
            <a:spLocks noChangeShapeType="1"/>
          </p:cNvSpPr>
          <p:nvPr/>
        </p:nvSpPr>
        <p:spPr bwMode="auto">
          <a:xfrm flipH="1" flipV="1">
            <a:off x="2259013" y="666750"/>
            <a:ext cx="9525" cy="1588"/>
          </a:xfrm>
          <a:prstGeom prst="line">
            <a:avLst/>
          </a:prstGeom>
          <a:noFill/>
          <a:ln w="20638">
            <a:solidFill>
              <a:srgbClr val="0000FF"/>
            </a:solidFill>
            <a:round/>
            <a:headEnd/>
            <a:tailEnd/>
          </a:ln>
        </p:spPr>
        <p:txBody>
          <a:bodyPr/>
          <a:lstStyle/>
          <a:p>
            <a:endParaRPr lang="en-US"/>
          </a:p>
        </p:txBody>
      </p:sp>
      <p:sp>
        <p:nvSpPr>
          <p:cNvPr id="584881" name="Line 183"/>
          <p:cNvSpPr>
            <a:spLocks noChangeShapeType="1"/>
          </p:cNvSpPr>
          <p:nvPr/>
        </p:nvSpPr>
        <p:spPr bwMode="auto">
          <a:xfrm flipH="1">
            <a:off x="2247900" y="666750"/>
            <a:ext cx="11113" cy="58738"/>
          </a:xfrm>
          <a:prstGeom prst="line">
            <a:avLst/>
          </a:prstGeom>
          <a:noFill/>
          <a:ln w="23813">
            <a:solidFill>
              <a:srgbClr val="0000FF"/>
            </a:solidFill>
            <a:round/>
            <a:headEnd/>
            <a:tailEnd/>
          </a:ln>
        </p:spPr>
        <p:txBody>
          <a:bodyPr/>
          <a:lstStyle/>
          <a:p>
            <a:endParaRPr lang="en-US"/>
          </a:p>
        </p:txBody>
      </p:sp>
      <p:sp>
        <p:nvSpPr>
          <p:cNvPr id="584882" name="Line 184"/>
          <p:cNvSpPr>
            <a:spLocks noChangeShapeType="1"/>
          </p:cNvSpPr>
          <p:nvPr/>
        </p:nvSpPr>
        <p:spPr bwMode="auto">
          <a:xfrm>
            <a:off x="2247900" y="725488"/>
            <a:ext cx="9525" cy="1587"/>
          </a:xfrm>
          <a:prstGeom prst="line">
            <a:avLst/>
          </a:prstGeom>
          <a:noFill/>
          <a:ln w="20638">
            <a:solidFill>
              <a:srgbClr val="0000FF"/>
            </a:solidFill>
            <a:round/>
            <a:headEnd/>
            <a:tailEnd/>
          </a:ln>
        </p:spPr>
        <p:txBody>
          <a:bodyPr/>
          <a:lstStyle/>
          <a:p>
            <a:endParaRPr lang="en-US"/>
          </a:p>
        </p:txBody>
      </p:sp>
      <p:sp>
        <p:nvSpPr>
          <p:cNvPr id="584883" name="Line 185"/>
          <p:cNvSpPr>
            <a:spLocks noChangeShapeType="1"/>
          </p:cNvSpPr>
          <p:nvPr/>
        </p:nvSpPr>
        <p:spPr bwMode="auto">
          <a:xfrm flipH="1" flipV="1">
            <a:off x="2241550" y="768350"/>
            <a:ext cx="9525" cy="1588"/>
          </a:xfrm>
          <a:prstGeom prst="line">
            <a:avLst/>
          </a:prstGeom>
          <a:noFill/>
          <a:ln w="20638">
            <a:solidFill>
              <a:srgbClr val="0000FF"/>
            </a:solidFill>
            <a:round/>
            <a:headEnd/>
            <a:tailEnd/>
          </a:ln>
        </p:spPr>
        <p:txBody>
          <a:bodyPr/>
          <a:lstStyle/>
          <a:p>
            <a:endParaRPr lang="en-US"/>
          </a:p>
        </p:txBody>
      </p:sp>
      <p:sp>
        <p:nvSpPr>
          <p:cNvPr id="584884" name="Line 186"/>
          <p:cNvSpPr>
            <a:spLocks noChangeShapeType="1"/>
          </p:cNvSpPr>
          <p:nvPr/>
        </p:nvSpPr>
        <p:spPr bwMode="auto">
          <a:xfrm flipH="1">
            <a:off x="2232025" y="768350"/>
            <a:ext cx="9525" cy="52388"/>
          </a:xfrm>
          <a:prstGeom prst="line">
            <a:avLst/>
          </a:prstGeom>
          <a:noFill/>
          <a:ln w="23813">
            <a:solidFill>
              <a:srgbClr val="0000FF"/>
            </a:solidFill>
            <a:round/>
            <a:headEnd/>
            <a:tailEnd/>
          </a:ln>
        </p:spPr>
        <p:txBody>
          <a:bodyPr/>
          <a:lstStyle/>
          <a:p>
            <a:endParaRPr lang="en-US"/>
          </a:p>
        </p:txBody>
      </p:sp>
      <p:sp>
        <p:nvSpPr>
          <p:cNvPr id="584885" name="Line 187"/>
          <p:cNvSpPr>
            <a:spLocks noChangeShapeType="1"/>
          </p:cNvSpPr>
          <p:nvPr/>
        </p:nvSpPr>
        <p:spPr bwMode="auto">
          <a:xfrm>
            <a:off x="2232025" y="820738"/>
            <a:ext cx="1588" cy="3175"/>
          </a:xfrm>
          <a:prstGeom prst="line">
            <a:avLst/>
          </a:prstGeom>
          <a:noFill/>
          <a:ln w="20638">
            <a:solidFill>
              <a:srgbClr val="0000FF"/>
            </a:solidFill>
            <a:round/>
            <a:headEnd/>
            <a:tailEnd/>
          </a:ln>
        </p:spPr>
        <p:txBody>
          <a:bodyPr/>
          <a:lstStyle/>
          <a:p>
            <a:endParaRPr lang="en-US"/>
          </a:p>
        </p:txBody>
      </p:sp>
      <p:sp>
        <p:nvSpPr>
          <p:cNvPr id="584886" name="Line 188"/>
          <p:cNvSpPr>
            <a:spLocks noChangeShapeType="1"/>
          </p:cNvSpPr>
          <p:nvPr/>
        </p:nvSpPr>
        <p:spPr bwMode="auto">
          <a:xfrm>
            <a:off x="2232025" y="823913"/>
            <a:ext cx="11113" cy="3175"/>
          </a:xfrm>
          <a:prstGeom prst="line">
            <a:avLst/>
          </a:prstGeom>
          <a:noFill/>
          <a:ln w="20638">
            <a:solidFill>
              <a:srgbClr val="0000FF"/>
            </a:solidFill>
            <a:round/>
            <a:headEnd/>
            <a:tailEnd/>
          </a:ln>
        </p:spPr>
        <p:txBody>
          <a:bodyPr/>
          <a:lstStyle/>
          <a:p>
            <a:endParaRPr lang="en-US"/>
          </a:p>
        </p:txBody>
      </p:sp>
      <p:sp>
        <p:nvSpPr>
          <p:cNvPr id="584887" name="Line 189"/>
          <p:cNvSpPr>
            <a:spLocks noChangeShapeType="1"/>
          </p:cNvSpPr>
          <p:nvPr/>
        </p:nvSpPr>
        <p:spPr bwMode="auto">
          <a:xfrm flipV="1">
            <a:off x="2243138" y="823913"/>
            <a:ext cx="0" cy="3175"/>
          </a:xfrm>
          <a:prstGeom prst="line">
            <a:avLst/>
          </a:prstGeom>
          <a:noFill/>
          <a:ln w="20638">
            <a:solidFill>
              <a:srgbClr val="0000FF"/>
            </a:solidFill>
            <a:round/>
            <a:headEnd/>
            <a:tailEnd/>
          </a:ln>
        </p:spPr>
        <p:txBody>
          <a:bodyPr/>
          <a:lstStyle/>
          <a:p>
            <a:endParaRPr lang="en-US"/>
          </a:p>
        </p:txBody>
      </p:sp>
      <p:sp>
        <p:nvSpPr>
          <p:cNvPr id="584888" name="Line 190"/>
          <p:cNvSpPr>
            <a:spLocks noChangeShapeType="1"/>
          </p:cNvSpPr>
          <p:nvPr/>
        </p:nvSpPr>
        <p:spPr bwMode="auto">
          <a:xfrm flipV="1">
            <a:off x="2243138" y="769938"/>
            <a:ext cx="7937" cy="53975"/>
          </a:xfrm>
          <a:prstGeom prst="line">
            <a:avLst/>
          </a:prstGeom>
          <a:noFill/>
          <a:ln w="23813">
            <a:solidFill>
              <a:srgbClr val="0000FF"/>
            </a:solidFill>
            <a:round/>
            <a:headEnd/>
            <a:tailEnd/>
          </a:ln>
        </p:spPr>
        <p:txBody>
          <a:bodyPr/>
          <a:lstStyle/>
          <a:p>
            <a:endParaRPr lang="en-US"/>
          </a:p>
        </p:txBody>
      </p:sp>
      <p:sp>
        <p:nvSpPr>
          <p:cNvPr id="584889" name="Line 191"/>
          <p:cNvSpPr>
            <a:spLocks noChangeShapeType="1"/>
          </p:cNvSpPr>
          <p:nvPr/>
        </p:nvSpPr>
        <p:spPr bwMode="auto">
          <a:xfrm flipH="1" flipV="1">
            <a:off x="2225675" y="868363"/>
            <a:ext cx="11113" cy="1587"/>
          </a:xfrm>
          <a:prstGeom prst="line">
            <a:avLst/>
          </a:prstGeom>
          <a:noFill/>
          <a:ln w="20638">
            <a:solidFill>
              <a:srgbClr val="0000FF"/>
            </a:solidFill>
            <a:round/>
            <a:headEnd/>
            <a:tailEnd/>
          </a:ln>
        </p:spPr>
        <p:txBody>
          <a:bodyPr/>
          <a:lstStyle/>
          <a:p>
            <a:endParaRPr lang="en-US"/>
          </a:p>
        </p:txBody>
      </p:sp>
      <p:sp>
        <p:nvSpPr>
          <p:cNvPr id="584890" name="Line 192"/>
          <p:cNvSpPr>
            <a:spLocks noChangeShapeType="1"/>
          </p:cNvSpPr>
          <p:nvPr/>
        </p:nvSpPr>
        <p:spPr bwMode="auto">
          <a:xfrm flipH="1">
            <a:off x="2222500" y="868363"/>
            <a:ext cx="3175" cy="36512"/>
          </a:xfrm>
          <a:prstGeom prst="line">
            <a:avLst/>
          </a:prstGeom>
          <a:noFill/>
          <a:ln w="20638">
            <a:solidFill>
              <a:srgbClr val="0000FF"/>
            </a:solidFill>
            <a:round/>
            <a:headEnd/>
            <a:tailEnd/>
          </a:ln>
        </p:spPr>
        <p:txBody>
          <a:bodyPr/>
          <a:lstStyle/>
          <a:p>
            <a:endParaRPr lang="en-US"/>
          </a:p>
        </p:txBody>
      </p:sp>
      <p:sp>
        <p:nvSpPr>
          <p:cNvPr id="584891" name="Line 193"/>
          <p:cNvSpPr>
            <a:spLocks noChangeShapeType="1"/>
          </p:cNvSpPr>
          <p:nvPr/>
        </p:nvSpPr>
        <p:spPr bwMode="auto">
          <a:xfrm flipH="1">
            <a:off x="2219325" y="904875"/>
            <a:ext cx="3175" cy="22225"/>
          </a:xfrm>
          <a:prstGeom prst="line">
            <a:avLst/>
          </a:prstGeom>
          <a:noFill/>
          <a:ln w="23813">
            <a:solidFill>
              <a:srgbClr val="0000FF"/>
            </a:solidFill>
            <a:round/>
            <a:headEnd/>
            <a:tailEnd/>
          </a:ln>
        </p:spPr>
        <p:txBody>
          <a:bodyPr/>
          <a:lstStyle/>
          <a:p>
            <a:endParaRPr lang="en-US"/>
          </a:p>
        </p:txBody>
      </p:sp>
      <p:sp>
        <p:nvSpPr>
          <p:cNvPr id="584892" name="Line 194"/>
          <p:cNvSpPr>
            <a:spLocks noChangeShapeType="1"/>
          </p:cNvSpPr>
          <p:nvPr/>
        </p:nvSpPr>
        <p:spPr bwMode="auto">
          <a:xfrm>
            <a:off x="2219325" y="927100"/>
            <a:ext cx="9525" cy="1588"/>
          </a:xfrm>
          <a:prstGeom prst="line">
            <a:avLst/>
          </a:prstGeom>
          <a:noFill/>
          <a:ln w="20638">
            <a:solidFill>
              <a:srgbClr val="0000FF"/>
            </a:solidFill>
            <a:round/>
            <a:headEnd/>
            <a:tailEnd/>
          </a:ln>
        </p:spPr>
        <p:txBody>
          <a:bodyPr/>
          <a:lstStyle/>
          <a:p>
            <a:endParaRPr lang="en-US"/>
          </a:p>
        </p:txBody>
      </p:sp>
      <p:sp>
        <p:nvSpPr>
          <p:cNvPr id="584893" name="Line 195"/>
          <p:cNvSpPr>
            <a:spLocks noChangeShapeType="1"/>
          </p:cNvSpPr>
          <p:nvPr/>
        </p:nvSpPr>
        <p:spPr bwMode="auto">
          <a:xfrm flipV="1">
            <a:off x="2228850" y="908050"/>
            <a:ext cx="3175" cy="20638"/>
          </a:xfrm>
          <a:prstGeom prst="line">
            <a:avLst/>
          </a:prstGeom>
          <a:noFill/>
          <a:ln w="23813">
            <a:solidFill>
              <a:srgbClr val="0000FF"/>
            </a:solidFill>
            <a:round/>
            <a:headEnd/>
            <a:tailEnd/>
          </a:ln>
        </p:spPr>
        <p:txBody>
          <a:bodyPr/>
          <a:lstStyle/>
          <a:p>
            <a:endParaRPr lang="en-US"/>
          </a:p>
        </p:txBody>
      </p:sp>
      <p:sp>
        <p:nvSpPr>
          <p:cNvPr id="584894" name="Line 196"/>
          <p:cNvSpPr>
            <a:spLocks noChangeShapeType="1"/>
          </p:cNvSpPr>
          <p:nvPr/>
        </p:nvSpPr>
        <p:spPr bwMode="auto">
          <a:xfrm flipV="1">
            <a:off x="2232025" y="869950"/>
            <a:ext cx="4763" cy="38100"/>
          </a:xfrm>
          <a:prstGeom prst="line">
            <a:avLst/>
          </a:prstGeom>
          <a:noFill/>
          <a:ln w="20638">
            <a:solidFill>
              <a:srgbClr val="0000FF"/>
            </a:solidFill>
            <a:round/>
            <a:headEnd/>
            <a:tailEnd/>
          </a:ln>
        </p:spPr>
        <p:txBody>
          <a:bodyPr/>
          <a:lstStyle/>
          <a:p>
            <a:endParaRPr lang="en-US"/>
          </a:p>
        </p:txBody>
      </p:sp>
      <p:sp>
        <p:nvSpPr>
          <p:cNvPr id="584895" name="Line 197"/>
          <p:cNvSpPr>
            <a:spLocks noChangeShapeType="1"/>
          </p:cNvSpPr>
          <p:nvPr/>
        </p:nvSpPr>
        <p:spPr bwMode="auto">
          <a:xfrm flipH="1" flipV="1">
            <a:off x="2216150" y="969963"/>
            <a:ext cx="9525" cy="3175"/>
          </a:xfrm>
          <a:prstGeom prst="line">
            <a:avLst/>
          </a:prstGeom>
          <a:noFill/>
          <a:ln w="20638">
            <a:solidFill>
              <a:srgbClr val="0000FF"/>
            </a:solidFill>
            <a:round/>
            <a:headEnd/>
            <a:tailEnd/>
          </a:ln>
        </p:spPr>
        <p:txBody>
          <a:bodyPr/>
          <a:lstStyle/>
          <a:p>
            <a:endParaRPr lang="en-US"/>
          </a:p>
        </p:txBody>
      </p:sp>
      <p:sp>
        <p:nvSpPr>
          <p:cNvPr id="584896" name="Line 198"/>
          <p:cNvSpPr>
            <a:spLocks noChangeShapeType="1"/>
          </p:cNvSpPr>
          <p:nvPr/>
        </p:nvSpPr>
        <p:spPr bwMode="auto">
          <a:xfrm flipH="1">
            <a:off x="2214563" y="969963"/>
            <a:ext cx="1587" cy="15875"/>
          </a:xfrm>
          <a:prstGeom prst="line">
            <a:avLst/>
          </a:prstGeom>
          <a:noFill/>
          <a:ln w="20638">
            <a:solidFill>
              <a:srgbClr val="0000FF"/>
            </a:solidFill>
            <a:round/>
            <a:headEnd/>
            <a:tailEnd/>
          </a:ln>
        </p:spPr>
        <p:txBody>
          <a:bodyPr/>
          <a:lstStyle/>
          <a:p>
            <a:endParaRPr lang="en-US"/>
          </a:p>
        </p:txBody>
      </p:sp>
      <p:sp>
        <p:nvSpPr>
          <p:cNvPr id="584897" name="Line 199"/>
          <p:cNvSpPr>
            <a:spLocks noChangeShapeType="1"/>
          </p:cNvSpPr>
          <p:nvPr/>
        </p:nvSpPr>
        <p:spPr bwMode="auto">
          <a:xfrm flipH="1">
            <a:off x="2212975" y="985838"/>
            <a:ext cx="1588" cy="42862"/>
          </a:xfrm>
          <a:prstGeom prst="line">
            <a:avLst/>
          </a:prstGeom>
          <a:noFill/>
          <a:ln w="20638">
            <a:solidFill>
              <a:srgbClr val="0000FF"/>
            </a:solidFill>
            <a:round/>
            <a:headEnd/>
            <a:tailEnd/>
          </a:ln>
        </p:spPr>
        <p:txBody>
          <a:bodyPr/>
          <a:lstStyle/>
          <a:p>
            <a:endParaRPr lang="en-US"/>
          </a:p>
        </p:txBody>
      </p:sp>
      <p:sp>
        <p:nvSpPr>
          <p:cNvPr id="584898" name="Line 200"/>
          <p:cNvSpPr>
            <a:spLocks noChangeShapeType="1"/>
          </p:cNvSpPr>
          <p:nvPr/>
        </p:nvSpPr>
        <p:spPr bwMode="auto">
          <a:xfrm>
            <a:off x="2212975" y="1028700"/>
            <a:ext cx="9525" cy="1588"/>
          </a:xfrm>
          <a:prstGeom prst="line">
            <a:avLst/>
          </a:prstGeom>
          <a:noFill/>
          <a:ln w="20638">
            <a:solidFill>
              <a:srgbClr val="0000FF"/>
            </a:solidFill>
            <a:round/>
            <a:headEnd/>
            <a:tailEnd/>
          </a:ln>
        </p:spPr>
        <p:txBody>
          <a:bodyPr/>
          <a:lstStyle/>
          <a:p>
            <a:endParaRPr lang="en-US"/>
          </a:p>
        </p:txBody>
      </p:sp>
      <p:sp>
        <p:nvSpPr>
          <p:cNvPr id="584899" name="Line 201"/>
          <p:cNvSpPr>
            <a:spLocks noChangeShapeType="1"/>
          </p:cNvSpPr>
          <p:nvPr/>
        </p:nvSpPr>
        <p:spPr bwMode="auto">
          <a:xfrm flipV="1">
            <a:off x="2222500" y="987425"/>
            <a:ext cx="1588" cy="41275"/>
          </a:xfrm>
          <a:prstGeom prst="line">
            <a:avLst/>
          </a:prstGeom>
          <a:noFill/>
          <a:ln w="20638">
            <a:solidFill>
              <a:srgbClr val="0000FF"/>
            </a:solidFill>
            <a:round/>
            <a:headEnd/>
            <a:tailEnd/>
          </a:ln>
        </p:spPr>
        <p:txBody>
          <a:bodyPr/>
          <a:lstStyle/>
          <a:p>
            <a:endParaRPr lang="en-US"/>
          </a:p>
        </p:txBody>
      </p:sp>
      <p:sp>
        <p:nvSpPr>
          <p:cNvPr id="584900" name="Line 202"/>
          <p:cNvSpPr>
            <a:spLocks noChangeShapeType="1"/>
          </p:cNvSpPr>
          <p:nvPr/>
        </p:nvSpPr>
        <p:spPr bwMode="auto">
          <a:xfrm flipV="1">
            <a:off x="2224088" y="973138"/>
            <a:ext cx="1587" cy="14287"/>
          </a:xfrm>
          <a:prstGeom prst="line">
            <a:avLst/>
          </a:prstGeom>
          <a:noFill/>
          <a:ln w="20638">
            <a:solidFill>
              <a:srgbClr val="0000FF"/>
            </a:solidFill>
            <a:round/>
            <a:headEnd/>
            <a:tailEnd/>
          </a:ln>
        </p:spPr>
        <p:txBody>
          <a:bodyPr/>
          <a:lstStyle/>
          <a:p>
            <a:endParaRPr lang="en-US"/>
          </a:p>
        </p:txBody>
      </p:sp>
      <p:sp>
        <p:nvSpPr>
          <p:cNvPr id="584901" name="Line 203"/>
          <p:cNvSpPr>
            <a:spLocks noChangeShapeType="1"/>
          </p:cNvSpPr>
          <p:nvPr/>
        </p:nvSpPr>
        <p:spPr bwMode="auto">
          <a:xfrm flipH="1">
            <a:off x="2209800" y="1074738"/>
            <a:ext cx="9525" cy="0"/>
          </a:xfrm>
          <a:prstGeom prst="line">
            <a:avLst/>
          </a:prstGeom>
          <a:noFill/>
          <a:ln w="20638">
            <a:solidFill>
              <a:srgbClr val="0000FF"/>
            </a:solidFill>
            <a:round/>
            <a:headEnd/>
            <a:tailEnd/>
          </a:ln>
        </p:spPr>
        <p:txBody>
          <a:bodyPr/>
          <a:lstStyle/>
          <a:p>
            <a:endParaRPr lang="en-US"/>
          </a:p>
        </p:txBody>
      </p:sp>
      <p:sp>
        <p:nvSpPr>
          <p:cNvPr id="584902" name="Line 204"/>
          <p:cNvSpPr>
            <a:spLocks noChangeShapeType="1"/>
          </p:cNvSpPr>
          <p:nvPr/>
        </p:nvSpPr>
        <p:spPr bwMode="auto">
          <a:xfrm>
            <a:off x="2209800" y="1074738"/>
            <a:ext cx="1588" cy="58737"/>
          </a:xfrm>
          <a:prstGeom prst="line">
            <a:avLst/>
          </a:prstGeom>
          <a:noFill/>
          <a:ln w="20638">
            <a:solidFill>
              <a:srgbClr val="0000FF"/>
            </a:solidFill>
            <a:round/>
            <a:headEnd/>
            <a:tailEnd/>
          </a:ln>
        </p:spPr>
        <p:txBody>
          <a:bodyPr/>
          <a:lstStyle/>
          <a:p>
            <a:endParaRPr lang="en-US"/>
          </a:p>
        </p:txBody>
      </p:sp>
      <p:sp>
        <p:nvSpPr>
          <p:cNvPr id="584903" name="Line 205"/>
          <p:cNvSpPr>
            <a:spLocks noChangeShapeType="1"/>
          </p:cNvSpPr>
          <p:nvPr/>
        </p:nvSpPr>
        <p:spPr bwMode="auto">
          <a:xfrm>
            <a:off x="2211388" y="1133475"/>
            <a:ext cx="9525" cy="0"/>
          </a:xfrm>
          <a:prstGeom prst="line">
            <a:avLst/>
          </a:prstGeom>
          <a:noFill/>
          <a:ln w="20638">
            <a:solidFill>
              <a:srgbClr val="0000FF"/>
            </a:solidFill>
            <a:round/>
            <a:headEnd/>
            <a:tailEnd/>
          </a:ln>
        </p:spPr>
        <p:txBody>
          <a:bodyPr/>
          <a:lstStyle/>
          <a:p>
            <a:endParaRPr lang="en-US"/>
          </a:p>
        </p:txBody>
      </p:sp>
      <p:sp>
        <p:nvSpPr>
          <p:cNvPr id="584904" name="Line 206"/>
          <p:cNvSpPr>
            <a:spLocks noChangeShapeType="1"/>
          </p:cNvSpPr>
          <p:nvPr/>
        </p:nvSpPr>
        <p:spPr bwMode="auto">
          <a:xfrm flipH="1" flipV="1">
            <a:off x="2219325" y="1074738"/>
            <a:ext cx="1588" cy="58737"/>
          </a:xfrm>
          <a:prstGeom prst="line">
            <a:avLst/>
          </a:prstGeom>
          <a:noFill/>
          <a:ln w="20638">
            <a:solidFill>
              <a:srgbClr val="0000FF"/>
            </a:solidFill>
            <a:round/>
            <a:headEnd/>
            <a:tailEnd/>
          </a:ln>
        </p:spPr>
        <p:txBody>
          <a:bodyPr/>
          <a:lstStyle/>
          <a:p>
            <a:endParaRPr lang="en-US"/>
          </a:p>
        </p:txBody>
      </p:sp>
      <p:sp>
        <p:nvSpPr>
          <p:cNvPr id="584905" name="Line 207"/>
          <p:cNvSpPr>
            <a:spLocks noChangeShapeType="1"/>
          </p:cNvSpPr>
          <p:nvPr/>
        </p:nvSpPr>
        <p:spPr bwMode="auto">
          <a:xfrm flipH="1">
            <a:off x="2212975" y="1174750"/>
            <a:ext cx="9525" cy="3175"/>
          </a:xfrm>
          <a:prstGeom prst="line">
            <a:avLst/>
          </a:prstGeom>
          <a:noFill/>
          <a:ln w="20638">
            <a:solidFill>
              <a:srgbClr val="0000FF"/>
            </a:solidFill>
            <a:round/>
            <a:headEnd/>
            <a:tailEnd/>
          </a:ln>
        </p:spPr>
        <p:txBody>
          <a:bodyPr/>
          <a:lstStyle/>
          <a:p>
            <a:endParaRPr lang="en-US"/>
          </a:p>
        </p:txBody>
      </p:sp>
      <p:sp>
        <p:nvSpPr>
          <p:cNvPr id="584906" name="Line 208"/>
          <p:cNvSpPr>
            <a:spLocks noChangeShapeType="1"/>
          </p:cNvSpPr>
          <p:nvPr/>
        </p:nvSpPr>
        <p:spPr bwMode="auto">
          <a:xfrm>
            <a:off x="2212975" y="1177925"/>
            <a:ext cx="3175" cy="46038"/>
          </a:xfrm>
          <a:prstGeom prst="line">
            <a:avLst/>
          </a:prstGeom>
          <a:noFill/>
          <a:ln w="20638">
            <a:solidFill>
              <a:srgbClr val="0000FF"/>
            </a:solidFill>
            <a:round/>
            <a:headEnd/>
            <a:tailEnd/>
          </a:ln>
        </p:spPr>
        <p:txBody>
          <a:bodyPr/>
          <a:lstStyle/>
          <a:p>
            <a:endParaRPr lang="en-US"/>
          </a:p>
        </p:txBody>
      </p:sp>
      <p:sp>
        <p:nvSpPr>
          <p:cNvPr id="584907" name="Line 209"/>
          <p:cNvSpPr>
            <a:spLocks noChangeShapeType="1"/>
          </p:cNvSpPr>
          <p:nvPr/>
        </p:nvSpPr>
        <p:spPr bwMode="auto">
          <a:xfrm>
            <a:off x="2216150" y="1223963"/>
            <a:ext cx="1588" cy="12700"/>
          </a:xfrm>
          <a:prstGeom prst="line">
            <a:avLst/>
          </a:prstGeom>
          <a:noFill/>
          <a:ln w="23813">
            <a:solidFill>
              <a:srgbClr val="0000FF"/>
            </a:solidFill>
            <a:round/>
            <a:headEnd/>
            <a:tailEnd/>
          </a:ln>
        </p:spPr>
        <p:txBody>
          <a:bodyPr/>
          <a:lstStyle/>
          <a:p>
            <a:endParaRPr lang="en-US"/>
          </a:p>
        </p:txBody>
      </p:sp>
      <p:sp>
        <p:nvSpPr>
          <p:cNvPr id="584908" name="Line 210"/>
          <p:cNvSpPr>
            <a:spLocks noChangeShapeType="1"/>
          </p:cNvSpPr>
          <p:nvPr/>
        </p:nvSpPr>
        <p:spPr bwMode="auto">
          <a:xfrm flipV="1">
            <a:off x="2217738" y="1233488"/>
            <a:ext cx="9525" cy="3175"/>
          </a:xfrm>
          <a:prstGeom prst="line">
            <a:avLst/>
          </a:prstGeom>
          <a:noFill/>
          <a:ln w="20638">
            <a:solidFill>
              <a:srgbClr val="0000FF"/>
            </a:solidFill>
            <a:round/>
            <a:headEnd/>
            <a:tailEnd/>
          </a:ln>
        </p:spPr>
        <p:txBody>
          <a:bodyPr/>
          <a:lstStyle/>
          <a:p>
            <a:endParaRPr lang="en-US"/>
          </a:p>
        </p:txBody>
      </p:sp>
      <p:sp>
        <p:nvSpPr>
          <p:cNvPr id="584909" name="Line 211"/>
          <p:cNvSpPr>
            <a:spLocks noChangeShapeType="1"/>
          </p:cNvSpPr>
          <p:nvPr/>
        </p:nvSpPr>
        <p:spPr bwMode="auto">
          <a:xfrm flipH="1" flipV="1">
            <a:off x="2225675" y="1220788"/>
            <a:ext cx="1588" cy="12700"/>
          </a:xfrm>
          <a:prstGeom prst="line">
            <a:avLst/>
          </a:prstGeom>
          <a:noFill/>
          <a:ln w="23813">
            <a:solidFill>
              <a:srgbClr val="0000FF"/>
            </a:solidFill>
            <a:round/>
            <a:headEnd/>
            <a:tailEnd/>
          </a:ln>
        </p:spPr>
        <p:txBody>
          <a:bodyPr/>
          <a:lstStyle/>
          <a:p>
            <a:endParaRPr lang="en-US"/>
          </a:p>
        </p:txBody>
      </p:sp>
      <p:sp>
        <p:nvSpPr>
          <p:cNvPr id="584910" name="Line 212"/>
          <p:cNvSpPr>
            <a:spLocks noChangeShapeType="1"/>
          </p:cNvSpPr>
          <p:nvPr/>
        </p:nvSpPr>
        <p:spPr bwMode="auto">
          <a:xfrm flipH="1" flipV="1">
            <a:off x="2222500" y="1174750"/>
            <a:ext cx="3175" cy="46038"/>
          </a:xfrm>
          <a:prstGeom prst="line">
            <a:avLst/>
          </a:prstGeom>
          <a:noFill/>
          <a:ln w="20638">
            <a:solidFill>
              <a:srgbClr val="0000FF"/>
            </a:solidFill>
            <a:round/>
            <a:headEnd/>
            <a:tailEnd/>
          </a:ln>
        </p:spPr>
        <p:txBody>
          <a:bodyPr/>
          <a:lstStyle/>
          <a:p>
            <a:endParaRPr lang="en-US"/>
          </a:p>
        </p:txBody>
      </p:sp>
      <p:sp>
        <p:nvSpPr>
          <p:cNvPr id="584911" name="Line 213"/>
          <p:cNvSpPr>
            <a:spLocks noChangeShapeType="1"/>
          </p:cNvSpPr>
          <p:nvPr/>
        </p:nvSpPr>
        <p:spPr bwMode="auto">
          <a:xfrm flipH="1">
            <a:off x="2225675" y="1274763"/>
            <a:ext cx="11113" cy="3175"/>
          </a:xfrm>
          <a:prstGeom prst="line">
            <a:avLst/>
          </a:prstGeom>
          <a:noFill/>
          <a:ln w="20638">
            <a:solidFill>
              <a:srgbClr val="0000FF"/>
            </a:solidFill>
            <a:round/>
            <a:headEnd/>
            <a:tailEnd/>
          </a:ln>
        </p:spPr>
        <p:txBody>
          <a:bodyPr/>
          <a:lstStyle/>
          <a:p>
            <a:endParaRPr lang="en-US"/>
          </a:p>
        </p:txBody>
      </p:sp>
      <p:sp>
        <p:nvSpPr>
          <p:cNvPr id="584912" name="Line 214"/>
          <p:cNvSpPr>
            <a:spLocks noChangeShapeType="1"/>
          </p:cNvSpPr>
          <p:nvPr/>
        </p:nvSpPr>
        <p:spPr bwMode="auto">
          <a:xfrm>
            <a:off x="2225675" y="1277938"/>
            <a:ext cx="4763" cy="17462"/>
          </a:xfrm>
          <a:prstGeom prst="line">
            <a:avLst/>
          </a:prstGeom>
          <a:noFill/>
          <a:ln w="23813">
            <a:solidFill>
              <a:srgbClr val="0000FF"/>
            </a:solidFill>
            <a:round/>
            <a:headEnd/>
            <a:tailEnd/>
          </a:ln>
        </p:spPr>
        <p:txBody>
          <a:bodyPr/>
          <a:lstStyle/>
          <a:p>
            <a:endParaRPr lang="en-US"/>
          </a:p>
        </p:txBody>
      </p:sp>
      <p:sp>
        <p:nvSpPr>
          <p:cNvPr id="584913" name="Line 215"/>
          <p:cNvSpPr>
            <a:spLocks noChangeShapeType="1"/>
          </p:cNvSpPr>
          <p:nvPr/>
        </p:nvSpPr>
        <p:spPr bwMode="auto">
          <a:xfrm>
            <a:off x="2230438" y="1295400"/>
            <a:ext cx="11112" cy="33338"/>
          </a:xfrm>
          <a:prstGeom prst="line">
            <a:avLst/>
          </a:prstGeom>
          <a:noFill/>
          <a:ln w="23813">
            <a:solidFill>
              <a:srgbClr val="0000FF"/>
            </a:solidFill>
            <a:round/>
            <a:headEnd/>
            <a:tailEnd/>
          </a:ln>
        </p:spPr>
        <p:txBody>
          <a:bodyPr/>
          <a:lstStyle/>
          <a:p>
            <a:endParaRPr lang="en-US"/>
          </a:p>
        </p:txBody>
      </p:sp>
      <p:sp>
        <p:nvSpPr>
          <p:cNvPr id="584914" name="Line 216"/>
          <p:cNvSpPr>
            <a:spLocks noChangeShapeType="1"/>
          </p:cNvSpPr>
          <p:nvPr/>
        </p:nvSpPr>
        <p:spPr bwMode="auto">
          <a:xfrm>
            <a:off x="2241550" y="1328738"/>
            <a:ext cx="0" cy="1587"/>
          </a:xfrm>
          <a:prstGeom prst="line">
            <a:avLst/>
          </a:prstGeom>
          <a:noFill/>
          <a:ln w="20638">
            <a:solidFill>
              <a:srgbClr val="0000FF"/>
            </a:solidFill>
            <a:round/>
            <a:headEnd/>
            <a:tailEnd/>
          </a:ln>
        </p:spPr>
        <p:txBody>
          <a:bodyPr/>
          <a:lstStyle/>
          <a:p>
            <a:endParaRPr lang="en-US"/>
          </a:p>
        </p:txBody>
      </p:sp>
      <p:sp>
        <p:nvSpPr>
          <p:cNvPr id="584915" name="Line 217"/>
          <p:cNvSpPr>
            <a:spLocks noChangeShapeType="1"/>
          </p:cNvSpPr>
          <p:nvPr/>
        </p:nvSpPr>
        <p:spPr bwMode="auto">
          <a:xfrm>
            <a:off x="2241550" y="1330325"/>
            <a:ext cx="1588" cy="3175"/>
          </a:xfrm>
          <a:prstGeom prst="line">
            <a:avLst/>
          </a:prstGeom>
          <a:noFill/>
          <a:ln w="26988">
            <a:solidFill>
              <a:srgbClr val="0000FF"/>
            </a:solidFill>
            <a:round/>
            <a:headEnd/>
            <a:tailEnd/>
          </a:ln>
        </p:spPr>
        <p:txBody>
          <a:bodyPr/>
          <a:lstStyle/>
          <a:p>
            <a:endParaRPr lang="en-US"/>
          </a:p>
        </p:txBody>
      </p:sp>
      <p:sp>
        <p:nvSpPr>
          <p:cNvPr id="584916" name="Line 218"/>
          <p:cNvSpPr>
            <a:spLocks noChangeShapeType="1"/>
          </p:cNvSpPr>
          <p:nvPr/>
        </p:nvSpPr>
        <p:spPr bwMode="auto">
          <a:xfrm flipV="1">
            <a:off x="2243138" y="1328738"/>
            <a:ext cx="7937" cy="4762"/>
          </a:xfrm>
          <a:prstGeom prst="line">
            <a:avLst/>
          </a:prstGeom>
          <a:noFill/>
          <a:ln w="23813">
            <a:solidFill>
              <a:srgbClr val="0000FF"/>
            </a:solidFill>
            <a:round/>
            <a:headEnd/>
            <a:tailEnd/>
          </a:ln>
        </p:spPr>
        <p:txBody>
          <a:bodyPr/>
          <a:lstStyle/>
          <a:p>
            <a:endParaRPr lang="en-US"/>
          </a:p>
        </p:txBody>
      </p:sp>
      <p:sp>
        <p:nvSpPr>
          <p:cNvPr id="584917" name="Line 219"/>
          <p:cNvSpPr>
            <a:spLocks noChangeShapeType="1"/>
          </p:cNvSpPr>
          <p:nvPr/>
        </p:nvSpPr>
        <p:spPr bwMode="auto">
          <a:xfrm flipV="1">
            <a:off x="2251075" y="1327150"/>
            <a:ext cx="0" cy="1588"/>
          </a:xfrm>
          <a:prstGeom prst="line">
            <a:avLst/>
          </a:prstGeom>
          <a:noFill/>
          <a:ln w="20638">
            <a:solidFill>
              <a:srgbClr val="0000FF"/>
            </a:solidFill>
            <a:round/>
            <a:headEnd/>
            <a:tailEnd/>
          </a:ln>
        </p:spPr>
        <p:txBody>
          <a:bodyPr/>
          <a:lstStyle/>
          <a:p>
            <a:endParaRPr lang="en-US"/>
          </a:p>
        </p:txBody>
      </p:sp>
      <p:sp>
        <p:nvSpPr>
          <p:cNvPr id="584918" name="Line 220"/>
          <p:cNvSpPr>
            <a:spLocks noChangeShapeType="1"/>
          </p:cNvSpPr>
          <p:nvPr/>
        </p:nvSpPr>
        <p:spPr bwMode="auto">
          <a:xfrm>
            <a:off x="2251075" y="1327150"/>
            <a:ext cx="0" cy="1588"/>
          </a:xfrm>
          <a:prstGeom prst="line">
            <a:avLst/>
          </a:prstGeom>
          <a:noFill/>
          <a:ln w="20638">
            <a:solidFill>
              <a:srgbClr val="0000FF"/>
            </a:solidFill>
            <a:round/>
            <a:headEnd/>
            <a:tailEnd/>
          </a:ln>
        </p:spPr>
        <p:txBody>
          <a:bodyPr/>
          <a:lstStyle/>
          <a:p>
            <a:endParaRPr lang="en-US"/>
          </a:p>
        </p:txBody>
      </p:sp>
      <p:sp>
        <p:nvSpPr>
          <p:cNvPr id="584919" name="Line 221"/>
          <p:cNvSpPr>
            <a:spLocks noChangeShapeType="1"/>
          </p:cNvSpPr>
          <p:nvPr/>
        </p:nvSpPr>
        <p:spPr bwMode="auto">
          <a:xfrm flipH="1" flipV="1">
            <a:off x="2241550" y="1292225"/>
            <a:ext cx="9525" cy="34925"/>
          </a:xfrm>
          <a:prstGeom prst="line">
            <a:avLst/>
          </a:prstGeom>
          <a:noFill/>
          <a:ln w="23813">
            <a:solidFill>
              <a:srgbClr val="0000FF"/>
            </a:solidFill>
            <a:round/>
            <a:headEnd/>
            <a:tailEnd/>
          </a:ln>
        </p:spPr>
        <p:txBody>
          <a:bodyPr/>
          <a:lstStyle/>
          <a:p>
            <a:endParaRPr lang="en-US"/>
          </a:p>
        </p:txBody>
      </p:sp>
      <p:sp>
        <p:nvSpPr>
          <p:cNvPr id="584920" name="Line 222"/>
          <p:cNvSpPr>
            <a:spLocks noChangeShapeType="1"/>
          </p:cNvSpPr>
          <p:nvPr/>
        </p:nvSpPr>
        <p:spPr bwMode="auto">
          <a:xfrm flipH="1" flipV="1">
            <a:off x="2236788" y="1274763"/>
            <a:ext cx="4762" cy="17462"/>
          </a:xfrm>
          <a:prstGeom prst="line">
            <a:avLst/>
          </a:prstGeom>
          <a:noFill/>
          <a:ln w="23813">
            <a:solidFill>
              <a:srgbClr val="0000FF"/>
            </a:solidFill>
            <a:round/>
            <a:headEnd/>
            <a:tailEnd/>
          </a:ln>
        </p:spPr>
        <p:txBody>
          <a:bodyPr/>
          <a:lstStyle/>
          <a:p>
            <a:endParaRPr lang="en-US"/>
          </a:p>
        </p:txBody>
      </p:sp>
      <p:sp>
        <p:nvSpPr>
          <p:cNvPr id="584921" name="Line 223"/>
          <p:cNvSpPr>
            <a:spLocks noChangeShapeType="1"/>
          </p:cNvSpPr>
          <p:nvPr/>
        </p:nvSpPr>
        <p:spPr bwMode="auto">
          <a:xfrm flipH="1">
            <a:off x="2257425" y="1363663"/>
            <a:ext cx="7938" cy="6350"/>
          </a:xfrm>
          <a:prstGeom prst="line">
            <a:avLst/>
          </a:prstGeom>
          <a:noFill/>
          <a:ln w="26988">
            <a:solidFill>
              <a:srgbClr val="0000FF"/>
            </a:solidFill>
            <a:round/>
            <a:headEnd/>
            <a:tailEnd/>
          </a:ln>
        </p:spPr>
        <p:txBody>
          <a:bodyPr/>
          <a:lstStyle/>
          <a:p>
            <a:endParaRPr lang="en-US"/>
          </a:p>
        </p:txBody>
      </p:sp>
      <p:sp>
        <p:nvSpPr>
          <p:cNvPr id="584922" name="Line 224"/>
          <p:cNvSpPr>
            <a:spLocks noChangeShapeType="1"/>
          </p:cNvSpPr>
          <p:nvPr/>
        </p:nvSpPr>
        <p:spPr bwMode="auto">
          <a:xfrm>
            <a:off x="2257425" y="1370013"/>
            <a:ext cx="22225" cy="49212"/>
          </a:xfrm>
          <a:prstGeom prst="line">
            <a:avLst/>
          </a:prstGeom>
          <a:noFill/>
          <a:ln w="26988">
            <a:solidFill>
              <a:srgbClr val="0000FF"/>
            </a:solidFill>
            <a:round/>
            <a:headEnd/>
            <a:tailEnd/>
          </a:ln>
        </p:spPr>
        <p:txBody>
          <a:bodyPr/>
          <a:lstStyle/>
          <a:p>
            <a:endParaRPr lang="en-US"/>
          </a:p>
        </p:txBody>
      </p:sp>
      <p:sp>
        <p:nvSpPr>
          <p:cNvPr id="584923" name="Line 225"/>
          <p:cNvSpPr>
            <a:spLocks noChangeShapeType="1"/>
          </p:cNvSpPr>
          <p:nvPr/>
        </p:nvSpPr>
        <p:spPr bwMode="auto">
          <a:xfrm flipV="1">
            <a:off x="2279650" y="1411288"/>
            <a:ext cx="7938" cy="7937"/>
          </a:xfrm>
          <a:prstGeom prst="line">
            <a:avLst/>
          </a:prstGeom>
          <a:noFill/>
          <a:ln w="26988">
            <a:solidFill>
              <a:srgbClr val="0000FF"/>
            </a:solidFill>
            <a:round/>
            <a:headEnd/>
            <a:tailEnd/>
          </a:ln>
        </p:spPr>
        <p:txBody>
          <a:bodyPr/>
          <a:lstStyle/>
          <a:p>
            <a:endParaRPr lang="en-US"/>
          </a:p>
        </p:txBody>
      </p:sp>
      <p:sp>
        <p:nvSpPr>
          <p:cNvPr id="584924" name="Line 226"/>
          <p:cNvSpPr>
            <a:spLocks noChangeShapeType="1"/>
          </p:cNvSpPr>
          <p:nvPr/>
        </p:nvSpPr>
        <p:spPr bwMode="auto">
          <a:xfrm flipH="1" flipV="1">
            <a:off x="2265363" y="1363663"/>
            <a:ext cx="22225" cy="47625"/>
          </a:xfrm>
          <a:prstGeom prst="line">
            <a:avLst/>
          </a:prstGeom>
          <a:noFill/>
          <a:ln w="26988">
            <a:solidFill>
              <a:srgbClr val="0000FF"/>
            </a:solidFill>
            <a:round/>
            <a:headEnd/>
            <a:tailEnd/>
          </a:ln>
        </p:spPr>
        <p:txBody>
          <a:bodyPr/>
          <a:lstStyle/>
          <a:p>
            <a:endParaRPr lang="en-US"/>
          </a:p>
        </p:txBody>
      </p:sp>
      <p:sp>
        <p:nvSpPr>
          <p:cNvPr id="584925" name="Line 227"/>
          <p:cNvSpPr>
            <a:spLocks noChangeShapeType="1"/>
          </p:cNvSpPr>
          <p:nvPr/>
        </p:nvSpPr>
        <p:spPr bwMode="auto">
          <a:xfrm flipH="1">
            <a:off x="2297113" y="1447800"/>
            <a:ext cx="7937" cy="9525"/>
          </a:xfrm>
          <a:prstGeom prst="line">
            <a:avLst/>
          </a:prstGeom>
          <a:noFill/>
          <a:ln w="26988">
            <a:solidFill>
              <a:srgbClr val="0000FF"/>
            </a:solidFill>
            <a:round/>
            <a:headEnd/>
            <a:tailEnd/>
          </a:ln>
        </p:spPr>
        <p:txBody>
          <a:bodyPr/>
          <a:lstStyle/>
          <a:p>
            <a:endParaRPr lang="en-US"/>
          </a:p>
        </p:txBody>
      </p:sp>
      <p:sp>
        <p:nvSpPr>
          <p:cNvPr id="584926" name="Line 228"/>
          <p:cNvSpPr>
            <a:spLocks noChangeShapeType="1"/>
          </p:cNvSpPr>
          <p:nvPr/>
        </p:nvSpPr>
        <p:spPr bwMode="auto">
          <a:xfrm>
            <a:off x="2297113" y="1457325"/>
            <a:ext cx="15875" cy="31750"/>
          </a:xfrm>
          <a:prstGeom prst="line">
            <a:avLst/>
          </a:prstGeom>
          <a:noFill/>
          <a:ln w="26988">
            <a:solidFill>
              <a:srgbClr val="0000FF"/>
            </a:solidFill>
            <a:round/>
            <a:headEnd/>
            <a:tailEnd/>
          </a:ln>
        </p:spPr>
        <p:txBody>
          <a:bodyPr/>
          <a:lstStyle/>
          <a:p>
            <a:endParaRPr lang="en-US"/>
          </a:p>
        </p:txBody>
      </p:sp>
      <p:sp>
        <p:nvSpPr>
          <p:cNvPr id="584927" name="Line 229"/>
          <p:cNvSpPr>
            <a:spLocks noChangeShapeType="1"/>
          </p:cNvSpPr>
          <p:nvPr/>
        </p:nvSpPr>
        <p:spPr bwMode="auto">
          <a:xfrm>
            <a:off x="2312988" y="1489075"/>
            <a:ext cx="7937" cy="14288"/>
          </a:xfrm>
          <a:prstGeom prst="line">
            <a:avLst/>
          </a:prstGeom>
          <a:noFill/>
          <a:ln w="26988">
            <a:solidFill>
              <a:srgbClr val="0000FF"/>
            </a:solidFill>
            <a:round/>
            <a:headEnd/>
            <a:tailEnd/>
          </a:ln>
        </p:spPr>
        <p:txBody>
          <a:bodyPr/>
          <a:lstStyle/>
          <a:p>
            <a:endParaRPr lang="en-US"/>
          </a:p>
        </p:txBody>
      </p:sp>
      <p:sp>
        <p:nvSpPr>
          <p:cNvPr id="584928" name="Line 230"/>
          <p:cNvSpPr>
            <a:spLocks noChangeShapeType="1"/>
          </p:cNvSpPr>
          <p:nvPr/>
        </p:nvSpPr>
        <p:spPr bwMode="auto">
          <a:xfrm flipV="1">
            <a:off x="2320925" y="1495425"/>
            <a:ext cx="7938" cy="7938"/>
          </a:xfrm>
          <a:prstGeom prst="line">
            <a:avLst/>
          </a:prstGeom>
          <a:noFill/>
          <a:ln w="26988">
            <a:solidFill>
              <a:srgbClr val="0000FF"/>
            </a:solidFill>
            <a:round/>
            <a:headEnd/>
            <a:tailEnd/>
          </a:ln>
        </p:spPr>
        <p:txBody>
          <a:bodyPr/>
          <a:lstStyle/>
          <a:p>
            <a:endParaRPr lang="en-US"/>
          </a:p>
        </p:txBody>
      </p:sp>
      <p:sp>
        <p:nvSpPr>
          <p:cNvPr id="584929" name="Line 231"/>
          <p:cNvSpPr>
            <a:spLocks noChangeShapeType="1"/>
          </p:cNvSpPr>
          <p:nvPr/>
        </p:nvSpPr>
        <p:spPr bwMode="auto">
          <a:xfrm flipH="1" flipV="1">
            <a:off x="2322513" y="1481138"/>
            <a:ext cx="6350" cy="14287"/>
          </a:xfrm>
          <a:prstGeom prst="line">
            <a:avLst/>
          </a:prstGeom>
          <a:noFill/>
          <a:ln w="26988">
            <a:solidFill>
              <a:srgbClr val="0000FF"/>
            </a:solidFill>
            <a:round/>
            <a:headEnd/>
            <a:tailEnd/>
          </a:ln>
        </p:spPr>
        <p:txBody>
          <a:bodyPr/>
          <a:lstStyle/>
          <a:p>
            <a:endParaRPr lang="en-US"/>
          </a:p>
        </p:txBody>
      </p:sp>
      <p:sp>
        <p:nvSpPr>
          <p:cNvPr id="584930" name="Line 232"/>
          <p:cNvSpPr>
            <a:spLocks noChangeShapeType="1"/>
          </p:cNvSpPr>
          <p:nvPr/>
        </p:nvSpPr>
        <p:spPr bwMode="auto">
          <a:xfrm flipH="1" flipV="1">
            <a:off x="2305050" y="1447800"/>
            <a:ext cx="17463" cy="33338"/>
          </a:xfrm>
          <a:prstGeom prst="line">
            <a:avLst/>
          </a:prstGeom>
          <a:noFill/>
          <a:ln w="26988">
            <a:solidFill>
              <a:srgbClr val="0000FF"/>
            </a:solidFill>
            <a:round/>
            <a:headEnd/>
            <a:tailEnd/>
          </a:ln>
        </p:spPr>
        <p:txBody>
          <a:bodyPr/>
          <a:lstStyle/>
          <a:p>
            <a:endParaRPr lang="en-US"/>
          </a:p>
        </p:txBody>
      </p:sp>
      <p:sp>
        <p:nvSpPr>
          <p:cNvPr id="584931" name="Line 233"/>
          <p:cNvSpPr>
            <a:spLocks noChangeShapeType="1"/>
          </p:cNvSpPr>
          <p:nvPr/>
        </p:nvSpPr>
        <p:spPr bwMode="auto">
          <a:xfrm flipH="1">
            <a:off x="2338388" y="1531938"/>
            <a:ext cx="7937" cy="7937"/>
          </a:xfrm>
          <a:prstGeom prst="line">
            <a:avLst/>
          </a:prstGeom>
          <a:noFill/>
          <a:ln w="26988">
            <a:solidFill>
              <a:srgbClr val="0000FF"/>
            </a:solidFill>
            <a:round/>
            <a:headEnd/>
            <a:tailEnd/>
          </a:ln>
        </p:spPr>
        <p:txBody>
          <a:bodyPr/>
          <a:lstStyle/>
          <a:p>
            <a:endParaRPr lang="en-US"/>
          </a:p>
        </p:txBody>
      </p:sp>
      <p:sp>
        <p:nvSpPr>
          <p:cNvPr id="584932" name="Line 234"/>
          <p:cNvSpPr>
            <a:spLocks noChangeShapeType="1"/>
          </p:cNvSpPr>
          <p:nvPr/>
        </p:nvSpPr>
        <p:spPr bwMode="auto">
          <a:xfrm>
            <a:off x="2338388" y="1539875"/>
            <a:ext cx="6350" cy="11113"/>
          </a:xfrm>
          <a:prstGeom prst="line">
            <a:avLst/>
          </a:prstGeom>
          <a:noFill/>
          <a:ln w="26988">
            <a:solidFill>
              <a:srgbClr val="0000FF"/>
            </a:solidFill>
            <a:round/>
            <a:headEnd/>
            <a:tailEnd/>
          </a:ln>
        </p:spPr>
        <p:txBody>
          <a:bodyPr/>
          <a:lstStyle/>
          <a:p>
            <a:endParaRPr lang="en-US"/>
          </a:p>
        </p:txBody>
      </p:sp>
      <p:sp>
        <p:nvSpPr>
          <p:cNvPr id="584933" name="Line 235"/>
          <p:cNvSpPr>
            <a:spLocks noChangeShapeType="1"/>
          </p:cNvSpPr>
          <p:nvPr/>
        </p:nvSpPr>
        <p:spPr bwMode="auto">
          <a:xfrm>
            <a:off x="2344738" y="1550988"/>
            <a:ext cx="14287" cy="36512"/>
          </a:xfrm>
          <a:prstGeom prst="line">
            <a:avLst/>
          </a:prstGeom>
          <a:noFill/>
          <a:ln w="26988">
            <a:solidFill>
              <a:srgbClr val="0000FF"/>
            </a:solidFill>
            <a:round/>
            <a:headEnd/>
            <a:tailEnd/>
          </a:ln>
        </p:spPr>
        <p:txBody>
          <a:bodyPr/>
          <a:lstStyle/>
          <a:p>
            <a:endParaRPr lang="en-US"/>
          </a:p>
        </p:txBody>
      </p:sp>
      <p:sp>
        <p:nvSpPr>
          <p:cNvPr id="584934" name="Line 236"/>
          <p:cNvSpPr>
            <a:spLocks noChangeShapeType="1"/>
          </p:cNvSpPr>
          <p:nvPr/>
        </p:nvSpPr>
        <p:spPr bwMode="auto">
          <a:xfrm flipV="1">
            <a:off x="2359025" y="1581150"/>
            <a:ext cx="9525" cy="6350"/>
          </a:xfrm>
          <a:prstGeom prst="line">
            <a:avLst/>
          </a:prstGeom>
          <a:noFill/>
          <a:ln w="26988">
            <a:solidFill>
              <a:srgbClr val="0000FF"/>
            </a:solidFill>
            <a:round/>
            <a:headEnd/>
            <a:tailEnd/>
          </a:ln>
        </p:spPr>
        <p:txBody>
          <a:bodyPr/>
          <a:lstStyle/>
          <a:p>
            <a:endParaRPr lang="en-US"/>
          </a:p>
        </p:txBody>
      </p:sp>
      <p:sp>
        <p:nvSpPr>
          <p:cNvPr id="584935" name="Line 237"/>
          <p:cNvSpPr>
            <a:spLocks noChangeShapeType="1"/>
          </p:cNvSpPr>
          <p:nvPr/>
        </p:nvSpPr>
        <p:spPr bwMode="auto">
          <a:xfrm flipH="1" flipV="1">
            <a:off x="2352675" y="1544638"/>
            <a:ext cx="15875" cy="36512"/>
          </a:xfrm>
          <a:prstGeom prst="line">
            <a:avLst/>
          </a:prstGeom>
          <a:noFill/>
          <a:ln w="26988">
            <a:solidFill>
              <a:srgbClr val="0000FF"/>
            </a:solidFill>
            <a:round/>
            <a:headEnd/>
            <a:tailEnd/>
          </a:ln>
        </p:spPr>
        <p:txBody>
          <a:bodyPr/>
          <a:lstStyle/>
          <a:p>
            <a:endParaRPr lang="en-US"/>
          </a:p>
        </p:txBody>
      </p:sp>
      <p:sp>
        <p:nvSpPr>
          <p:cNvPr id="584936" name="Line 238"/>
          <p:cNvSpPr>
            <a:spLocks noChangeShapeType="1"/>
          </p:cNvSpPr>
          <p:nvPr/>
        </p:nvSpPr>
        <p:spPr bwMode="auto">
          <a:xfrm flipH="1" flipV="1">
            <a:off x="2346325" y="1531938"/>
            <a:ext cx="6350" cy="12700"/>
          </a:xfrm>
          <a:prstGeom prst="line">
            <a:avLst/>
          </a:prstGeom>
          <a:noFill/>
          <a:ln w="26988">
            <a:solidFill>
              <a:srgbClr val="0000FF"/>
            </a:solidFill>
            <a:round/>
            <a:headEnd/>
            <a:tailEnd/>
          </a:ln>
        </p:spPr>
        <p:txBody>
          <a:bodyPr/>
          <a:lstStyle/>
          <a:p>
            <a:endParaRPr lang="en-US"/>
          </a:p>
        </p:txBody>
      </p:sp>
      <p:sp>
        <p:nvSpPr>
          <p:cNvPr id="584937" name="Line 239"/>
          <p:cNvSpPr>
            <a:spLocks noChangeShapeType="1"/>
          </p:cNvSpPr>
          <p:nvPr/>
        </p:nvSpPr>
        <p:spPr bwMode="auto">
          <a:xfrm flipH="1">
            <a:off x="2373313" y="1619250"/>
            <a:ext cx="9525" cy="3175"/>
          </a:xfrm>
          <a:prstGeom prst="line">
            <a:avLst/>
          </a:prstGeom>
          <a:noFill/>
          <a:ln w="23813">
            <a:solidFill>
              <a:srgbClr val="0000FF"/>
            </a:solidFill>
            <a:round/>
            <a:headEnd/>
            <a:tailEnd/>
          </a:ln>
        </p:spPr>
        <p:txBody>
          <a:bodyPr/>
          <a:lstStyle/>
          <a:p>
            <a:endParaRPr lang="en-US"/>
          </a:p>
        </p:txBody>
      </p:sp>
      <p:sp>
        <p:nvSpPr>
          <p:cNvPr id="584938" name="Line 240"/>
          <p:cNvSpPr>
            <a:spLocks noChangeShapeType="1"/>
          </p:cNvSpPr>
          <p:nvPr/>
        </p:nvSpPr>
        <p:spPr bwMode="auto">
          <a:xfrm>
            <a:off x="2373313" y="1622425"/>
            <a:ext cx="11112" cy="30163"/>
          </a:xfrm>
          <a:prstGeom prst="line">
            <a:avLst/>
          </a:prstGeom>
          <a:noFill/>
          <a:ln w="26988">
            <a:solidFill>
              <a:srgbClr val="0000FF"/>
            </a:solidFill>
            <a:round/>
            <a:headEnd/>
            <a:tailEnd/>
          </a:ln>
        </p:spPr>
        <p:txBody>
          <a:bodyPr/>
          <a:lstStyle/>
          <a:p>
            <a:endParaRPr lang="en-US"/>
          </a:p>
        </p:txBody>
      </p:sp>
      <p:sp>
        <p:nvSpPr>
          <p:cNvPr id="584939" name="Line 241"/>
          <p:cNvSpPr>
            <a:spLocks noChangeShapeType="1"/>
          </p:cNvSpPr>
          <p:nvPr/>
        </p:nvSpPr>
        <p:spPr bwMode="auto">
          <a:xfrm>
            <a:off x="2384425" y="1652588"/>
            <a:ext cx="0" cy="1587"/>
          </a:xfrm>
          <a:prstGeom prst="line">
            <a:avLst/>
          </a:prstGeom>
          <a:noFill/>
          <a:ln w="20638">
            <a:solidFill>
              <a:srgbClr val="0000FF"/>
            </a:solidFill>
            <a:round/>
            <a:headEnd/>
            <a:tailEnd/>
          </a:ln>
        </p:spPr>
        <p:txBody>
          <a:bodyPr/>
          <a:lstStyle/>
          <a:p>
            <a:endParaRPr lang="en-US"/>
          </a:p>
        </p:txBody>
      </p:sp>
      <p:sp>
        <p:nvSpPr>
          <p:cNvPr id="584940" name="Line 242"/>
          <p:cNvSpPr>
            <a:spLocks noChangeShapeType="1"/>
          </p:cNvSpPr>
          <p:nvPr/>
        </p:nvSpPr>
        <p:spPr bwMode="auto">
          <a:xfrm>
            <a:off x="2384425" y="1652588"/>
            <a:ext cx="6350" cy="25400"/>
          </a:xfrm>
          <a:prstGeom prst="line">
            <a:avLst/>
          </a:prstGeom>
          <a:noFill/>
          <a:ln w="23813">
            <a:solidFill>
              <a:srgbClr val="0000FF"/>
            </a:solidFill>
            <a:round/>
            <a:headEnd/>
            <a:tailEnd/>
          </a:ln>
        </p:spPr>
        <p:txBody>
          <a:bodyPr/>
          <a:lstStyle/>
          <a:p>
            <a:endParaRPr lang="en-US"/>
          </a:p>
        </p:txBody>
      </p:sp>
      <p:sp>
        <p:nvSpPr>
          <p:cNvPr id="584941" name="Line 243"/>
          <p:cNvSpPr>
            <a:spLocks noChangeShapeType="1"/>
          </p:cNvSpPr>
          <p:nvPr/>
        </p:nvSpPr>
        <p:spPr bwMode="auto">
          <a:xfrm flipV="1">
            <a:off x="2390775" y="1671638"/>
            <a:ext cx="9525" cy="6350"/>
          </a:xfrm>
          <a:prstGeom prst="line">
            <a:avLst/>
          </a:prstGeom>
          <a:noFill/>
          <a:ln w="23813">
            <a:solidFill>
              <a:srgbClr val="0000FF"/>
            </a:solidFill>
            <a:round/>
            <a:headEnd/>
            <a:tailEnd/>
          </a:ln>
        </p:spPr>
        <p:txBody>
          <a:bodyPr/>
          <a:lstStyle/>
          <a:p>
            <a:endParaRPr lang="en-US"/>
          </a:p>
        </p:txBody>
      </p:sp>
      <p:sp>
        <p:nvSpPr>
          <p:cNvPr id="584942" name="Line 244"/>
          <p:cNvSpPr>
            <a:spLocks noChangeShapeType="1"/>
          </p:cNvSpPr>
          <p:nvPr/>
        </p:nvSpPr>
        <p:spPr bwMode="auto">
          <a:xfrm flipH="1" flipV="1">
            <a:off x="2393950" y="1649413"/>
            <a:ext cx="6350" cy="22225"/>
          </a:xfrm>
          <a:prstGeom prst="line">
            <a:avLst/>
          </a:prstGeom>
          <a:noFill/>
          <a:ln w="23813">
            <a:solidFill>
              <a:srgbClr val="0000FF"/>
            </a:solidFill>
            <a:round/>
            <a:headEnd/>
            <a:tailEnd/>
          </a:ln>
        </p:spPr>
        <p:txBody>
          <a:bodyPr/>
          <a:lstStyle/>
          <a:p>
            <a:endParaRPr lang="en-US"/>
          </a:p>
        </p:txBody>
      </p:sp>
      <p:sp>
        <p:nvSpPr>
          <p:cNvPr id="584943" name="Line 245"/>
          <p:cNvSpPr>
            <a:spLocks noChangeShapeType="1"/>
          </p:cNvSpPr>
          <p:nvPr/>
        </p:nvSpPr>
        <p:spPr bwMode="auto">
          <a:xfrm flipV="1">
            <a:off x="2393950" y="1647825"/>
            <a:ext cx="1588" cy="1588"/>
          </a:xfrm>
          <a:prstGeom prst="line">
            <a:avLst/>
          </a:prstGeom>
          <a:noFill/>
          <a:ln w="20638">
            <a:solidFill>
              <a:srgbClr val="0000FF"/>
            </a:solidFill>
            <a:round/>
            <a:headEnd/>
            <a:tailEnd/>
          </a:ln>
        </p:spPr>
        <p:txBody>
          <a:bodyPr/>
          <a:lstStyle/>
          <a:p>
            <a:endParaRPr lang="en-US"/>
          </a:p>
        </p:txBody>
      </p:sp>
      <p:sp>
        <p:nvSpPr>
          <p:cNvPr id="584944" name="Line 246"/>
          <p:cNvSpPr>
            <a:spLocks noChangeShapeType="1"/>
          </p:cNvSpPr>
          <p:nvPr/>
        </p:nvSpPr>
        <p:spPr bwMode="auto">
          <a:xfrm flipH="1" flipV="1">
            <a:off x="2382838" y="1619250"/>
            <a:ext cx="11112" cy="28575"/>
          </a:xfrm>
          <a:prstGeom prst="line">
            <a:avLst/>
          </a:prstGeom>
          <a:noFill/>
          <a:ln w="26988">
            <a:solidFill>
              <a:srgbClr val="0000FF"/>
            </a:solidFill>
            <a:round/>
            <a:headEnd/>
            <a:tailEnd/>
          </a:ln>
        </p:spPr>
        <p:txBody>
          <a:bodyPr/>
          <a:lstStyle/>
          <a:p>
            <a:endParaRPr lang="en-US"/>
          </a:p>
        </p:txBody>
      </p:sp>
      <p:sp>
        <p:nvSpPr>
          <p:cNvPr id="584945" name="Line 247"/>
          <p:cNvSpPr>
            <a:spLocks noChangeShapeType="1"/>
          </p:cNvSpPr>
          <p:nvPr/>
        </p:nvSpPr>
        <p:spPr bwMode="auto">
          <a:xfrm flipH="1">
            <a:off x="2400300" y="1716088"/>
            <a:ext cx="11113" cy="1587"/>
          </a:xfrm>
          <a:prstGeom prst="line">
            <a:avLst/>
          </a:prstGeom>
          <a:noFill/>
          <a:ln w="20638">
            <a:solidFill>
              <a:srgbClr val="0000FF"/>
            </a:solidFill>
            <a:round/>
            <a:headEnd/>
            <a:tailEnd/>
          </a:ln>
        </p:spPr>
        <p:txBody>
          <a:bodyPr/>
          <a:lstStyle/>
          <a:p>
            <a:endParaRPr lang="en-US"/>
          </a:p>
        </p:txBody>
      </p:sp>
      <p:sp>
        <p:nvSpPr>
          <p:cNvPr id="584946" name="Line 248"/>
          <p:cNvSpPr>
            <a:spLocks noChangeShapeType="1"/>
          </p:cNvSpPr>
          <p:nvPr/>
        </p:nvSpPr>
        <p:spPr bwMode="auto">
          <a:xfrm>
            <a:off x="2400300" y="1717675"/>
            <a:ext cx="4763" cy="9525"/>
          </a:xfrm>
          <a:prstGeom prst="line">
            <a:avLst/>
          </a:prstGeom>
          <a:noFill/>
          <a:ln w="26988">
            <a:solidFill>
              <a:srgbClr val="0000FF"/>
            </a:solidFill>
            <a:round/>
            <a:headEnd/>
            <a:tailEnd/>
          </a:ln>
        </p:spPr>
        <p:txBody>
          <a:bodyPr/>
          <a:lstStyle/>
          <a:p>
            <a:endParaRPr lang="en-US"/>
          </a:p>
        </p:txBody>
      </p:sp>
      <p:sp>
        <p:nvSpPr>
          <p:cNvPr id="584947" name="Line 249"/>
          <p:cNvSpPr>
            <a:spLocks noChangeShapeType="1"/>
          </p:cNvSpPr>
          <p:nvPr/>
        </p:nvSpPr>
        <p:spPr bwMode="auto">
          <a:xfrm>
            <a:off x="2405063" y="1727200"/>
            <a:ext cx="4762" cy="42863"/>
          </a:xfrm>
          <a:prstGeom prst="line">
            <a:avLst/>
          </a:prstGeom>
          <a:noFill/>
          <a:ln w="20638">
            <a:solidFill>
              <a:srgbClr val="0000FF"/>
            </a:solidFill>
            <a:round/>
            <a:headEnd/>
            <a:tailEnd/>
          </a:ln>
        </p:spPr>
        <p:txBody>
          <a:bodyPr/>
          <a:lstStyle/>
          <a:p>
            <a:endParaRPr lang="en-US"/>
          </a:p>
        </p:txBody>
      </p:sp>
      <p:sp>
        <p:nvSpPr>
          <p:cNvPr id="584948" name="Line 250"/>
          <p:cNvSpPr>
            <a:spLocks noChangeShapeType="1"/>
          </p:cNvSpPr>
          <p:nvPr/>
        </p:nvSpPr>
        <p:spPr bwMode="auto">
          <a:xfrm>
            <a:off x="2409825" y="1770063"/>
            <a:ext cx="0" cy="4762"/>
          </a:xfrm>
          <a:prstGeom prst="line">
            <a:avLst/>
          </a:prstGeom>
          <a:noFill/>
          <a:ln w="20638">
            <a:solidFill>
              <a:srgbClr val="0000FF"/>
            </a:solidFill>
            <a:round/>
            <a:headEnd/>
            <a:tailEnd/>
          </a:ln>
        </p:spPr>
        <p:txBody>
          <a:bodyPr/>
          <a:lstStyle/>
          <a:p>
            <a:endParaRPr lang="en-US"/>
          </a:p>
        </p:txBody>
      </p:sp>
      <p:sp>
        <p:nvSpPr>
          <p:cNvPr id="584949" name="Line 251"/>
          <p:cNvSpPr>
            <a:spLocks noChangeShapeType="1"/>
          </p:cNvSpPr>
          <p:nvPr/>
        </p:nvSpPr>
        <p:spPr bwMode="auto">
          <a:xfrm flipV="1">
            <a:off x="2409825" y="1773238"/>
            <a:ext cx="9525" cy="1587"/>
          </a:xfrm>
          <a:prstGeom prst="line">
            <a:avLst/>
          </a:prstGeom>
          <a:noFill/>
          <a:ln w="20638">
            <a:solidFill>
              <a:srgbClr val="0000FF"/>
            </a:solidFill>
            <a:round/>
            <a:headEnd/>
            <a:tailEnd/>
          </a:ln>
        </p:spPr>
        <p:txBody>
          <a:bodyPr/>
          <a:lstStyle/>
          <a:p>
            <a:endParaRPr lang="en-US"/>
          </a:p>
        </p:txBody>
      </p:sp>
      <p:sp>
        <p:nvSpPr>
          <p:cNvPr id="584950" name="Line 252"/>
          <p:cNvSpPr>
            <a:spLocks noChangeShapeType="1"/>
          </p:cNvSpPr>
          <p:nvPr/>
        </p:nvSpPr>
        <p:spPr bwMode="auto">
          <a:xfrm flipV="1">
            <a:off x="2419350" y="1768475"/>
            <a:ext cx="0" cy="4763"/>
          </a:xfrm>
          <a:prstGeom prst="line">
            <a:avLst/>
          </a:prstGeom>
          <a:noFill/>
          <a:ln w="20638">
            <a:solidFill>
              <a:srgbClr val="0000FF"/>
            </a:solidFill>
            <a:round/>
            <a:headEnd/>
            <a:tailEnd/>
          </a:ln>
        </p:spPr>
        <p:txBody>
          <a:bodyPr/>
          <a:lstStyle/>
          <a:p>
            <a:endParaRPr lang="en-US"/>
          </a:p>
        </p:txBody>
      </p:sp>
      <p:sp>
        <p:nvSpPr>
          <p:cNvPr id="584951" name="Line 253"/>
          <p:cNvSpPr>
            <a:spLocks noChangeShapeType="1"/>
          </p:cNvSpPr>
          <p:nvPr/>
        </p:nvSpPr>
        <p:spPr bwMode="auto">
          <a:xfrm flipH="1" flipV="1">
            <a:off x="2414588" y="1725613"/>
            <a:ext cx="4762" cy="42862"/>
          </a:xfrm>
          <a:prstGeom prst="line">
            <a:avLst/>
          </a:prstGeom>
          <a:noFill/>
          <a:ln w="20638">
            <a:solidFill>
              <a:srgbClr val="0000FF"/>
            </a:solidFill>
            <a:round/>
            <a:headEnd/>
            <a:tailEnd/>
          </a:ln>
        </p:spPr>
        <p:txBody>
          <a:bodyPr/>
          <a:lstStyle/>
          <a:p>
            <a:endParaRPr lang="en-US"/>
          </a:p>
        </p:txBody>
      </p:sp>
      <p:sp>
        <p:nvSpPr>
          <p:cNvPr id="584952" name="Line 254"/>
          <p:cNvSpPr>
            <a:spLocks noChangeShapeType="1"/>
          </p:cNvSpPr>
          <p:nvPr/>
        </p:nvSpPr>
        <p:spPr bwMode="auto">
          <a:xfrm flipH="1" flipV="1">
            <a:off x="2411413" y="1716088"/>
            <a:ext cx="3175" cy="9525"/>
          </a:xfrm>
          <a:prstGeom prst="line">
            <a:avLst/>
          </a:prstGeom>
          <a:noFill/>
          <a:ln w="26988">
            <a:solidFill>
              <a:srgbClr val="0000FF"/>
            </a:solidFill>
            <a:round/>
            <a:headEnd/>
            <a:tailEnd/>
          </a:ln>
        </p:spPr>
        <p:txBody>
          <a:bodyPr/>
          <a:lstStyle/>
          <a:p>
            <a:endParaRPr lang="en-US"/>
          </a:p>
        </p:txBody>
      </p:sp>
      <p:sp>
        <p:nvSpPr>
          <p:cNvPr id="584953" name="Line 255"/>
          <p:cNvSpPr>
            <a:spLocks noChangeShapeType="1"/>
          </p:cNvSpPr>
          <p:nvPr/>
        </p:nvSpPr>
        <p:spPr bwMode="auto">
          <a:xfrm flipH="1">
            <a:off x="2413000" y="1817688"/>
            <a:ext cx="9525" cy="1587"/>
          </a:xfrm>
          <a:prstGeom prst="line">
            <a:avLst/>
          </a:prstGeom>
          <a:noFill/>
          <a:ln w="20638">
            <a:solidFill>
              <a:srgbClr val="0000FF"/>
            </a:solidFill>
            <a:round/>
            <a:headEnd/>
            <a:tailEnd/>
          </a:ln>
        </p:spPr>
        <p:txBody>
          <a:bodyPr/>
          <a:lstStyle/>
          <a:p>
            <a:endParaRPr lang="en-US"/>
          </a:p>
        </p:txBody>
      </p:sp>
      <p:sp>
        <p:nvSpPr>
          <p:cNvPr id="584954" name="Line 256"/>
          <p:cNvSpPr>
            <a:spLocks noChangeShapeType="1"/>
          </p:cNvSpPr>
          <p:nvPr/>
        </p:nvSpPr>
        <p:spPr bwMode="auto">
          <a:xfrm>
            <a:off x="2413000" y="1817688"/>
            <a:ext cx="1588" cy="41275"/>
          </a:xfrm>
          <a:prstGeom prst="line">
            <a:avLst/>
          </a:prstGeom>
          <a:noFill/>
          <a:ln w="20638">
            <a:solidFill>
              <a:srgbClr val="0000FF"/>
            </a:solidFill>
            <a:round/>
            <a:headEnd/>
            <a:tailEnd/>
          </a:ln>
        </p:spPr>
        <p:txBody>
          <a:bodyPr/>
          <a:lstStyle/>
          <a:p>
            <a:endParaRPr lang="en-US"/>
          </a:p>
        </p:txBody>
      </p:sp>
      <p:sp>
        <p:nvSpPr>
          <p:cNvPr id="584955" name="Line 257"/>
          <p:cNvSpPr>
            <a:spLocks noChangeShapeType="1"/>
          </p:cNvSpPr>
          <p:nvPr/>
        </p:nvSpPr>
        <p:spPr bwMode="auto">
          <a:xfrm>
            <a:off x="2414588" y="1858963"/>
            <a:ext cx="0" cy="17462"/>
          </a:xfrm>
          <a:prstGeom prst="line">
            <a:avLst/>
          </a:prstGeom>
          <a:noFill/>
          <a:ln w="20638">
            <a:solidFill>
              <a:srgbClr val="0000FF"/>
            </a:solidFill>
            <a:round/>
            <a:headEnd/>
            <a:tailEnd/>
          </a:ln>
        </p:spPr>
        <p:txBody>
          <a:bodyPr/>
          <a:lstStyle/>
          <a:p>
            <a:endParaRPr lang="en-US"/>
          </a:p>
        </p:txBody>
      </p:sp>
      <p:sp>
        <p:nvSpPr>
          <p:cNvPr id="584956" name="Line 258"/>
          <p:cNvSpPr>
            <a:spLocks noChangeShapeType="1"/>
          </p:cNvSpPr>
          <p:nvPr/>
        </p:nvSpPr>
        <p:spPr bwMode="auto">
          <a:xfrm>
            <a:off x="2414588" y="1876425"/>
            <a:ext cx="9525" cy="1588"/>
          </a:xfrm>
          <a:prstGeom prst="line">
            <a:avLst/>
          </a:prstGeom>
          <a:noFill/>
          <a:ln w="20638">
            <a:solidFill>
              <a:srgbClr val="0000FF"/>
            </a:solidFill>
            <a:round/>
            <a:headEnd/>
            <a:tailEnd/>
          </a:ln>
        </p:spPr>
        <p:txBody>
          <a:bodyPr/>
          <a:lstStyle/>
          <a:p>
            <a:endParaRPr lang="en-US"/>
          </a:p>
        </p:txBody>
      </p:sp>
      <p:sp>
        <p:nvSpPr>
          <p:cNvPr id="584957" name="Line 259"/>
          <p:cNvSpPr>
            <a:spLocks noChangeShapeType="1"/>
          </p:cNvSpPr>
          <p:nvPr/>
        </p:nvSpPr>
        <p:spPr bwMode="auto">
          <a:xfrm flipV="1">
            <a:off x="2424113" y="1858963"/>
            <a:ext cx="0" cy="17462"/>
          </a:xfrm>
          <a:prstGeom prst="line">
            <a:avLst/>
          </a:prstGeom>
          <a:noFill/>
          <a:ln w="20638">
            <a:solidFill>
              <a:srgbClr val="0000FF"/>
            </a:solidFill>
            <a:round/>
            <a:headEnd/>
            <a:tailEnd/>
          </a:ln>
        </p:spPr>
        <p:txBody>
          <a:bodyPr/>
          <a:lstStyle/>
          <a:p>
            <a:endParaRPr lang="en-US"/>
          </a:p>
        </p:txBody>
      </p:sp>
      <p:sp>
        <p:nvSpPr>
          <p:cNvPr id="584958" name="Line 260"/>
          <p:cNvSpPr>
            <a:spLocks noChangeShapeType="1"/>
          </p:cNvSpPr>
          <p:nvPr/>
        </p:nvSpPr>
        <p:spPr bwMode="auto">
          <a:xfrm flipV="1">
            <a:off x="2424113" y="1855788"/>
            <a:ext cx="0" cy="3175"/>
          </a:xfrm>
          <a:prstGeom prst="line">
            <a:avLst/>
          </a:prstGeom>
          <a:noFill/>
          <a:ln w="20638">
            <a:solidFill>
              <a:srgbClr val="0000FF"/>
            </a:solidFill>
            <a:round/>
            <a:headEnd/>
            <a:tailEnd/>
          </a:ln>
        </p:spPr>
        <p:txBody>
          <a:bodyPr/>
          <a:lstStyle/>
          <a:p>
            <a:endParaRPr lang="en-US"/>
          </a:p>
        </p:txBody>
      </p:sp>
      <p:sp>
        <p:nvSpPr>
          <p:cNvPr id="584959" name="Line 261"/>
          <p:cNvSpPr>
            <a:spLocks noChangeShapeType="1"/>
          </p:cNvSpPr>
          <p:nvPr/>
        </p:nvSpPr>
        <p:spPr bwMode="auto">
          <a:xfrm flipH="1" flipV="1">
            <a:off x="2422525" y="1817688"/>
            <a:ext cx="1588" cy="38100"/>
          </a:xfrm>
          <a:prstGeom prst="line">
            <a:avLst/>
          </a:prstGeom>
          <a:noFill/>
          <a:ln w="20638">
            <a:solidFill>
              <a:srgbClr val="0000FF"/>
            </a:solidFill>
            <a:round/>
            <a:headEnd/>
            <a:tailEnd/>
          </a:ln>
        </p:spPr>
        <p:txBody>
          <a:bodyPr/>
          <a:lstStyle/>
          <a:p>
            <a:endParaRPr lang="en-US"/>
          </a:p>
        </p:txBody>
      </p:sp>
      <p:sp>
        <p:nvSpPr>
          <p:cNvPr id="584960" name="Line 262"/>
          <p:cNvSpPr>
            <a:spLocks noChangeShapeType="1"/>
          </p:cNvSpPr>
          <p:nvPr/>
        </p:nvSpPr>
        <p:spPr bwMode="auto">
          <a:xfrm flipH="1">
            <a:off x="2413000" y="1919288"/>
            <a:ext cx="9525" cy="1587"/>
          </a:xfrm>
          <a:prstGeom prst="line">
            <a:avLst/>
          </a:prstGeom>
          <a:noFill/>
          <a:ln w="20638">
            <a:solidFill>
              <a:srgbClr val="0000FF"/>
            </a:solidFill>
            <a:round/>
            <a:headEnd/>
            <a:tailEnd/>
          </a:ln>
        </p:spPr>
        <p:txBody>
          <a:bodyPr/>
          <a:lstStyle/>
          <a:p>
            <a:endParaRPr lang="en-US"/>
          </a:p>
        </p:txBody>
      </p:sp>
      <p:sp>
        <p:nvSpPr>
          <p:cNvPr id="584961" name="Line 263"/>
          <p:cNvSpPr>
            <a:spLocks noChangeShapeType="1"/>
          </p:cNvSpPr>
          <p:nvPr/>
        </p:nvSpPr>
        <p:spPr bwMode="auto">
          <a:xfrm flipH="1">
            <a:off x="2411413" y="1919288"/>
            <a:ext cx="1587" cy="31750"/>
          </a:xfrm>
          <a:prstGeom prst="line">
            <a:avLst/>
          </a:prstGeom>
          <a:noFill/>
          <a:ln w="20638">
            <a:solidFill>
              <a:srgbClr val="0000FF"/>
            </a:solidFill>
            <a:round/>
            <a:headEnd/>
            <a:tailEnd/>
          </a:ln>
        </p:spPr>
        <p:txBody>
          <a:bodyPr/>
          <a:lstStyle/>
          <a:p>
            <a:endParaRPr lang="en-US"/>
          </a:p>
        </p:txBody>
      </p:sp>
      <p:sp>
        <p:nvSpPr>
          <p:cNvPr id="584962" name="Line 264"/>
          <p:cNvSpPr>
            <a:spLocks noChangeShapeType="1"/>
          </p:cNvSpPr>
          <p:nvPr/>
        </p:nvSpPr>
        <p:spPr bwMode="auto">
          <a:xfrm flipH="1">
            <a:off x="2409825" y="1951038"/>
            <a:ext cx="1588" cy="26987"/>
          </a:xfrm>
          <a:prstGeom prst="line">
            <a:avLst/>
          </a:prstGeom>
          <a:noFill/>
          <a:ln w="20638">
            <a:solidFill>
              <a:srgbClr val="0000FF"/>
            </a:solidFill>
            <a:round/>
            <a:headEnd/>
            <a:tailEnd/>
          </a:ln>
        </p:spPr>
        <p:txBody>
          <a:bodyPr/>
          <a:lstStyle/>
          <a:p>
            <a:endParaRPr lang="en-US"/>
          </a:p>
        </p:txBody>
      </p:sp>
      <p:sp>
        <p:nvSpPr>
          <p:cNvPr id="584963" name="Line 265"/>
          <p:cNvSpPr>
            <a:spLocks noChangeShapeType="1"/>
          </p:cNvSpPr>
          <p:nvPr/>
        </p:nvSpPr>
        <p:spPr bwMode="auto">
          <a:xfrm>
            <a:off x="2409825" y="1978025"/>
            <a:ext cx="9525" cy="3175"/>
          </a:xfrm>
          <a:prstGeom prst="line">
            <a:avLst/>
          </a:prstGeom>
          <a:noFill/>
          <a:ln w="20638">
            <a:solidFill>
              <a:srgbClr val="0000FF"/>
            </a:solidFill>
            <a:round/>
            <a:headEnd/>
            <a:tailEnd/>
          </a:ln>
        </p:spPr>
        <p:txBody>
          <a:bodyPr/>
          <a:lstStyle/>
          <a:p>
            <a:endParaRPr lang="en-US"/>
          </a:p>
        </p:txBody>
      </p:sp>
      <p:sp>
        <p:nvSpPr>
          <p:cNvPr id="584964" name="Line 266"/>
          <p:cNvSpPr>
            <a:spLocks noChangeShapeType="1"/>
          </p:cNvSpPr>
          <p:nvPr/>
        </p:nvSpPr>
        <p:spPr bwMode="auto">
          <a:xfrm flipV="1">
            <a:off x="2419350" y="1954213"/>
            <a:ext cx="1588" cy="26987"/>
          </a:xfrm>
          <a:prstGeom prst="line">
            <a:avLst/>
          </a:prstGeom>
          <a:noFill/>
          <a:ln w="20638">
            <a:solidFill>
              <a:srgbClr val="0000FF"/>
            </a:solidFill>
            <a:round/>
            <a:headEnd/>
            <a:tailEnd/>
          </a:ln>
        </p:spPr>
        <p:txBody>
          <a:bodyPr/>
          <a:lstStyle/>
          <a:p>
            <a:endParaRPr lang="en-US"/>
          </a:p>
        </p:txBody>
      </p:sp>
      <p:sp>
        <p:nvSpPr>
          <p:cNvPr id="584965" name="Line 267"/>
          <p:cNvSpPr>
            <a:spLocks noChangeShapeType="1"/>
          </p:cNvSpPr>
          <p:nvPr/>
        </p:nvSpPr>
        <p:spPr bwMode="auto">
          <a:xfrm flipV="1">
            <a:off x="2420938" y="1919288"/>
            <a:ext cx="1587" cy="34925"/>
          </a:xfrm>
          <a:prstGeom prst="line">
            <a:avLst/>
          </a:prstGeom>
          <a:noFill/>
          <a:ln w="20638">
            <a:solidFill>
              <a:srgbClr val="0000FF"/>
            </a:solidFill>
            <a:round/>
            <a:headEnd/>
            <a:tailEnd/>
          </a:ln>
        </p:spPr>
        <p:txBody>
          <a:bodyPr/>
          <a:lstStyle/>
          <a:p>
            <a:endParaRPr lang="en-US"/>
          </a:p>
        </p:txBody>
      </p:sp>
      <p:sp>
        <p:nvSpPr>
          <p:cNvPr id="584966" name="Line 268"/>
          <p:cNvSpPr>
            <a:spLocks noChangeShapeType="1"/>
          </p:cNvSpPr>
          <p:nvPr/>
        </p:nvSpPr>
        <p:spPr bwMode="auto">
          <a:xfrm flipH="1" flipV="1">
            <a:off x="2406650" y="2022475"/>
            <a:ext cx="7938" cy="3175"/>
          </a:xfrm>
          <a:prstGeom prst="line">
            <a:avLst/>
          </a:prstGeom>
          <a:noFill/>
          <a:ln w="20638">
            <a:solidFill>
              <a:srgbClr val="0000FF"/>
            </a:solidFill>
            <a:round/>
            <a:headEnd/>
            <a:tailEnd/>
          </a:ln>
        </p:spPr>
        <p:txBody>
          <a:bodyPr/>
          <a:lstStyle/>
          <a:p>
            <a:endParaRPr lang="en-US"/>
          </a:p>
        </p:txBody>
      </p:sp>
      <p:sp>
        <p:nvSpPr>
          <p:cNvPr id="584967" name="Line 269"/>
          <p:cNvSpPr>
            <a:spLocks noChangeShapeType="1"/>
          </p:cNvSpPr>
          <p:nvPr/>
        </p:nvSpPr>
        <p:spPr bwMode="auto">
          <a:xfrm flipH="1">
            <a:off x="2401888" y="2022475"/>
            <a:ext cx="4762" cy="31750"/>
          </a:xfrm>
          <a:prstGeom prst="line">
            <a:avLst/>
          </a:prstGeom>
          <a:noFill/>
          <a:ln w="20638">
            <a:solidFill>
              <a:srgbClr val="0000FF"/>
            </a:solidFill>
            <a:round/>
            <a:headEnd/>
            <a:tailEnd/>
          </a:ln>
        </p:spPr>
        <p:txBody>
          <a:bodyPr/>
          <a:lstStyle/>
          <a:p>
            <a:endParaRPr lang="en-US"/>
          </a:p>
        </p:txBody>
      </p:sp>
      <p:sp>
        <p:nvSpPr>
          <p:cNvPr id="584968" name="Line 270"/>
          <p:cNvSpPr>
            <a:spLocks noChangeShapeType="1"/>
          </p:cNvSpPr>
          <p:nvPr/>
        </p:nvSpPr>
        <p:spPr bwMode="auto">
          <a:xfrm flipH="1">
            <a:off x="2398713" y="2054225"/>
            <a:ext cx="3175" cy="23813"/>
          </a:xfrm>
          <a:prstGeom prst="line">
            <a:avLst/>
          </a:prstGeom>
          <a:noFill/>
          <a:ln w="23813">
            <a:solidFill>
              <a:srgbClr val="0000FF"/>
            </a:solidFill>
            <a:round/>
            <a:headEnd/>
            <a:tailEnd/>
          </a:ln>
        </p:spPr>
        <p:txBody>
          <a:bodyPr/>
          <a:lstStyle/>
          <a:p>
            <a:endParaRPr lang="en-US"/>
          </a:p>
        </p:txBody>
      </p:sp>
      <p:sp>
        <p:nvSpPr>
          <p:cNvPr id="584969" name="Line 271"/>
          <p:cNvSpPr>
            <a:spLocks noChangeShapeType="1"/>
          </p:cNvSpPr>
          <p:nvPr/>
        </p:nvSpPr>
        <p:spPr bwMode="auto">
          <a:xfrm>
            <a:off x="2398713" y="2078038"/>
            <a:ext cx="11112" cy="3175"/>
          </a:xfrm>
          <a:prstGeom prst="line">
            <a:avLst/>
          </a:prstGeom>
          <a:noFill/>
          <a:ln w="20638">
            <a:solidFill>
              <a:srgbClr val="0000FF"/>
            </a:solidFill>
            <a:round/>
            <a:headEnd/>
            <a:tailEnd/>
          </a:ln>
        </p:spPr>
        <p:txBody>
          <a:bodyPr/>
          <a:lstStyle/>
          <a:p>
            <a:endParaRPr lang="en-US"/>
          </a:p>
        </p:txBody>
      </p:sp>
      <p:sp>
        <p:nvSpPr>
          <p:cNvPr id="584970" name="Line 272"/>
          <p:cNvSpPr>
            <a:spLocks noChangeShapeType="1"/>
          </p:cNvSpPr>
          <p:nvPr/>
        </p:nvSpPr>
        <p:spPr bwMode="auto">
          <a:xfrm flipV="1">
            <a:off x="2409825" y="2057400"/>
            <a:ext cx="3175" cy="23813"/>
          </a:xfrm>
          <a:prstGeom prst="line">
            <a:avLst/>
          </a:prstGeom>
          <a:noFill/>
          <a:ln w="23813">
            <a:solidFill>
              <a:srgbClr val="0000FF"/>
            </a:solidFill>
            <a:round/>
            <a:headEnd/>
            <a:tailEnd/>
          </a:ln>
        </p:spPr>
        <p:txBody>
          <a:bodyPr/>
          <a:lstStyle/>
          <a:p>
            <a:endParaRPr lang="en-US"/>
          </a:p>
        </p:txBody>
      </p:sp>
      <p:sp>
        <p:nvSpPr>
          <p:cNvPr id="584971" name="Line 273"/>
          <p:cNvSpPr>
            <a:spLocks noChangeShapeType="1"/>
          </p:cNvSpPr>
          <p:nvPr/>
        </p:nvSpPr>
        <p:spPr bwMode="auto">
          <a:xfrm flipV="1">
            <a:off x="2413000" y="2025650"/>
            <a:ext cx="1588" cy="31750"/>
          </a:xfrm>
          <a:prstGeom prst="line">
            <a:avLst/>
          </a:prstGeom>
          <a:noFill/>
          <a:ln w="20638">
            <a:solidFill>
              <a:srgbClr val="0000FF"/>
            </a:solidFill>
            <a:round/>
            <a:headEnd/>
            <a:tailEnd/>
          </a:ln>
        </p:spPr>
        <p:txBody>
          <a:bodyPr/>
          <a:lstStyle/>
          <a:p>
            <a:endParaRPr lang="en-US"/>
          </a:p>
        </p:txBody>
      </p:sp>
      <p:sp>
        <p:nvSpPr>
          <p:cNvPr id="584972" name="Line 274"/>
          <p:cNvSpPr>
            <a:spLocks noChangeShapeType="1"/>
          </p:cNvSpPr>
          <p:nvPr/>
        </p:nvSpPr>
        <p:spPr bwMode="auto">
          <a:xfrm flipH="1" flipV="1">
            <a:off x="2395538" y="2122488"/>
            <a:ext cx="11112" cy="3175"/>
          </a:xfrm>
          <a:prstGeom prst="line">
            <a:avLst/>
          </a:prstGeom>
          <a:noFill/>
          <a:ln w="20638">
            <a:solidFill>
              <a:srgbClr val="0000FF"/>
            </a:solidFill>
            <a:round/>
            <a:headEnd/>
            <a:tailEnd/>
          </a:ln>
        </p:spPr>
        <p:txBody>
          <a:bodyPr/>
          <a:lstStyle/>
          <a:p>
            <a:endParaRPr lang="en-US"/>
          </a:p>
        </p:txBody>
      </p:sp>
      <p:sp>
        <p:nvSpPr>
          <p:cNvPr id="584973" name="Line 275"/>
          <p:cNvSpPr>
            <a:spLocks noChangeShapeType="1"/>
          </p:cNvSpPr>
          <p:nvPr/>
        </p:nvSpPr>
        <p:spPr bwMode="auto">
          <a:xfrm flipH="1">
            <a:off x="2390775" y="2122488"/>
            <a:ext cx="4763" cy="36512"/>
          </a:xfrm>
          <a:prstGeom prst="line">
            <a:avLst/>
          </a:prstGeom>
          <a:noFill/>
          <a:ln w="23813">
            <a:solidFill>
              <a:srgbClr val="0000FF"/>
            </a:solidFill>
            <a:round/>
            <a:headEnd/>
            <a:tailEnd/>
          </a:ln>
        </p:spPr>
        <p:txBody>
          <a:bodyPr/>
          <a:lstStyle/>
          <a:p>
            <a:endParaRPr lang="en-US"/>
          </a:p>
        </p:txBody>
      </p:sp>
      <p:sp>
        <p:nvSpPr>
          <p:cNvPr id="584974" name="Line 276"/>
          <p:cNvSpPr>
            <a:spLocks noChangeShapeType="1"/>
          </p:cNvSpPr>
          <p:nvPr/>
        </p:nvSpPr>
        <p:spPr bwMode="auto">
          <a:xfrm flipH="1">
            <a:off x="2389188" y="2159000"/>
            <a:ext cx="1587" cy="22225"/>
          </a:xfrm>
          <a:prstGeom prst="line">
            <a:avLst/>
          </a:prstGeom>
          <a:noFill/>
          <a:ln w="20638">
            <a:solidFill>
              <a:srgbClr val="0000FF"/>
            </a:solidFill>
            <a:round/>
            <a:headEnd/>
            <a:tailEnd/>
          </a:ln>
        </p:spPr>
        <p:txBody>
          <a:bodyPr/>
          <a:lstStyle/>
          <a:p>
            <a:endParaRPr lang="en-US"/>
          </a:p>
        </p:txBody>
      </p:sp>
      <p:sp>
        <p:nvSpPr>
          <p:cNvPr id="584975" name="Line 277"/>
          <p:cNvSpPr>
            <a:spLocks noChangeShapeType="1"/>
          </p:cNvSpPr>
          <p:nvPr/>
        </p:nvSpPr>
        <p:spPr bwMode="auto">
          <a:xfrm>
            <a:off x="2389188" y="2181225"/>
            <a:ext cx="9525" cy="3175"/>
          </a:xfrm>
          <a:prstGeom prst="line">
            <a:avLst/>
          </a:prstGeom>
          <a:noFill/>
          <a:ln w="20638">
            <a:solidFill>
              <a:srgbClr val="0000FF"/>
            </a:solidFill>
            <a:round/>
            <a:headEnd/>
            <a:tailEnd/>
          </a:ln>
        </p:spPr>
        <p:txBody>
          <a:bodyPr/>
          <a:lstStyle/>
          <a:p>
            <a:endParaRPr lang="en-US"/>
          </a:p>
        </p:txBody>
      </p:sp>
      <p:sp>
        <p:nvSpPr>
          <p:cNvPr id="584976" name="Line 278"/>
          <p:cNvSpPr>
            <a:spLocks noChangeShapeType="1"/>
          </p:cNvSpPr>
          <p:nvPr/>
        </p:nvSpPr>
        <p:spPr bwMode="auto">
          <a:xfrm flipV="1">
            <a:off x="2398713" y="2162175"/>
            <a:ext cx="1587" cy="22225"/>
          </a:xfrm>
          <a:prstGeom prst="line">
            <a:avLst/>
          </a:prstGeom>
          <a:noFill/>
          <a:ln w="20638">
            <a:solidFill>
              <a:srgbClr val="0000FF"/>
            </a:solidFill>
            <a:round/>
            <a:headEnd/>
            <a:tailEnd/>
          </a:ln>
        </p:spPr>
        <p:txBody>
          <a:bodyPr/>
          <a:lstStyle/>
          <a:p>
            <a:endParaRPr lang="en-US"/>
          </a:p>
        </p:txBody>
      </p:sp>
      <p:sp>
        <p:nvSpPr>
          <p:cNvPr id="584977" name="Line 279"/>
          <p:cNvSpPr>
            <a:spLocks noChangeShapeType="1"/>
          </p:cNvSpPr>
          <p:nvPr/>
        </p:nvSpPr>
        <p:spPr bwMode="auto">
          <a:xfrm flipV="1">
            <a:off x="2400300" y="2125663"/>
            <a:ext cx="6350" cy="36512"/>
          </a:xfrm>
          <a:prstGeom prst="line">
            <a:avLst/>
          </a:prstGeom>
          <a:noFill/>
          <a:ln w="23813">
            <a:solidFill>
              <a:srgbClr val="0000FF"/>
            </a:solidFill>
            <a:round/>
            <a:headEnd/>
            <a:tailEnd/>
          </a:ln>
        </p:spPr>
        <p:txBody>
          <a:bodyPr/>
          <a:lstStyle/>
          <a:p>
            <a:endParaRPr lang="en-US"/>
          </a:p>
        </p:txBody>
      </p:sp>
      <p:sp>
        <p:nvSpPr>
          <p:cNvPr id="584978" name="Line 280"/>
          <p:cNvSpPr>
            <a:spLocks noChangeShapeType="1"/>
          </p:cNvSpPr>
          <p:nvPr/>
        </p:nvSpPr>
        <p:spPr bwMode="auto">
          <a:xfrm flipH="1" flipV="1">
            <a:off x="2384425" y="2227263"/>
            <a:ext cx="9525" cy="0"/>
          </a:xfrm>
          <a:prstGeom prst="line">
            <a:avLst/>
          </a:prstGeom>
          <a:noFill/>
          <a:ln w="20638">
            <a:solidFill>
              <a:srgbClr val="0000FF"/>
            </a:solidFill>
            <a:round/>
            <a:headEnd/>
            <a:tailEnd/>
          </a:ln>
        </p:spPr>
        <p:txBody>
          <a:bodyPr/>
          <a:lstStyle/>
          <a:p>
            <a:endParaRPr lang="en-US"/>
          </a:p>
        </p:txBody>
      </p:sp>
      <p:sp>
        <p:nvSpPr>
          <p:cNvPr id="584979" name="Line 281"/>
          <p:cNvSpPr>
            <a:spLocks noChangeShapeType="1"/>
          </p:cNvSpPr>
          <p:nvPr/>
        </p:nvSpPr>
        <p:spPr bwMode="auto">
          <a:xfrm flipH="1">
            <a:off x="2379663" y="2227263"/>
            <a:ext cx="4762" cy="38100"/>
          </a:xfrm>
          <a:prstGeom prst="line">
            <a:avLst/>
          </a:prstGeom>
          <a:noFill/>
          <a:ln w="23813">
            <a:solidFill>
              <a:srgbClr val="0000FF"/>
            </a:solidFill>
            <a:round/>
            <a:headEnd/>
            <a:tailEnd/>
          </a:ln>
        </p:spPr>
        <p:txBody>
          <a:bodyPr/>
          <a:lstStyle/>
          <a:p>
            <a:endParaRPr lang="en-US"/>
          </a:p>
        </p:txBody>
      </p:sp>
      <p:sp>
        <p:nvSpPr>
          <p:cNvPr id="584980" name="Line 282"/>
          <p:cNvSpPr>
            <a:spLocks noChangeShapeType="1"/>
          </p:cNvSpPr>
          <p:nvPr/>
        </p:nvSpPr>
        <p:spPr bwMode="auto">
          <a:xfrm flipH="1">
            <a:off x="2378075" y="2265363"/>
            <a:ext cx="1588" cy="17462"/>
          </a:xfrm>
          <a:prstGeom prst="line">
            <a:avLst/>
          </a:prstGeom>
          <a:noFill/>
          <a:ln w="20638">
            <a:solidFill>
              <a:srgbClr val="0000FF"/>
            </a:solidFill>
            <a:round/>
            <a:headEnd/>
            <a:tailEnd/>
          </a:ln>
        </p:spPr>
        <p:txBody>
          <a:bodyPr/>
          <a:lstStyle/>
          <a:p>
            <a:endParaRPr lang="en-US"/>
          </a:p>
        </p:txBody>
      </p:sp>
      <p:sp>
        <p:nvSpPr>
          <p:cNvPr id="584981" name="Line 283"/>
          <p:cNvSpPr>
            <a:spLocks noChangeShapeType="1"/>
          </p:cNvSpPr>
          <p:nvPr/>
        </p:nvSpPr>
        <p:spPr bwMode="auto">
          <a:xfrm>
            <a:off x="2378075" y="2282825"/>
            <a:ext cx="9525" cy="1588"/>
          </a:xfrm>
          <a:prstGeom prst="line">
            <a:avLst/>
          </a:prstGeom>
          <a:noFill/>
          <a:ln w="20638">
            <a:solidFill>
              <a:srgbClr val="0000FF"/>
            </a:solidFill>
            <a:round/>
            <a:headEnd/>
            <a:tailEnd/>
          </a:ln>
        </p:spPr>
        <p:txBody>
          <a:bodyPr/>
          <a:lstStyle/>
          <a:p>
            <a:endParaRPr lang="en-US"/>
          </a:p>
        </p:txBody>
      </p:sp>
      <p:sp>
        <p:nvSpPr>
          <p:cNvPr id="584982" name="Line 284"/>
          <p:cNvSpPr>
            <a:spLocks noChangeShapeType="1"/>
          </p:cNvSpPr>
          <p:nvPr/>
        </p:nvSpPr>
        <p:spPr bwMode="auto">
          <a:xfrm flipV="1">
            <a:off x="2387600" y="2268538"/>
            <a:ext cx="1588" cy="15875"/>
          </a:xfrm>
          <a:prstGeom prst="line">
            <a:avLst/>
          </a:prstGeom>
          <a:noFill/>
          <a:ln w="20638">
            <a:solidFill>
              <a:srgbClr val="0000FF"/>
            </a:solidFill>
            <a:round/>
            <a:headEnd/>
            <a:tailEnd/>
          </a:ln>
        </p:spPr>
        <p:txBody>
          <a:bodyPr/>
          <a:lstStyle/>
          <a:p>
            <a:endParaRPr lang="en-US"/>
          </a:p>
        </p:txBody>
      </p:sp>
      <p:sp>
        <p:nvSpPr>
          <p:cNvPr id="584983" name="Line 285"/>
          <p:cNvSpPr>
            <a:spLocks noChangeShapeType="1"/>
          </p:cNvSpPr>
          <p:nvPr/>
        </p:nvSpPr>
        <p:spPr bwMode="auto">
          <a:xfrm flipV="1">
            <a:off x="2389188" y="2227263"/>
            <a:ext cx="4762" cy="41275"/>
          </a:xfrm>
          <a:prstGeom prst="line">
            <a:avLst/>
          </a:prstGeom>
          <a:noFill/>
          <a:ln w="23813">
            <a:solidFill>
              <a:srgbClr val="0000FF"/>
            </a:solidFill>
            <a:round/>
            <a:headEnd/>
            <a:tailEnd/>
          </a:ln>
        </p:spPr>
        <p:txBody>
          <a:bodyPr/>
          <a:lstStyle/>
          <a:p>
            <a:endParaRPr lang="en-US"/>
          </a:p>
        </p:txBody>
      </p:sp>
      <p:sp>
        <p:nvSpPr>
          <p:cNvPr id="584984" name="Line 286"/>
          <p:cNvSpPr>
            <a:spLocks noChangeShapeType="1"/>
          </p:cNvSpPr>
          <p:nvPr/>
        </p:nvSpPr>
        <p:spPr bwMode="auto">
          <a:xfrm flipH="1" flipV="1">
            <a:off x="2373313" y="2327275"/>
            <a:ext cx="11112" cy="1588"/>
          </a:xfrm>
          <a:prstGeom prst="line">
            <a:avLst/>
          </a:prstGeom>
          <a:noFill/>
          <a:ln w="20638">
            <a:solidFill>
              <a:srgbClr val="0000FF"/>
            </a:solidFill>
            <a:round/>
            <a:headEnd/>
            <a:tailEnd/>
          </a:ln>
        </p:spPr>
        <p:txBody>
          <a:bodyPr/>
          <a:lstStyle/>
          <a:p>
            <a:endParaRPr lang="en-US"/>
          </a:p>
        </p:txBody>
      </p:sp>
      <p:sp>
        <p:nvSpPr>
          <p:cNvPr id="584985" name="Line 287"/>
          <p:cNvSpPr>
            <a:spLocks noChangeShapeType="1"/>
          </p:cNvSpPr>
          <p:nvPr/>
        </p:nvSpPr>
        <p:spPr bwMode="auto">
          <a:xfrm flipH="1">
            <a:off x="2370138" y="2327275"/>
            <a:ext cx="3175" cy="42863"/>
          </a:xfrm>
          <a:prstGeom prst="line">
            <a:avLst/>
          </a:prstGeom>
          <a:noFill/>
          <a:ln w="20638">
            <a:solidFill>
              <a:srgbClr val="0000FF"/>
            </a:solidFill>
            <a:round/>
            <a:headEnd/>
            <a:tailEnd/>
          </a:ln>
        </p:spPr>
        <p:txBody>
          <a:bodyPr/>
          <a:lstStyle/>
          <a:p>
            <a:endParaRPr lang="en-US"/>
          </a:p>
        </p:txBody>
      </p:sp>
      <p:sp>
        <p:nvSpPr>
          <p:cNvPr id="584986" name="Line 288"/>
          <p:cNvSpPr>
            <a:spLocks noChangeShapeType="1"/>
          </p:cNvSpPr>
          <p:nvPr/>
        </p:nvSpPr>
        <p:spPr bwMode="auto">
          <a:xfrm flipH="1">
            <a:off x="2368550" y="2370138"/>
            <a:ext cx="1588" cy="15875"/>
          </a:xfrm>
          <a:prstGeom prst="line">
            <a:avLst/>
          </a:prstGeom>
          <a:noFill/>
          <a:ln w="20638">
            <a:solidFill>
              <a:srgbClr val="0000FF"/>
            </a:solidFill>
            <a:round/>
            <a:headEnd/>
            <a:tailEnd/>
          </a:ln>
        </p:spPr>
        <p:txBody>
          <a:bodyPr/>
          <a:lstStyle/>
          <a:p>
            <a:endParaRPr lang="en-US"/>
          </a:p>
        </p:txBody>
      </p:sp>
      <p:sp>
        <p:nvSpPr>
          <p:cNvPr id="584987" name="Line 289"/>
          <p:cNvSpPr>
            <a:spLocks noChangeShapeType="1"/>
          </p:cNvSpPr>
          <p:nvPr/>
        </p:nvSpPr>
        <p:spPr bwMode="auto">
          <a:xfrm>
            <a:off x="2368550" y="2386013"/>
            <a:ext cx="9525" cy="1587"/>
          </a:xfrm>
          <a:prstGeom prst="line">
            <a:avLst/>
          </a:prstGeom>
          <a:noFill/>
          <a:ln w="20638">
            <a:solidFill>
              <a:srgbClr val="0000FF"/>
            </a:solidFill>
            <a:round/>
            <a:headEnd/>
            <a:tailEnd/>
          </a:ln>
        </p:spPr>
        <p:txBody>
          <a:bodyPr/>
          <a:lstStyle/>
          <a:p>
            <a:endParaRPr lang="en-US"/>
          </a:p>
        </p:txBody>
      </p:sp>
      <p:sp>
        <p:nvSpPr>
          <p:cNvPr id="584988" name="Line 290"/>
          <p:cNvSpPr>
            <a:spLocks noChangeShapeType="1"/>
          </p:cNvSpPr>
          <p:nvPr/>
        </p:nvSpPr>
        <p:spPr bwMode="auto">
          <a:xfrm flipV="1">
            <a:off x="2378075" y="2373313"/>
            <a:ext cx="1588" cy="12700"/>
          </a:xfrm>
          <a:prstGeom prst="line">
            <a:avLst/>
          </a:prstGeom>
          <a:noFill/>
          <a:ln w="23813">
            <a:solidFill>
              <a:srgbClr val="0000FF"/>
            </a:solidFill>
            <a:round/>
            <a:headEnd/>
            <a:tailEnd/>
          </a:ln>
        </p:spPr>
        <p:txBody>
          <a:bodyPr/>
          <a:lstStyle/>
          <a:p>
            <a:endParaRPr lang="en-US"/>
          </a:p>
        </p:txBody>
      </p:sp>
      <p:sp>
        <p:nvSpPr>
          <p:cNvPr id="584989" name="Line 291"/>
          <p:cNvSpPr>
            <a:spLocks noChangeShapeType="1"/>
          </p:cNvSpPr>
          <p:nvPr/>
        </p:nvSpPr>
        <p:spPr bwMode="auto">
          <a:xfrm flipV="1">
            <a:off x="2379663" y="2328863"/>
            <a:ext cx="4762" cy="44450"/>
          </a:xfrm>
          <a:prstGeom prst="line">
            <a:avLst/>
          </a:prstGeom>
          <a:noFill/>
          <a:ln w="20638">
            <a:solidFill>
              <a:srgbClr val="0000FF"/>
            </a:solidFill>
            <a:round/>
            <a:headEnd/>
            <a:tailEnd/>
          </a:ln>
        </p:spPr>
        <p:txBody>
          <a:bodyPr/>
          <a:lstStyle/>
          <a:p>
            <a:endParaRPr lang="en-US"/>
          </a:p>
        </p:txBody>
      </p:sp>
      <p:sp>
        <p:nvSpPr>
          <p:cNvPr id="584990" name="Line 292"/>
          <p:cNvSpPr>
            <a:spLocks noChangeShapeType="1"/>
          </p:cNvSpPr>
          <p:nvPr/>
        </p:nvSpPr>
        <p:spPr bwMode="auto">
          <a:xfrm flipH="1">
            <a:off x="2366963" y="2428875"/>
            <a:ext cx="9525" cy="1588"/>
          </a:xfrm>
          <a:prstGeom prst="line">
            <a:avLst/>
          </a:prstGeom>
          <a:noFill/>
          <a:ln w="20638">
            <a:solidFill>
              <a:srgbClr val="0000FF"/>
            </a:solidFill>
            <a:round/>
            <a:headEnd/>
            <a:tailEnd/>
          </a:ln>
        </p:spPr>
        <p:txBody>
          <a:bodyPr/>
          <a:lstStyle/>
          <a:p>
            <a:endParaRPr lang="en-US"/>
          </a:p>
        </p:txBody>
      </p:sp>
      <p:sp>
        <p:nvSpPr>
          <p:cNvPr id="584991" name="Line 293"/>
          <p:cNvSpPr>
            <a:spLocks noChangeShapeType="1"/>
          </p:cNvSpPr>
          <p:nvPr/>
        </p:nvSpPr>
        <p:spPr bwMode="auto">
          <a:xfrm flipH="1">
            <a:off x="2363788" y="2428875"/>
            <a:ext cx="3175" cy="42863"/>
          </a:xfrm>
          <a:prstGeom prst="line">
            <a:avLst/>
          </a:prstGeom>
          <a:noFill/>
          <a:ln w="20638">
            <a:solidFill>
              <a:srgbClr val="0000FF"/>
            </a:solidFill>
            <a:round/>
            <a:headEnd/>
            <a:tailEnd/>
          </a:ln>
        </p:spPr>
        <p:txBody>
          <a:bodyPr/>
          <a:lstStyle/>
          <a:p>
            <a:endParaRPr lang="en-US"/>
          </a:p>
        </p:txBody>
      </p:sp>
      <p:sp>
        <p:nvSpPr>
          <p:cNvPr id="584992" name="Line 294"/>
          <p:cNvSpPr>
            <a:spLocks noChangeShapeType="1"/>
          </p:cNvSpPr>
          <p:nvPr/>
        </p:nvSpPr>
        <p:spPr bwMode="auto">
          <a:xfrm>
            <a:off x="2363788" y="2471738"/>
            <a:ext cx="0" cy="17462"/>
          </a:xfrm>
          <a:prstGeom prst="line">
            <a:avLst/>
          </a:prstGeom>
          <a:noFill/>
          <a:ln w="20638">
            <a:solidFill>
              <a:srgbClr val="0000FF"/>
            </a:solidFill>
            <a:round/>
            <a:headEnd/>
            <a:tailEnd/>
          </a:ln>
        </p:spPr>
        <p:txBody>
          <a:bodyPr/>
          <a:lstStyle/>
          <a:p>
            <a:endParaRPr lang="en-US"/>
          </a:p>
        </p:txBody>
      </p:sp>
      <p:sp>
        <p:nvSpPr>
          <p:cNvPr id="584993" name="Line 295"/>
          <p:cNvSpPr>
            <a:spLocks noChangeShapeType="1"/>
          </p:cNvSpPr>
          <p:nvPr/>
        </p:nvSpPr>
        <p:spPr bwMode="auto">
          <a:xfrm>
            <a:off x="2363788" y="2489200"/>
            <a:ext cx="9525" cy="1588"/>
          </a:xfrm>
          <a:prstGeom prst="line">
            <a:avLst/>
          </a:prstGeom>
          <a:noFill/>
          <a:ln w="20638">
            <a:solidFill>
              <a:srgbClr val="0000FF"/>
            </a:solidFill>
            <a:round/>
            <a:headEnd/>
            <a:tailEnd/>
          </a:ln>
        </p:spPr>
        <p:txBody>
          <a:bodyPr/>
          <a:lstStyle/>
          <a:p>
            <a:endParaRPr lang="en-US"/>
          </a:p>
        </p:txBody>
      </p:sp>
      <p:sp>
        <p:nvSpPr>
          <p:cNvPr id="584994" name="Line 296"/>
          <p:cNvSpPr>
            <a:spLocks noChangeShapeType="1"/>
          </p:cNvSpPr>
          <p:nvPr/>
        </p:nvSpPr>
        <p:spPr bwMode="auto">
          <a:xfrm flipV="1">
            <a:off x="2373313" y="2473325"/>
            <a:ext cx="0" cy="15875"/>
          </a:xfrm>
          <a:prstGeom prst="line">
            <a:avLst/>
          </a:prstGeom>
          <a:noFill/>
          <a:ln w="20638">
            <a:solidFill>
              <a:srgbClr val="0000FF"/>
            </a:solidFill>
            <a:round/>
            <a:headEnd/>
            <a:tailEnd/>
          </a:ln>
        </p:spPr>
        <p:txBody>
          <a:bodyPr/>
          <a:lstStyle/>
          <a:p>
            <a:endParaRPr lang="en-US"/>
          </a:p>
        </p:txBody>
      </p:sp>
      <p:sp>
        <p:nvSpPr>
          <p:cNvPr id="584995" name="Line 297"/>
          <p:cNvSpPr>
            <a:spLocks noChangeShapeType="1"/>
          </p:cNvSpPr>
          <p:nvPr/>
        </p:nvSpPr>
        <p:spPr bwMode="auto">
          <a:xfrm flipV="1">
            <a:off x="2373313" y="2428875"/>
            <a:ext cx="3175" cy="44450"/>
          </a:xfrm>
          <a:prstGeom prst="line">
            <a:avLst/>
          </a:prstGeom>
          <a:noFill/>
          <a:ln w="20638">
            <a:solidFill>
              <a:srgbClr val="0000FF"/>
            </a:solidFill>
            <a:round/>
            <a:headEnd/>
            <a:tailEnd/>
          </a:ln>
        </p:spPr>
        <p:txBody>
          <a:bodyPr/>
          <a:lstStyle/>
          <a:p>
            <a:endParaRPr lang="en-US"/>
          </a:p>
        </p:txBody>
      </p:sp>
      <p:sp>
        <p:nvSpPr>
          <p:cNvPr id="584996" name="Line 298"/>
          <p:cNvSpPr>
            <a:spLocks noChangeShapeType="1"/>
          </p:cNvSpPr>
          <p:nvPr/>
        </p:nvSpPr>
        <p:spPr bwMode="auto">
          <a:xfrm flipH="1">
            <a:off x="2363788" y="2532063"/>
            <a:ext cx="9525" cy="1587"/>
          </a:xfrm>
          <a:prstGeom prst="line">
            <a:avLst/>
          </a:prstGeom>
          <a:noFill/>
          <a:ln w="20638">
            <a:solidFill>
              <a:srgbClr val="0000FF"/>
            </a:solidFill>
            <a:round/>
            <a:headEnd/>
            <a:tailEnd/>
          </a:ln>
        </p:spPr>
        <p:txBody>
          <a:bodyPr/>
          <a:lstStyle/>
          <a:p>
            <a:endParaRPr lang="en-US"/>
          </a:p>
        </p:txBody>
      </p:sp>
      <p:sp>
        <p:nvSpPr>
          <p:cNvPr id="584997" name="Line 299"/>
          <p:cNvSpPr>
            <a:spLocks noChangeShapeType="1"/>
          </p:cNvSpPr>
          <p:nvPr/>
        </p:nvSpPr>
        <p:spPr bwMode="auto">
          <a:xfrm>
            <a:off x="2363788" y="2532063"/>
            <a:ext cx="0" cy="36512"/>
          </a:xfrm>
          <a:prstGeom prst="line">
            <a:avLst/>
          </a:prstGeom>
          <a:noFill/>
          <a:ln w="20638">
            <a:solidFill>
              <a:srgbClr val="0000FF"/>
            </a:solidFill>
            <a:round/>
            <a:headEnd/>
            <a:tailEnd/>
          </a:ln>
        </p:spPr>
        <p:txBody>
          <a:bodyPr/>
          <a:lstStyle/>
          <a:p>
            <a:endParaRPr lang="en-US"/>
          </a:p>
        </p:txBody>
      </p:sp>
      <p:sp>
        <p:nvSpPr>
          <p:cNvPr id="584998" name="Line 300"/>
          <p:cNvSpPr>
            <a:spLocks noChangeShapeType="1"/>
          </p:cNvSpPr>
          <p:nvPr/>
        </p:nvSpPr>
        <p:spPr bwMode="auto">
          <a:xfrm>
            <a:off x="2363788" y="2568575"/>
            <a:ext cx="1587" cy="22225"/>
          </a:xfrm>
          <a:prstGeom prst="line">
            <a:avLst/>
          </a:prstGeom>
          <a:noFill/>
          <a:ln w="20638">
            <a:solidFill>
              <a:srgbClr val="0000FF"/>
            </a:solidFill>
            <a:round/>
            <a:headEnd/>
            <a:tailEnd/>
          </a:ln>
        </p:spPr>
        <p:txBody>
          <a:bodyPr/>
          <a:lstStyle/>
          <a:p>
            <a:endParaRPr lang="en-US"/>
          </a:p>
        </p:txBody>
      </p:sp>
      <p:sp>
        <p:nvSpPr>
          <p:cNvPr id="584999" name="Line 301"/>
          <p:cNvSpPr>
            <a:spLocks noChangeShapeType="1"/>
          </p:cNvSpPr>
          <p:nvPr/>
        </p:nvSpPr>
        <p:spPr bwMode="auto">
          <a:xfrm>
            <a:off x="2365375" y="2590800"/>
            <a:ext cx="7938" cy="1588"/>
          </a:xfrm>
          <a:prstGeom prst="line">
            <a:avLst/>
          </a:prstGeom>
          <a:noFill/>
          <a:ln w="20638">
            <a:solidFill>
              <a:srgbClr val="0000FF"/>
            </a:solidFill>
            <a:round/>
            <a:headEnd/>
            <a:tailEnd/>
          </a:ln>
        </p:spPr>
        <p:txBody>
          <a:bodyPr/>
          <a:lstStyle/>
          <a:p>
            <a:endParaRPr lang="en-US"/>
          </a:p>
        </p:txBody>
      </p:sp>
      <p:sp>
        <p:nvSpPr>
          <p:cNvPr id="585000" name="Line 302"/>
          <p:cNvSpPr>
            <a:spLocks noChangeShapeType="1"/>
          </p:cNvSpPr>
          <p:nvPr/>
        </p:nvSpPr>
        <p:spPr bwMode="auto">
          <a:xfrm flipH="1" flipV="1">
            <a:off x="2373313" y="2568575"/>
            <a:ext cx="0" cy="22225"/>
          </a:xfrm>
          <a:prstGeom prst="line">
            <a:avLst/>
          </a:prstGeom>
          <a:noFill/>
          <a:ln w="20638">
            <a:solidFill>
              <a:srgbClr val="0000FF"/>
            </a:solidFill>
            <a:round/>
            <a:headEnd/>
            <a:tailEnd/>
          </a:ln>
        </p:spPr>
        <p:txBody>
          <a:bodyPr/>
          <a:lstStyle/>
          <a:p>
            <a:endParaRPr lang="en-US"/>
          </a:p>
        </p:txBody>
      </p:sp>
      <p:sp>
        <p:nvSpPr>
          <p:cNvPr id="585001" name="Line 303"/>
          <p:cNvSpPr>
            <a:spLocks noChangeShapeType="1"/>
          </p:cNvSpPr>
          <p:nvPr/>
        </p:nvSpPr>
        <p:spPr bwMode="auto">
          <a:xfrm flipV="1">
            <a:off x="2373313" y="2532063"/>
            <a:ext cx="0" cy="36512"/>
          </a:xfrm>
          <a:prstGeom prst="line">
            <a:avLst/>
          </a:prstGeom>
          <a:noFill/>
          <a:ln w="20638">
            <a:solidFill>
              <a:srgbClr val="0000FF"/>
            </a:solidFill>
            <a:round/>
            <a:headEnd/>
            <a:tailEnd/>
          </a:ln>
        </p:spPr>
        <p:txBody>
          <a:bodyPr/>
          <a:lstStyle/>
          <a:p>
            <a:endParaRPr lang="en-US"/>
          </a:p>
        </p:txBody>
      </p:sp>
      <p:sp>
        <p:nvSpPr>
          <p:cNvPr id="585002" name="Line 304"/>
          <p:cNvSpPr>
            <a:spLocks noChangeShapeType="1"/>
          </p:cNvSpPr>
          <p:nvPr/>
        </p:nvSpPr>
        <p:spPr bwMode="auto">
          <a:xfrm flipH="1">
            <a:off x="2366963" y="2635250"/>
            <a:ext cx="9525" cy="1588"/>
          </a:xfrm>
          <a:prstGeom prst="line">
            <a:avLst/>
          </a:prstGeom>
          <a:noFill/>
          <a:ln w="20638">
            <a:solidFill>
              <a:srgbClr val="0000FF"/>
            </a:solidFill>
            <a:round/>
            <a:headEnd/>
            <a:tailEnd/>
          </a:ln>
        </p:spPr>
        <p:txBody>
          <a:bodyPr/>
          <a:lstStyle/>
          <a:p>
            <a:endParaRPr lang="en-US"/>
          </a:p>
        </p:txBody>
      </p:sp>
      <p:sp>
        <p:nvSpPr>
          <p:cNvPr id="585003" name="Line 305"/>
          <p:cNvSpPr>
            <a:spLocks noChangeShapeType="1"/>
          </p:cNvSpPr>
          <p:nvPr/>
        </p:nvSpPr>
        <p:spPr bwMode="auto">
          <a:xfrm>
            <a:off x="2366963" y="2635250"/>
            <a:ext cx="1587" cy="30163"/>
          </a:xfrm>
          <a:prstGeom prst="line">
            <a:avLst/>
          </a:prstGeom>
          <a:noFill/>
          <a:ln w="20638">
            <a:solidFill>
              <a:srgbClr val="0000FF"/>
            </a:solidFill>
            <a:round/>
            <a:headEnd/>
            <a:tailEnd/>
          </a:ln>
        </p:spPr>
        <p:txBody>
          <a:bodyPr/>
          <a:lstStyle/>
          <a:p>
            <a:endParaRPr lang="en-US"/>
          </a:p>
        </p:txBody>
      </p:sp>
      <p:sp>
        <p:nvSpPr>
          <p:cNvPr id="585004" name="Line 306"/>
          <p:cNvSpPr>
            <a:spLocks noChangeShapeType="1"/>
          </p:cNvSpPr>
          <p:nvPr/>
        </p:nvSpPr>
        <p:spPr bwMode="auto">
          <a:xfrm>
            <a:off x="2368550" y="2665413"/>
            <a:ext cx="1588" cy="28575"/>
          </a:xfrm>
          <a:prstGeom prst="line">
            <a:avLst/>
          </a:prstGeom>
          <a:noFill/>
          <a:ln w="20638">
            <a:solidFill>
              <a:srgbClr val="0000FF"/>
            </a:solidFill>
            <a:round/>
            <a:headEnd/>
            <a:tailEnd/>
          </a:ln>
        </p:spPr>
        <p:txBody>
          <a:bodyPr/>
          <a:lstStyle/>
          <a:p>
            <a:endParaRPr lang="en-US"/>
          </a:p>
        </p:txBody>
      </p:sp>
      <p:sp>
        <p:nvSpPr>
          <p:cNvPr id="585005" name="Line 307"/>
          <p:cNvSpPr>
            <a:spLocks noChangeShapeType="1"/>
          </p:cNvSpPr>
          <p:nvPr/>
        </p:nvSpPr>
        <p:spPr bwMode="auto">
          <a:xfrm>
            <a:off x="2370138" y="2693988"/>
            <a:ext cx="9525" cy="1587"/>
          </a:xfrm>
          <a:prstGeom prst="line">
            <a:avLst/>
          </a:prstGeom>
          <a:noFill/>
          <a:ln w="20638">
            <a:solidFill>
              <a:srgbClr val="0000FF"/>
            </a:solidFill>
            <a:round/>
            <a:headEnd/>
            <a:tailEnd/>
          </a:ln>
        </p:spPr>
        <p:txBody>
          <a:bodyPr/>
          <a:lstStyle/>
          <a:p>
            <a:endParaRPr lang="en-US"/>
          </a:p>
        </p:txBody>
      </p:sp>
      <p:sp>
        <p:nvSpPr>
          <p:cNvPr id="585006" name="Line 308"/>
          <p:cNvSpPr>
            <a:spLocks noChangeShapeType="1"/>
          </p:cNvSpPr>
          <p:nvPr/>
        </p:nvSpPr>
        <p:spPr bwMode="auto">
          <a:xfrm flipH="1" flipV="1">
            <a:off x="2378075" y="2662238"/>
            <a:ext cx="1588" cy="31750"/>
          </a:xfrm>
          <a:prstGeom prst="line">
            <a:avLst/>
          </a:prstGeom>
          <a:noFill/>
          <a:ln w="20638">
            <a:solidFill>
              <a:srgbClr val="0000FF"/>
            </a:solidFill>
            <a:round/>
            <a:headEnd/>
            <a:tailEnd/>
          </a:ln>
        </p:spPr>
        <p:txBody>
          <a:bodyPr/>
          <a:lstStyle/>
          <a:p>
            <a:endParaRPr lang="en-US"/>
          </a:p>
        </p:txBody>
      </p:sp>
      <p:sp>
        <p:nvSpPr>
          <p:cNvPr id="585007" name="Line 309"/>
          <p:cNvSpPr>
            <a:spLocks noChangeShapeType="1"/>
          </p:cNvSpPr>
          <p:nvPr/>
        </p:nvSpPr>
        <p:spPr bwMode="auto">
          <a:xfrm flipH="1" flipV="1">
            <a:off x="2376488" y="2635250"/>
            <a:ext cx="1587" cy="26988"/>
          </a:xfrm>
          <a:prstGeom prst="line">
            <a:avLst/>
          </a:prstGeom>
          <a:noFill/>
          <a:ln w="20638">
            <a:solidFill>
              <a:srgbClr val="0000FF"/>
            </a:solidFill>
            <a:round/>
            <a:headEnd/>
            <a:tailEnd/>
          </a:ln>
        </p:spPr>
        <p:txBody>
          <a:bodyPr/>
          <a:lstStyle/>
          <a:p>
            <a:endParaRPr lang="en-US"/>
          </a:p>
        </p:txBody>
      </p:sp>
      <p:sp>
        <p:nvSpPr>
          <p:cNvPr id="585008" name="Line 310"/>
          <p:cNvSpPr>
            <a:spLocks noChangeShapeType="1"/>
          </p:cNvSpPr>
          <p:nvPr/>
        </p:nvSpPr>
        <p:spPr bwMode="auto">
          <a:xfrm flipH="1">
            <a:off x="2371725" y="2738438"/>
            <a:ext cx="9525" cy="1587"/>
          </a:xfrm>
          <a:prstGeom prst="line">
            <a:avLst/>
          </a:prstGeom>
          <a:noFill/>
          <a:ln w="20638">
            <a:solidFill>
              <a:srgbClr val="0000FF"/>
            </a:solidFill>
            <a:round/>
            <a:headEnd/>
            <a:tailEnd/>
          </a:ln>
        </p:spPr>
        <p:txBody>
          <a:bodyPr/>
          <a:lstStyle/>
          <a:p>
            <a:endParaRPr lang="en-US"/>
          </a:p>
        </p:txBody>
      </p:sp>
      <p:sp>
        <p:nvSpPr>
          <p:cNvPr id="585009" name="Line 311"/>
          <p:cNvSpPr>
            <a:spLocks noChangeShapeType="1"/>
          </p:cNvSpPr>
          <p:nvPr/>
        </p:nvSpPr>
        <p:spPr bwMode="auto">
          <a:xfrm>
            <a:off x="2371725" y="2738438"/>
            <a:ext cx="1588" cy="17462"/>
          </a:xfrm>
          <a:prstGeom prst="line">
            <a:avLst/>
          </a:prstGeom>
          <a:noFill/>
          <a:ln w="20638">
            <a:solidFill>
              <a:srgbClr val="0000FF"/>
            </a:solidFill>
            <a:round/>
            <a:headEnd/>
            <a:tailEnd/>
          </a:ln>
        </p:spPr>
        <p:txBody>
          <a:bodyPr/>
          <a:lstStyle/>
          <a:p>
            <a:endParaRPr lang="en-US"/>
          </a:p>
        </p:txBody>
      </p:sp>
      <p:sp>
        <p:nvSpPr>
          <p:cNvPr id="585010" name="Line 312"/>
          <p:cNvSpPr>
            <a:spLocks noChangeShapeType="1"/>
          </p:cNvSpPr>
          <p:nvPr/>
        </p:nvSpPr>
        <p:spPr bwMode="auto">
          <a:xfrm>
            <a:off x="2373313" y="2755900"/>
            <a:ext cx="0" cy="41275"/>
          </a:xfrm>
          <a:prstGeom prst="line">
            <a:avLst/>
          </a:prstGeom>
          <a:noFill/>
          <a:ln w="20638">
            <a:solidFill>
              <a:srgbClr val="0000FF"/>
            </a:solidFill>
            <a:round/>
            <a:headEnd/>
            <a:tailEnd/>
          </a:ln>
        </p:spPr>
        <p:txBody>
          <a:bodyPr/>
          <a:lstStyle/>
          <a:p>
            <a:endParaRPr lang="en-US"/>
          </a:p>
        </p:txBody>
      </p:sp>
      <p:sp>
        <p:nvSpPr>
          <p:cNvPr id="585011" name="Line 313"/>
          <p:cNvSpPr>
            <a:spLocks noChangeShapeType="1"/>
          </p:cNvSpPr>
          <p:nvPr/>
        </p:nvSpPr>
        <p:spPr bwMode="auto">
          <a:xfrm>
            <a:off x="2373313" y="2797175"/>
            <a:ext cx="11112" cy="1588"/>
          </a:xfrm>
          <a:prstGeom prst="line">
            <a:avLst/>
          </a:prstGeom>
          <a:noFill/>
          <a:ln w="20638">
            <a:solidFill>
              <a:srgbClr val="0000FF"/>
            </a:solidFill>
            <a:round/>
            <a:headEnd/>
            <a:tailEnd/>
          </a:ln>
        </p:spPr>
        <p:txBody>
          <a:bodyPr/>
          <a:lstStyle/>
          <a:p>
            <a:endParaRPr lang="en-US"/>
          </a:p>
        </p:txBody>
      </p:sp>
      <p:sp>
        <p:nvSpPr>
          <p:cNvPr id="585012" name="Line 314"/>
          <p:cNvSpPr>
            <a:spLocks noChangeShapeType="1"/>
          </p:cNvSpPr>
          <p:nvPr/>
        </p:nvSpPr>
        <p:spPr bwMode="auto">
          <a:xfrm flipH="1" flipV="1">
            <a:off x="2382838" y="2752725"/>
            <a:ext cx="1587" cy="44450"/>
          </a:xfrm>
          <a:prstGeom prst="line">
            <a:avLst/>
          </a:prstGeom>
          <a:noFill/>
          <a:ln w="20638">
            <a:solidFill>
              <a:srgbClr val="0000FF"/>
            </a:solidFill>
            <a:round/>
            <a:headEnd/>
            <a:tailEnd/>
          </a:ln>
        </p:spPr>
        <p:txBody>
          <a:bodyPr/>
          <a:lstStyle/>
          <a:p>
            <a:endParaRPr lang="en-US"/>
          </a:p>
        </p:txBody>
      </p:sp>
      <p:sp>
        <p:nvSpPr>
          <p:cNvPr id="585013" name="Line 315"/>
          <p:cNvSpPr>
            <a:spLocks noChangeShapeType="1"/>
          </p:cNvSpPr>
          <p:nvPr/>
        </p:nvSpPr>
        <p:spPr bwMode="auto">
          <a:xfrm flipH="1" flipV="1">
            <a:off x="2381250" y="2738438"/>
            <a:ext cx="1588" cy="14287"/>
          </a:xfrm>
          <a:prstGeom prst="line">
            <a:avLst/>
          </a:prstGeom>
          <a:noFill/>
          <a:ln w="20638">
            <a:solidFill>
              <a:srgbClr val="0000FF"/>
            </a:solidFill>
            <a:round/>
            <a:headEnd/>
            <a:tailEnd/>
          </a:ln>
        </p:spPr>
        <p:txBody>
          <a:bodyPr/>
          <a:lstStyle/>
          <a:p>
            <a:endParaRPr lang="en-US"/>
          </a:p>
        </p:txBody>
      </p:sp>
      <p:sp>
        <p:nvSpPr>
          <p:cNvPr id="585014" name="Line 316"/>
          <p:cNvSpPr>
            <a:spLocks noChangeShapeType="1"/>
          </p:cNvSpPr>
          <p:nvPr/>
        </p:nvSpPr>
        <p:spPr bwMode="auto">
          <a:xfrm flipH="1">
            <a:off x="2378075" y="2841625"/>
            <a:ext cx="9525" cy="1588"/>
          </a:xfrm>
          <a:prstGeom prst="line">
            <a:avLst/>
          </a:prstGeom>
          <a:noFill/>
          <a:ln w="20638">
            <a:solidFill>
              <a:srgbClr val="0000FF"/>
            </a:solidFill>
            <a:round/>
            <a:headEnd/>
            <a:tailEnd/>
          </a:ln>
        </p:spPr>
        <p:txBody>
          <a:bodyPr/>
          <a:lstStyle/>
          <a:p>
            <a:endParaRPr lang="en-US"/>
          </a:p>
        </p:txBody>
      </p:sp>
      <p:sp>
        <p:nvSpPr>
          <p:cNvPr id="585015" name="Line 317"/>
          <p:cNvSpPr>
            <a:spLocks noChangeShapeType="1"/>
          </p:cNvSpPr>
          <p:nvPr/>
        </p:nvSpPr>
        <p:spPr bwMode="auto">
          <a:xfrm>
            <a:off x="2378075" y="2841625"/>
            <a:ext cx="0" cy="4763"/>
          </a:xfrm>
          <a:prstGeom prst="line">
            <a:avLst/>
          </a:prstGeom>
          <a:noFill/>
          <a:ln w="20638">
            <a:solidFill>
              <a:srgbClr val="0000FF"/>
            </a:solidFill>
            <a:round/>
            <a:headEnd/>
            <a:tailEnd/>
          </a:ln>
        </p:spPr>
        <p:txBody>
          <a:bodyPr/>
          <a:lstStyle/>
          <a:p>
            <a:endParaRPr lang="en-US"/>
          </a:p>
        </p:txBody>
      </p:sp>
      <p:sp>
        <p:nvSpPr>
          <p:cNvPr id="585016" name="Line 318"/>
          <p:cNvSpPr>
            <a:spLocks noChangeShapeType="1"/>
          </p:cNvSpPr>
          <p:nvPr/>
        </p:nvSpPr>
        <p:spPr bwMode="auto">
          <a:xfrm>
            <a:off x="2378075" y="2846388"/>
            <a:ext cx="6350" cy="53975"/>
          </a:xfrm>
          <a:prstGeom prst="line">
            <a:avLst/>
          </a:prstGeom>
          <a:noFill/>
          <a:ln w="20638">
            <a:solidFill>
              <a:srgbClr val="0000FF"/>
            </a:solidFill>
            <a:round/>
            <a:headEnd/>
            <a:tailEnd/>
          </a:ln>
        </p:spPr>
        <p:txBody>
          <a:bodyPr/>
          <a:lstStyle/>
          <a:p>
            <a:endParaRPr lang="en-US"/>
          </a:p>
        </p:txBody>
      </p:sp>
      <p:sp>
        <p:nvSpPr>
          <p:cNvPr id="585017" name="Line 319"/>
          <p:cNvSpPr>
            <a:spLocks noChangeShapeType="1"/>
          </p:cNvSpPr>
          <p:nvPr/>
        </p:nvSpPr>
        <p:spPr bwMode="auto">
          <a:xfrm flipV="1">
            <a:off x="2384425" y="2898775"/>
            <a:ext cx="9525" cy="1588"/>
          </a:xfrm>
          <a:prstGeom prst="line">
            <a:avLst/>
          </a:prstGeom>
          <a:noFill/>
          <a:ln w="20638">
            <a:solidFill>
              <a:srgbClr val="0000FF"/>
            </a:solidFill>
            <a:round/>
            <a:headEnd/>
            <a:tailEnd/>
          </a:ln>
        </p:spPr>
        <p:txBody>
          <a:bodyPr/>
          <a:lstStyle/>
          <a:p>
            <a:endParaRPr lang="en-US"/>
          </a:p>
        </p:txBody>
      </p:sp>
      <p:sp>
        <p:nvSpPr>
          <p:cNvPr id="585018" name="Line 320"/>
          <p:cNvSpPr>
            <a:spLocks noChangeShapeType="1"/>
          </p:cNvSpPr>
          <p:nvPr/>
        </p:nvSpPr>
        <p:spPr bwMode="auto">
          <a:xfrm flipH="1" flipV="1">
            <a:off x="2387600" y="2843213"/>
            <a:ext cx="6350" cy="55562"/>
          </a:xfrm>
          <a:prstGeom prst="line">
            <a:avLst/>
          </a:prstGeom>
          <a:noFill/>
          <a:ln w="20638">
            <a:solidFill>
              <a:srgbClr val="0000FF"/>
            </a:solidFill>
            <a:round/>
            <a:headEnd/>
            <a:tailEnd/>
          </a:ln>
        </p:spPr>
        <p:txBody>
          <a:bodyPr/>
          <a:lstStyle/>
          <a:p>
            <a:endParaRPr lang="en-US"/>
          </a:p>
        </p:txBody>
      </p:sp>
      <p:sp>
        <p:nvSpPr>
          <p:cNvPr id="585019" name="Line 321"/>
          <p:cNvSpPr>
            <a:spLocks noChangeShapeType="1"/>
          </p:cNvSpPr>
          <p:nvPr/>
        </p:nvSpPr>
        <p:spPr bwMode="auto">
          <a:xfrm flipV="1">
            <a:off x="2387600" y="2841625"/>
            <a:ext cx="0" cy="1588"/>
          </a:xfrm>
          <a:prstGeom prst="line">
            <a:avLst/>
          </a:prstGeom>
          <a:noFill/>
          <a:ln w="20638">
            <a:solidFill>
              <a:srgbClr val="0000FF"/>
            </a:solidFill>
            <a:round/>
            <a:headEnd/>
            <a:tailEnd/>
          </a:ln>
        </p:spPr>
        <p:txBody>
          <a:bodyPr/>
          <a:lstStyle/>
          <a:p>
            <a:endParaRPr lang="en-US"/>
          </a:p>
        </p:txBody>
      </p:sp>
      <p:sp>
        <p:nvSpPr>
          <p:cNvPr id="585020" name="Line 322"/>
          <p:cNvSpPr>
            <a:spLocks noChangeShapeType="1"/>
          </p:cNvSpPr>
          <p:nvPr/>
        </p:nvSpPr>
        <p:spPr bwMode="auto">
          <a:xfrm flipH="1">
            <a:off x="2389188" y="2941638"/>
            <a:ext cx="9525" cy="3175"/>
          </a:xfrm>
          <a:prstGeom prst="line">
            <a:avLst/>
          </a:prstGeom>
          <a:noFill/>
          <a:ln w="20638">
            <a:solidFill>
              <a:srgbClr val="0000FF"/>
            </a:solidFill>
            <a:round/>
            <a:headEnd/>
            <a:tailEnd/>
          </a:ln>
        </p:spPr>
        <p:txBody>
          <a:bodyPr/>
          <a:lstStyle/>
          <a:p>
            <a:endParaRPr lang="en-US"/>
          </a:p>
        </p:txBody>
      </p:sp>
      <p:sp>
        <p:nvSpPr>
          <p:cNvPr id="585021" name="Line 323"/>
          <p:cNvSpPr>
            <a:spLocks noChangeShapeType="1"/>
          </p:cNvSpPr>
          <p:nvPr/>
        </p:nvSpPr>
        <p:spPr bwMode="auto">
          <a:xfrm>
            <a:off x="2389188" y="2944813"/>
            <a:ext cx="7937" cy="55562"/>
          </a:xfrm>
          <a:prstGeom prst="line">
            <a:avLst/>
          </a:prstGeom>
          <a:noFill/>
          <a:ln w="23813">
            <a:solidFill>
              <a:srgbClr val="0000FF"/>
            </a:solidFill>
            <a:round/>
            <a:headEnd/>
            <a:tailEnd/>
          </a:ln>
        </p:spPr>
        <p:txBody>
          <a:bodyPr/>
          <a:lstStyle/>
          <a:p>
            <a:endParaRPr lang="en-US"/>
          </a:p>
        </p:txBody>
      </p:sp>
      <p:sp>
        <p:nvSpPr>
          <p:cNvPr id="585022" name="Line 324"/>
          <p:cNvSpPr>
            <a:spLocks noChangeShapeType="1"/>
          </p:cNvSpPr>
          <p:nvPr/>
        </p:nvSpPr>
        <p:spPr bwMode="auto">
          <a:xfrm flipV="1">
            <a:off x="2397125" y="2998788"/>
            <a:ext cx="11113" cy="1587"/>
          </a:xfrm>
          <a:prstGeom prst="line">
            <a:avLst/>
          </a:prstGeom>
          <a:noFill/>
          <a:ln w="20638">
            <a:solidFill>
              <a:srgbClr val="0000FF"/>
            </a:solidFill>
            <a:round/>
            <a:headEnd/>
            <a:tailEnd/>
          </a:ln>
        </p:spPr>
        <p:txBody>
          <a:bodyPr/>
          <a:lstStyle/>
          <a:p>
            <a:endParaRPr lang="en-US"/>
          </a:p>
        </p:txBody>
      </p:sp>
      <p:sp>
        <p:nvSpPr>
          <p:cNvPr id="585023" name="Line 325"/>
          <p:cNvSpPr>
            <a:spLocks noChangeShapeType="1"/>
          </p:cNvSpPr>
          <p:nvPr/>
        </p:nvSpPr>
        <p:spPr bwMode="auto">
          <a:xfrm flipH="1" flipV="1">
            <a:off x="2398713" y="2941638"/>
            <a:ext cx="9525" cy="57150"/>
          </a:xfrm>
          <a:prstGeom prst="line">
            <a:avLst/>
          </a:prstGeom>
          <a:noFill/>
          <a:ln w="23813">
            <a:solidFill>
              <a:srgbClr val="0000FF"/>
            </a:solidFill>
            <a:round/>
            <a:headEnd/>
            <a:tailEnd/>
          </a:ln>
        </p:spPr>
        <p:txBody>
          <a:bodyPr/>
          <a:lstStyle/>
          <a:p>
            <a:endParaRPr lang="en-US"/>
          </a:p>
        </p:txBody>
      </p:sp>
      <p:sp>
        <p:nvSpPr>
          <p:cNvPr id="585024" name="Line 326"/>
          <p:cNvSpPr>
            <a:spLocks noChangeShapeType="1"/>
          </p:cNvSpPr>
          <p:nvPr/>
        </p:nvSpPr>
        <p:spPr bwMode="auto">
          <a:xfrm flipH="1">
            <a:off x="2406650" y="3040063"/>
            <a:ext cx="7938" cy="1587"/>
          </a:xfrm>
          <a:prstGeom prst="line">
            <a:avLst/>
          </a:prstGeom>
          <a:noFill/>
          <a:ln w="20638">
            <a:solidFill>
              <a:srgbClr val="0000FF"/>
            </a:solidFill>
            <a:round/>
            <a:headEnd/>
            <a:tailEnd/>
          </a:ln>
        </p:spPr>
        <p:txBody>
          <a:bodyPr/>
          <a:lstStyle/>
          <a:p>
            <a:endParaRPr lang="en-US"/>
          </a:p>
        </p:txBody>
      </p:sp>
      <p:sp>
        <p:nvSpPr>
          <p:cNvPr id="585025" name="Line 327"/>
          <p:cNvSpPr>
            <a:spLocks noChangeShapeType="1"/>
          </p:cNvSpPr>
          <p:nvPr/>
        </p:nvSpPr>
        <p:spPr bwMode="auto">
          <a:xfrm>
            <a:off x="2406650" y="3041650"/>
            <a:ext cx="9525" cy="57150"/>
          </a:xfrm>
          <a:prstGeom prst="line">
            <a:avLst/>
          </a:prstGeom>
          <a:noFill/>
          <a:ln w="23813">
            <a:solidFill>
              <a:srgbClr val="0000FF"/>
            </a:solidFill>
            <a:round/>
            <a:headEnd/>
            <a:tailEnd/>
          </a:ln>
        </p:spPr>
        <p:txBody>
          <a:bodyPr/>
          <a:lstStyle/>
          <a:p>
            <a:endParaRPr lang="en-US"/>
          </a:p>
        </p:txBody>
      </p:sp>
      <p:sp>
        <p:nvSpPr>
          <p:cNvPr id="585026" name="Line 328"/>
          <p:cNvSpPr>
            <a:spLocks noChangeShapeType="1"/>
          </p:cNvSpPr>
          <p:nvPr/>
        </p:nvSpPr>
        <p:spPr bwMode="auto">
          <a:xfrm flipV="1">
            <a:off x="2416175" y="3097213"/>
            <a:ext cx="11113" cy="1587"/>
          </a:xfrm>
          <a:prstGeom prst="line">
            <a:avLst/>
          </a:prstGeom>
          <a:noFill/>
          <a:ln w="20638">
            <a:solidFill>
              <a:srgbClr val="0000FF"/>
            </a:solidFill>
            <a:round/>
            <a:headEnd/>
            <a:tailEnd/>
          </a:ln>
        </p:spPr>
        <p:txBody>
          <a:bodyPr/>
          <a:lstStyle/>
          <a:p>
            <a:endParaRPr lang="en-US"/>
          </a:p>
        </p:txBody>
      </p:sp>
      <p:sp>
        <p:nvSpPr>
          <p:cNvPr id="585027" name="Line 329"/>
          <p:cNvSpPr>
            <a:spLocks noChangeShapeType="1"/>
          </p:cNvSpPr>
          <p:nvPr/>
        </p:nvSpPr>
        <p:spPr bwMode="auto">
          <a:xfrm flipH="1" flipV="1">
            <a:off x="2414588" y="3040063"/>
            <a:ext cx="12700" cy="57150"/>
          </a:xfrm>
          <a:prstGeom prst="line">
            <a:avLst/>
          </a:prstGeom>
          <a:noFill/>
          <a:ln w="23813">
            <a:solidFill>
              <a:srgbClr val="0000FF"/>
            </a:solidFill>
            <a:round/>
            <a:headEnd/>
            <a:tailEnd/>
          </a:ln>
        </p:spPr>
        <p:txBody>
          <a:bodyPr/>
          <a:lstStyle/>
          <a:p>
            <a:endParaRPr lang="en-US"/>
          </a:p>
        </p:txBody>
      </p:sp>
      <p:sp>
        <p:nvSpPr>
          <p:cNvPr id="585028" name="Line 330"/>
          <p:cNvSpPr>
            <a:spLocks noChangeShapeType="1"/>
          </p:cNvSpPr>
          <p:nvPr/>
        </p:nvSpPr>
        <p:spPr bwMode="auto">
          <a:xfrm flipH="1">
            <a:off x="2427288" y="3135313"/>
            <a:ext cx="9525" cy="4762"/>
          </a:xfrm>
          <a:prstGeom prst="line">
            <a:avLst/>
          </a:prstGeom>
          <a:noFill/>
          <a:ln w="23813">
            <a:solidFill>
              <a:srgbClr val="0000FF"/>
            </a:solidFill>
            <a:round/>
            <a:headEnd/>
            <a:tailEnd/>
          </a:ln>
        </p:spPr>
        <p:txBody>
          <a:bodyPr/>
          <a:lstStyle/>
          <a:p>
            <a:endParaRPr lang="en-US"/>
          </a:p>
        </p:txBody>
      </p:sp>
      <p:sp>
        <p:nvSpPr>
          <p:cNvPr id="585029" name="Line 331"/>
          <p:cNvSpPr>
            <a:spLocks noChangeShapeType="1"/>
          </p:cNvSpPr>
          <p:nvPr/>
        </p:nvSpPr>
        <p:spPr bwMode="auto">
          <a:xfrm>
            <a:off x="2427288" y="3140075"/>
            <a:ext cx="12700" cy="41275"/>
          </a:xfrm>
          <a:prstGeom prst="line">
            <a:avLst/>
          </a:prstGeom>
          <a:noFill/>
          <a:ln w="23813">
            <a:solidFill>
              <a:srgbClr val="0000FF"/>
            </a:solidFill>
            <a:round/>
            <a:headEnd/>
            <a:tailEnd/>
          </a:ln>
        </p:spPr>
        <p:txBody>
          <a:bodyPr/>
          <a:lstStyle/>
          <a:p>
            <a:endParaRPr lang="en-US"/>
          </a:p>
        </p:txBody>
      </p:sp>
      <p:sp>
        <p:nvSpPr>
          <p:cNvPr id="585030" name="Line 332"/>
          <p:cNvSpPr>
            <a:spLocks noChangeShapeType="1"/>
          </p:cNvSpPr>
          <p:nvPr/>
        </p:nvSpPr>
        <p:spPr bwMode="auto">
          <a:xfrm>
            <a:off x="2439988" y="3181350"/>
            <a:ext cx="1587" cy="3175"/>
          </a:xfrm>
          <a:prstGeom prst="line">
            <a:avLst/>
          </a:prstGeom>
          <a:noFill/>
          <a:ln w="20638">
            <a:solidFill>
              <a:srgbClr val="0000FF"/>
            </a:solidFill>
            <a:round/>
            <a:headEnd/>
            <a:tailEnd/>
          </a:ln>
        </p:spPr>
        <p:txBody>
          <a:bodyPr/>
          <a:lstStyle/>
          <a:p>
            <a:endParaRPr lang="en-US"/>
          </a:p>
        </p:txBody>
      </p:sp>
      <p:sp>
        <p:nvSpPr>
          <p:cNvPr id="585031" name="Line 333"/>
          <p:cNvSpPr>
            <a:spLocks noChangeShapeType="1"/>
          </p:cNvSpPr>
          <p:nvPr/>
        </p:nvSpPr>
        <p:spPr bwMode="auto">
          <a:xfrm>
            <a:off x="2439988" y="3184525"/>
            <a:ext cx="4762" cy="9525"/>
          </a:xfrm>
          <a:prstGeom prst="line">
            <a:avLst/>
          </a:prstGeom>
          <a:noFill/>
          <a:ln w="26988">
            <a:solidFill>
              <a:srgbClr val="0000FF"/>
            </a:solidFill>
            <a:round/>
            <a:headEnd/>
            <a:tailEnd/>
          </a:ln>
        </p:spPr>
        <p:txBody>
          <a:bodyPr/>
          <a:lstStyle/>
          <a:p>
            <a:endParaRPr lang="en-US"/>
          </a:p>
        </p:txBody>
      </p:sp>
      <p:sp>
        <p:nvSpPr>
          <p:cNvPr id="585032" name="Line 334"/>
          <p:cNvSpPr>
            <a:spLocks noChangeShapeType="1"/>
          </p:cNvSpPr>
          <p:nvPr/>
        </p:nvSpPr>
        <p:spPr bwMode="auto">
          <a:xfrm flipV="1">
            <a:off x="2444750" y="3189288"/>
            <a:ext cx="9525" cy="4762"/>
          </a:xfrm>
          <a:prstGeom prst="line">
            <a:avLst/>
          </a:prstGeom>
          <a:noFill/>
          <a:ln w="23813">
            <a:solidFill>
              <a:srgbClr val="0000FF"/>
            </a:solidFill>
            <a:round/>
            <a:headEnd/>
            <a:tailEnd/>
          </a:ln>
        </p:spPr>
        <p:txBody>
          <a:bodyPr/>
          <a:lstStyle/>
          <a:p>
            <a:endParaRPr lang="en-US"/>
          </a:p>
        </p:txBody>
      </p:sp>
      <p:sp>
        <p:nvSpPr>
          <p:cNvPr id="585033" name="Line 335"/>
          <p:cNvSpPr>
            <a:spLocks noChangeShapeType="1"/>
          </p:cNvSpPr>
          <p:nvPr/>
        </p:nvSpPr>
        <p:spPr bwMode="auto">
          <a:xfrm flipH="1" flipV="1">
            <a:off x="2451100" y="3179763"/>
            <a:ext cx="3175" cy="9525"/>
          </a:xfrm>
          <a:prstGeom prst="line">
            <a:avLst/>
          </a:prstGeom>
          <a:noFill/>
          <a:ln w="26988">
            <a:solidFill>
              <a:srgbClr val="0000FF"/>
            </a:solidFill>
            <a:round/>
            <a:headEnd/>
            <a:tailEnd/>
          </a:ln>
        </p:spPr>
        <p:txBody>
          <a:bodyPr/>
          <a:lstStyle/>
          <a:p>
            <a:endParaRPr lang="en-US"/>
          </a:p>
        </p:txBody>
      </p:sp>
      <p:sp>
        <p:nvSpPr>
          <p:cNvPr id="585034" name="Line 336"/>
          <p:cNvSpPr>
            <a:spLocks noChangeShapeType="1"/>
          </p:cNvSpPr>
          <p:nvPr/>
        </p:nvSpPr>
        <p:spPr bwMode="auto">
          <a:xfrm>
            <a:off x="2451100" y="3179763"/>
            <a:ext cx="0" cy="1587"/>
          </a:xfrm>
          <a:prstGeom prst="line">
            <a:avLst/>
          </a:prstGeom>
          <a:noFill/>
          <a:ln w="20638">
            <a:solidFill>
              <a:srgbClr val="0000FF"/>
            </a:solidFill>
            <a:round/>
            <a:headEnd/>
            <a:tailEnd/>
          </a:ln>
        </p:spPr>
        <p:txBody>
          <a:bodyPr/>
          <a:lstStyle/>
          <a:p>
            <a:endParaRPr lang="en-US"/>
          </a:p>
        </p:txBody>
      </p:sp>
      <p:sp>
        <p:nvSpPr>
          <p:cNvPr id="585035" name="Line 337"/>
          <p:cNvSpPr>
            <a:spLocks noChangeShapeType="1"/>
          </p:cNvSpPr>
          <p:nvPr/>
        </p:nvSpPr>
        <p:spPr bwMode="auto">
          <a:xfrm flipH="1" flipV="1">
            <a:off x="2436813" y="3135313"/>
            <a:ext cx="14287" cy="44450"/>
          </a:xfrm>
          <a:prstGeom prst="line">
            <a:avLst/>
          </a:prstGeom>
          <a:noFill/>
          <a:ln w="23813">
            <a:solidFill>
              <a:srgbClr val="0000FF"/>
            </a:solidFill>
            <a:round/>
            <a:headEnd/>
            <a:tailEnd/>
          </a:ln>
        </p:spPr>
        <p:txBody>
          <a:bodyPr/>
          <a:lstStyle/>
          <a:p>
            <a:endParaRPr lang="en-US"/>
          </a:p>
        </p:txBody>
      </p:sp>
      <p:sp>
        <p:nvSpPr>
          <p:cNvPr id="585036" name="Line 338"/>
          <p:cNvSpPr>
            <a:spLocks noChangeShapeType="1"/>
          </p:cNvSpPr>
          <p:nvPr/>
        </p:nvSpPr>
        <p:spPr bwMode="auto">
          <a:xfrm flipH="1">
            <a:off x="2457450" y="3227388"/>
            <a:ext cx="9525" cy="6350"/>
          </a:xfrm>
          <a:prstGeom prst="line">
            <a:avLst/>
          </a:prstGeom>
          <a:noFill/>
          <a:ln w="26988">
            <a:solidFill>
              <a:srgbClr val="0000FF"/>
            </a:solidFill>
            <a:round/>
            <a:headEnd/>
            <a:tailEnd/>
          </a:ln>
        </p:spPr>
        <p:txBody>
          <a:bodyPr/>
          <a:lstStyle/>
          <a:p>
            <a:endParaRPr lang="en-US"/>
          </a:p>
        </p:txBody>
      </p:sp>
      <p:sp>
        <p:nvSpPr>
          <p:cNvPr id="585037" name="Line 339"/>
          <p:cNvSpPr>
            <a:spLocks noChangeShapeType="1"/>
          </p:cNvSpPr>
          <p:nvPr/>
        </p:nvSpPr>
        <p:spPr bwMode="auto">
          <a:xfrm>
            <a:off x="2457450" y="3233738"/>
            <a:ext cx="12700" cy="26987"/>
          </a:xfrm>
          <a:prstGeom prst="line">
            <a:avLst/>
          </a:prstGeom>
          <a:noFill/>
          <a:ln w="26988">
            <a:solidFill>
              <a:srgbClr val="0000FF"/>
            </a:solidFill>
            <a:round/>
            <a:headEnd/>
            <a:tailEnd/>
          </a:ln>
        </p:spPr>
        <p:txBody>
          <a:bodyPr/>
          <a:lstStyle/>
          <a:p>
            <a:endParaRPr lang="en-US"/>
          </a:p>
        </p:txBody>
      </p:sp>
      <p:sp>
        <p:nvSpPr>
          <p:cNvPr id="585038" name="Line 340"/>
          <p:cNvSpPr>
            <a:spLocks noChangeShapeType="1"/>
          </p:cNvSpPr>
          <p:nvPr/>
        </p:nvSpPr>
        <p:spPr bwMode="auto">
          <a:xfrm>
            <a:off x="2470150" y="3260725"/>
            <a:ext cx="9525" cy="22225"/>
          </a:xfrm>
          <a:prstGeom prst="line">
            <a:avLst/>
          </a:prstGeom>
          <a:noFill/>
          <a:ln w="26988">
            <a:solidFill>
              <a:srgbClr val="0000FF"/>
            </a:solidFill>
            <a:round/>
            <a:headEnd/>
            <a:tailEnd/>
          </a:ln>
        </p:spPr>
        <p:txBody>
          <a:bodyPr/>
          <a:lstStyle/>
          <a:p>
            <a:endParaRPr lang="en-US"/>
          </a:p>
        </p:txBody>
      </p:sp>
      <p:sp>
        <p:nvSpPr>
          <p:cNvPr id="585039" name="Line 341"/>
          <p:cNvSpPr>
            <a:spLocks noChangeShapeType="1"/>
          </p:cNvSpPr>
          <p:nvPr/>
        </p:nvSpPr>
        <p:spPr bwMode="auto">
          <a:xfrm flipV="1">
            <a:off x="2479675" y="3275013"/>
            <a:ext cx="9525" cy="7937"/>
          </a:xfrm>
          <a:prstGeom prst="line">
            <a:avLst/>
          </a:prstGeom>
          <a:noFill/>
          <a:ln w="26988">
            <a:solidFill>
              <a:srgbClr val="0000FF"/>
            </a:solidFill>
            <a:round/>
            <a:headEnd/>
            <a:tailEnd/>
          </a:ln>
        </p:spPr>
        <p:txBody>
          <a:bodyPr/>
          <a:lstStyle/>
          <a:p>
            <a:endParaRPr lang="en-US"/>
          </a:p>
        </p:txBody>
      </p:sp>
      <p:sp>
        <p:nvSpPr>
          <p:cNvPr id="585040" name="Line 342"/>
          <p:cNvSpPr>
            <a:spLocks noChangeShapeType="1"/>
          </p:cNvSpPr>
          <p:nvPr/>
        </p:nvSpPr>
        <p:spPr bwMode="auto">
          <a:xfrm flipH="1" flipV="1">
            <a:off x="2478088" y="3252788"/>
            <a:ext cx="11112" cy="22225"/>
          </a:xfrm>
          <a:prstGeom prst="line">
            <a:avLst/>
          </a:prstGeom>
          <a:noFill/>
          <a:ln w="26988">
            <a:solidFill>
              <a:srgbClr val="0000FF"/>
            </a:solidFill>
            <a:round/>
            <a:headEnd/>
            <a:tailEnd/>
          </a:ln>
        </p:spPr>
        <p:txBody>
          <a:bodyPr/>
          <a:lstStyle/>
          <a:p>
            <a:endParaRPr lang="en-US"/>
          </a:p>
        </p:txBody>
      </p:sp>
      <p:sp>
        <p:nvSpPr>
          <p:cNvPr id="585041" name="Line 343"/>
          <p:cNvSpPr>
            <a:spLocks noChangeShapeType="1"/>
          </p:cNvSpPr>
          <p:nvPr/>
        </p:nvSpPr>
        <p:spPr bwMode="auto">
          <a:xfrm flipH="1" flipV="1">
            <a:off x="2466975" y="3227388"/>
            <a:ext cx="11113" cy="25400"/>
          </a:xfrm>
          <a:prstGeom prst="line">
            <a:avLst/>
          </a:prstGeom>
          <a:noFill/>
          <a:ln w="26988">
            <a:solidFill>
              <a:srgbClr val="0000FF"/>
            </a:solidFill>
            <a:round/>
            <a:headEnd/>
            <a:tailEnd/>
          </a:ln>
        </p:spPr>
        <p:txBody>
          <a:bodyPr/>
          <a:lstStyle/>
          <a:p>
            <a:endParaRPr lang="en-US"/>
          </a:p>
        </p:txBody>
      </p:sp>
      <p:sp>
        <p:nvSpPr>
          <p:cNvPr id="585042" name="Line 344"/>
          <p:cNvSpPr>
            <a:spLocks noChangeShapeType="1"/>
          </p:cNvSpPr>
          <p:nvPr/>
        </p:nvSpPr>
        <p:spPr bwMode="auto">
          <a:xfrm flipH="1">
            <a:off x="2497138" y="3311525"/>
            <a:ext cx="9525" cy="7938"/>
          </a:xfrm>
          <a:prstGeom prst="line">
            <a:avLst/>
          </a:prstGeom>
          <a:noFill/>
          <a:ln w="26988">
            <a:solidFill>
              <a:srgbClr val="0000FF"/>
            </a:solidFill>
            <a:round/>
            <a:headEnd/>
            <a:tailEnd/>
          </a:ln>
        </p:spPr>
        <p:txBody>
          <a:bodyPr/>
          <a:lstStyle/>
          <a:p>
            <a:endParaRPr lang="en-US"/>
          </a:p>
        </p:txBody>
      </p:sp>
      <p:sp>
        <p:nvSpPr>
          <p:cNvPr id="585043" name="Line 345"/>
          <p:cNvSpPr>
            <a:spLocks noChangeShapeType="1"/>
          </p:cNvSpPr>
          <p:nvPr/>
        </p:nvSpPr>
        <p:spPr bwMode="auto">
          <a:xfrm>
            <a:off x="2497138" y="3319463"/>
            <a:ext cx="7937" cy="12700"/>
          </a:xfrm>
          <a:prstGeom prst="line">
            <a:avLst/>
          </a:prstGeom>
          <a:noFill/>
          <a:ln w="26988">
            <a:solidFill>
              <a:srgbClr val="0000FF"/>
            </a:solidFill>
            <a:round/>
            <a:headEnd/>
            <a:tailEnd/>
          </a:ln>
        </p:spPr>
        <p:txBody>
          <a:bodyPr/>
          <a:lstStyle/>
          <a:p>
            <a:endParaRPr lang="en-US"/>
          </a:p>
        </p:txBody>
      </p:sp>
      <p:sp>
        <p:nvSpPr>
          <p:cNvPr id="585044" name="Line 346"/>
          <p:cNvSpPr>
            <a:spLocks noChangeShapeType="1"/>
          </p:cNvSpPr>
          <p:nvPr/>
        </p:nvSpPr>
        <p:spPr bwMode="auto">
          <a:xfrm>
            <a:off x="2505075" y="3332163"/>
            <a:ext cx="19050" cy="31750"/>
          </a:xfrm>
          <a:prstGeom prst="line">
            <a:avLst/>
          </a:prstGeom>
          <a:noFill/>
          <a:ln w="26988">
            <a:solidFill>
              <a:srgbClr val="0000FF"/>
            </a:solidFill>
            <a:round/>
            <a:headEnd/>
            <a:tailEnd/>
          </a:ln>
        </p:spPr>
        <p:txBody>
          <a:bodyPr/>
          <a:lstStyle/>
          <a:p>
            <a:endParaRPr lang="en-US"/>
          </a:p>
        </p:txBody>
      </p:sp>
      <p:sp>
        <p:nvSpPr>
          <p:cNvPr id="585045" name="Line 347"/>
          <p:cNvSpPr>
            <a:spLocks noChangeShapeType="1"/>
          </p:cNvSpPr>
          <p:nvPr/>
        </p:nvSpPr>
        <p:spPr bwMode="auto">
          <a:xfrm flipV="1">
            <a:off x="2524125" y="3354388"/>
            <a:ext cx="7938" cy="9525"/>
          </a:xfrm>
          <a:prstGeom prst="line">
            <a:avLst/>
          </a:prstGeom>
          <a:noFill/>
          <a:ln w="26988">
            <a:solidFill>
              <a:srgbClr val="0000FF"/>
            </a:solidFill>
            <a:round/>
            <a:headEnd/>
            <a:tailEnd/>
          </a:ln>
        </p:spPr>
        <p:txBody>
          <a:bodyPr/>
          <a:lstStyle/>
          <a:p>
            <a:endParaRPr lang="en-US"/>
          </a:p>
        </p:txBody>
      </p:sp>
      <p:sp>
        <p:nvSpPr>
          <p:cNvPr id="585046" name="Line 348"/>
          <p:cNvSpPr>
            <a:spLocks noChangeShapeType="1"/>
          </p:cNvSpPr>
          <p:nvPr/>
        </p:nvSpPr>
        <p:spPr bwMode="auto">
          <a:xfrm flipH="1" flipV="1">
            <a:off x="2513013" y="3324225"/>
            <a:ext cx="19050" cy="30163"/>
          </a:xfrm>
          <a:prstGeom prst="line">
            <a:avLst/>
          </a:prstGeom>
          <a:noFill/>
          <a:ln w="26988">
            <a:solidFill>
              <a:srgbClr val="0000FF"/>
            </a:solidFill>
            <a:round/>
            <a:headEnd/>
            <a:tailEnd/>
          </a:ln>
        </p:spPr>
        <p:txBody>
          <a:bodyPr/>
          <a:lstStyle/>
          <a:p>
            <a:endParaRPr lang="en-US"/>
          </a:p>
        </p:txBody>
      </p:sp>
      <p:sp>
        <p:nvSpPr>
          <p:cNvPr id="585047" name="Line 349"/>
          <p:cNvSpPr>
            <a:spLocks noChangeShapeType="1"/>
          </p:cNvSpPr>
          <p:nvPr/>
        </p:nvSpPr>
        <p:spPr bwMode="auto">
          <a:xfrm flipH="1">
            <a:off x="2543175" y="3389313"/>
            <a:ext cx="7938" cy="9525"/>
          </a:xfrm>
          <a:prstGeom prst="line">
            <a:avLst/>
          </a:prstGeom>
          <a:noFill/>
          <a:ln w="26988">
            <a:solidFill>
              <a:srgbClr val="0000FF"/>
            </a:solidFill>
            <a:round/>
            <a:headEnd/>
            <a:tailEnd/>
          </a:ln>
        </p:spPr>
        <p:txBody>
          <a:bodyPr/>
          <a:lstStyle/>
          <a:p>
            <a:endParaRPr lang="en-US"/>
          </a:p>
        </p:txBody>
      </p:sp>
      <p:sp>
        <p:nvSpPr>
          <p:cNvPr id="585048" name="Line 350"/>
          <p:cNvSpPr>
            <a:spLocks noChangeShapeType="1"/>
          </p:cNvSpPr>
          <p:nvPr/>
        </p:nvSpPr>
        <p:spPr bwMode="auto">
          <a:xfrm>
            <a:off x="2543175" y="3398838"/>
            <a:ext cx="3175" cy="1587"/>
          </a:xfrm>
          <a:prstGeom prst="line">
            <a:avLst/>
          </a:prstGeom>
          <a:noFill/>
          <a:ln w="20638">
            <a:solidFill>
              <a:srgbClr val="0000FF"/>
            </a:solidFill>
            <a:round/>
            <a:headEnd/>
            <a:tailEnd/>
          </a:ln>
        </p:spPr>
        <p:txBody>
          <a:bodyPr/>
          <a:lstStyle/>
          <a:p>
            <a:endParaRPr lang="en-US"/>
          </a:p>
        </p:txBody>
      </p:sp>
      <p:sp>
        <p:nvSpPr>
          <p:cNvPr id="585049" name="Line 351"/>
          <p:cNvSpPr>
            <a:spLocks noChangeShapeType="1"/>
          </p:cNvSpPr>
          <p:nvPr/>
        </p:nvSpPr>
        <p:spPr bwMode="auto">
          <a:xfrm>
            <a:off x="2546350" y="3398838"/>
            <a:ext cx="1588" cy="1587"/>
          </a:xfrm>
          <a:prstGeom prst="line">
            <a:avLst/>
          </a:prstGeom>
          <a:noFill/>
          <a:ln w="26988">
            <a:solidFill>
              <a:srgbClr val="0000FF"/>
            </a:solidFill>
            <a:round/>
            <a:headEnd/>
            <a:tailEnd/>
          </a:ln>
        </p:spPr>
        <p:txBody>
          <a:bodyPr/>
          <a:lstStyle/>
          <a:p>
            <a:endParaRPr lang="en-US"/>
          </a:p>
        </p:txBody>
      </p:sp>
      <p:sp>
        <p:nvSpPr>
          <p:cNvPr id="585050" name="Line 352"/>
          <p:cNvSpPr>
            <a:spLocks noChangeShapeType="1"/>
          </p:cNvSpPr>
          <p:nvPr/>
        </p:nvSpPr>
        <p:spPr bwMode="auto">
          <a:xfrm>
            <a:off x="2547938" y="3400425"/>
            <a:ext cx="26987" cy="36513"/>
          </a:xfrm>
          <a:prstGeom prst="line">
            <a:avLst/>
          </a:prstGeom>
          <a:noFill/>
          <a:ln w="26988">
            <a:solidFill>
              <a:srgbClr val="0000FF"/>
            </a:solidFill>
            <a:round/>
            <a:headEnd/>
            <a:tailEnd/>
          </a:ln>
        </p:spPr>
        <p:txBody>
          <a:bodyPr/>
          <a:lstStyle/>
          <a:p>
            <a:endParaRPr lang="en-US"/>
          </a:p>
        </p:txBody>
      </p:sp>
      <p:sp>
        <p:nvSpPr>
          <p:cNvPr id="585051" name="Line 353"/>
          <p:cNvSpPr>
            <a:spLocks noChangeShapeType="1"/>
          </p:cNvSpPr>
          <p:nvPr/>
        </p:nvSpPr>
        <p:spPr bwMode="auto">
          <a:xfrm flipV="1">
            <a:off x="2574925" y="3427413"/>
            <a:ext cx="4763" cy="9525"/>
          </a:xfrm>
          <a:prstGeom prst="line">
            <a:avLst/>
          </a:prstGeom>
          <a:noFill/>
          <a:ln w="26988">
            <a:solidFill>
              <a:srgbClr val="0000FF"/>
            </a:solidFill>
            <a:round/>
            <a:headEnd/>
            <a:tailEnd/>
          </a:ln>
        </p:spPr>
        <p:txBody>
          <a:bodyPr/>
          <a:lstStyle/>
          <a:p>
            <a:endParaRPr lang="en-US"/>
          </a:p>
        </p:txBody>
      </p:sp>
      <p:sp>
        <p:nvSpPr>
          <p:cNvPr id="585052" name="Line 354"/>
          <p:cNvSpPr>
            <a:spLocks noChangeShapeType="1"/>
          </p:cNvSpPr>
          <p:nvPr/>
        </p:nvSpPr>
        <p:spPr bwMode="auto">
          <a:xfrm flipH="1" flipV="1">
            <a:off x="2552700" y="3389313"/>
            <a:ext cx="26988" cy="38100"/>
          </a:xfrm>
          <a:prstGeom prst="line">
            <a:avLst/>
          </a:prstGeom>
          <a:noFill/>
          <a:ln w="26988">
            <a:solidFill>
              <a:srgbClr val="0000FF"/>
            </a:solidFill>
            <a:round/>
            <a:headEnd/>
            <a:tailEnd/>
          </a:ln>
        </p:spPr>
        <p:txBody>
          <a:bodyPr/>
          <a:lstStyle/>
          <a:p>
            <a:endParaRPr lang="en-US"/>
          </a:p>
        </p:txBody>
      </p:sp>
      <p:sp>
        <p:nvSpPr>
          <p:cNvPr id="585053" name="Line 355"/>
          <p:cNvSpPr>
            <a:spLocks noChangeShapeType="1"/>
          </p:cNvSpPr>
          <p:nvPr/>
        </p:nvSpPr>
        <p:spPr bwMode="auto">
          <a:xfrm flipH="1">
            <a:off x="2551113" y="3389313"/>
            <a:ext cx="1587" cy="1587"/>
          </a:xfrm>
          <a:prstGeom prst="line">
            <a:avLst/>
          </a:prstGeom>
          <a:noFill/>
          <a:ln w="20638">
            <a:solidFill>
              <a:srgbClr val="0000FF"/>
            </a:solidFill>
            <a:round/>
            <a:headEnd/>
            <a:tailEnd/>
          </a:ln>
        </p:spPr>
        <p:txBody>
          <a:bodyPr/>
          <a:lstStyle/>
          <a:p>
            <a:endParaRPr lang="en-US"/>
          </a:p>
        </p:txBody>
      </p:sp>
      <p:sp>
        <p:nvSpPr>
          <p:cNvPr id="585054" name="Line 356"/>
          <p:cNvSpPr>
            <a:spLocks noChangeShapeType="1"/>
          </p:cNvSpPr>
          <p:nvPr/>
        </p:nvSpPr>
        <p:spPr bwMode="auto">
          <a:xfrm flipH="1">
            <a:off x="2597150" y="3454400"/>
            <a:ext cx="4763" cy="12700"/>
          </a:xfrm>
          <a:prstGeom prst="line">
            <a:avLst/>
          </a:prstGeom>
          <a:noFill/>
          <a:ln w="26988">
            <a:solidFill>
              <a:srgbClr val="0000FF"/>
            </a:solidFill>
            <a:round/>
            <a:headEnd/>
            <a:tailEnd/>
          </a:ln>
        </p:spPr>
        <p:txBody>
          <a:bodyPr/>
          <a:lstStyle/>
          <a:p>
            <a:endParaRPr lang="en-US"/>
          </a:p>
        </p:txBody>
      </p:sp>
      <p:sp>
        <p:nvSpPr>
          <p:cNvPr id="585055" name="Line 357"/>
          <p:cNvSpPr>
            <a:spLocks noChangeShapeType="1"/>
          </p:cNvSpPr>
          <p:nvPr/>
        </p:nvSpPr>
        <p:spPr bwMode="auto">
          <a:xfrm>
            <a:off x="2597150" y="3467100"/>
            <a:ext cx="28575" cy="36513"/>
          </a:xfrm>
          <a:prstGeom prst="line">
            <a:avLst/>
          </a:prstGeom>
          <a:noFill/>
          <a:ln w="26988">
            <a:solidFill>
              <a:srgbClr val="0000FF"/>
            </a:solidFill>
            <a:round/>
            <a:headEnd/>
            <a:tailEnd/>
          </a:ln>
        </p:spPr>
        <p:txBody>
          <a:bodyPr/>
          <a:lstStyle/>
          <a:p>
            <a:endParaRPr lang="en-US"/>
          </a:p>
        </p:txBody>
      </p:sp>
      <p:sp>
        <p:nvSpPr>
          <p:cNvPr id="585056" name="Line 358"/>
          <p:cNvSpPr>
            <a:spLocks noChangeShapeType="1"/>
          </p:cNvSpPr>
          <p:nvPr/>
        </p:nvSpPr>
        <p:spPr bwMode="auto">
          <a:xfrm flipV="1">
            <a:off x="2625725" y="3490913"/>
            <a:ext cx="6350" cy="12700"/>
          </a:xfrm>
          <a:prstGeom prst="line">
            <a:avLst/>
          </a:prstGeom>
          <a:noFill/>
          <a:ln w="26988">
            <a:solidFill>
              <a:srgbClr val="0000FF"/>
            </a:solidFill>
            <a:round/>
            <a:headEnd/>
            <a:tailEnd/>
          </a:ln>
        </p:spPr>
        <p:txBody>
          <a:bodyPr/>
          <a:lstStyle/>
          <a:p>
            <a:endParaRPr lang="en-US"/>
          </a:p>
        </p:txBody>
      </p:sp>
      <p:sp>
        <p:nvSpPr>
          <p:cNvPr id="585057" name="Line 359"/>
          <p:cNvSpPr>
            <a:spLocks noChangeShapeType="1"/>
          </p:cNvSpPr>
          <p:nvPr/>
        </p:nvSpPr>
        <p:spPr bwMode="auto">
          <a:xfrm flipH="1" flipV="1">
            <a:off x="2601913" y="3454400"/>
            <a:ext cx="30162" cy="36513"/>
          </a:xfrm>
          <a:prstGeom prst="line">
            <a:avLst/>
          </a:prstGeom>
          <a:noFill/>
          <a:ln w="26988">
            <a:solidFill>
              <a:srgbClr val="0000FF"/>
            </a:solidFill>
            <a:round/>
            <a:headEnd/>
            <a:tailEnd/>
          </a:ln>
        </p:spPr>
        <p:txBody>
          <a:bodyPr/>
          <a:lstStyle/>
          <a:p>
            <a:endParaRPr lang="en-US"/>
          </a:p>
        </p:txBody>
      </p:sp>
      <p:sp>
        <p:nvSpPr>
          <p:cNvPr id="585058" name="Line 360"/>
          <p:cNvSpPr>
            <a:spLocks noChangeShapeType="1"/>
          </p:cNvSpPr>
          <p:nvPr/>
        </p:nvSpPr>
        <p:spPr bwMode="auto">
          <a:xfrm flipH="1">
            <a:off x="2651125" y="3517900"/>
            <a:ext cx="4763" cy="12700"/>
          </a:xfrm>
          <a:prstGeom prst="line">
            <a:avLst/>
          </a:prstGeom>
          <a:noFill/>
          <a:ln w="26988">
            <a:solidFill>
              <a:srgbClr val="0000FF"/>
            </a:solidFill>
            <a:round/>
            <a:headEnd/>
            <a:tailEnd/>
          </a:ln>
        </p:spPr>
        <p:txBody>
          <a:bodyPr/>
          <a:lstStyle/>
          <a:p>
            <a:endParaRPr lang="en-US"/>
          </a:p>
        </p:txBody>
      </p:sp>
      <p:sp>
        <p:nvSpPr>
          <p:cNvPr id="585059" name="Line 361"/>
          <p:cNvSpPr>
            <a:spLocks noChangeShapeType="1"/>
          </p:cNvSpPr>
          <p:nvPr/>
        </p:nvSpPr>
        <p:spPr bwMode="auto">
          <a:xfrm>
            <a:off x="2651125" y="3530600"/>
            <a:ext cx="31750" cy="36513"/>
          </a:xfrm>
          <a:prstGeom prst="line">
            <a:avLst/>
          </a:prstGeom>
          <a:noFill/>
          <a:ln w="26988">
            <a:solidFill>
              <a:srgbClr val="0000FF"/>
            </a:solidFill>
            <a:round/>
            <a:headEnd/>
            <a:tailEnd/>
          </a:ln>
        </p:spPr>
        <p:txBody>
          <a:bodyPr/>
          <a:lstStyle/>
          <a:p>
            <a:endParaRPr lang="en-US"/>
          </a:p>
        </p:txBody>
      </p:sp>
      <p:sp>
        <p:nvSpPr>
          <p:cNvPr id="585060" name="Line 362"/>
          <p:cNvSpPr>
            <a:spLocks noChangeShapeType="1"/>
          </p:cNvSpPr>
          <p:nvPr/>
        </p:nvSpPr>
        <p:spPr bwMode="auto">
          <a:xfrm flipV="1">
            <a:off x="2682875" y="3554413"/>
            <a:ext cx="4763" cy="12700"/>
          </a:xfrm>
          <a:prstGeom prst="line">
            <a:avLst/>
          </a:prstGeom>
          <a:noFill/>
          <a:ln w="26988">
            <a:solidFill>
              <a:srgbClr val="0000FF"/>
            </a:solidFill>
            <a:round/>
            <a:headEnd/>
            <a:tailEnd/>
          </a:ln>
        </p:spPr>
        <p:txBody>
          <a:bodyPr/>
          <a:lstStyle/>
          <a:p>
            <a:endParaRPr lang="en-US"/>
          </a:p>
        </p:txBody>
      </p:sp>
      <p:sp>
        <p:nvSpPr>
          <p:cNvPr id="585061" name="Line 363"/>
          <p:cNvSpPr>
            <a:spLocks noChangeShapeType="1"/>
          </p:cNvSpPr>
          <p:nvPr/>
        </p:nvSpPr>
        <p:spPr bwMode="auto">
          <a:xfrm flipH="1">
            <a:off x="2706688" y="3578225"/>
            <a:ext cx="4762" cy="12700"/>
          </a:xfrm>
          <a:prstGeom prst="line">
            <a:avLst/>
          </a:prstGeom>
          <a:noFill/>
          <a:ln w="26988">
            <a:solidFill>
              <a:srgbClr val="0000FF"/>
            </a:solidFill>
            <a:round/>
            <a:headEnd/>
            <a:tailEnd/>
          </a:ln>
        </p:spPr>
        <p:txBody>
          <a:bodyPr/>
          <a:lstStyle/>
          <a:p>
            <a:endParaRPr lang="en-US"/>
          </a:p>
        </p:txBody>
      </p:sp>
      <p:sp>
        <p:nvSpPr>
          <p:cNvPr id="585062" name="Line 364"/>
          <p:cNvSpPr>
            <a:spLocks noChangeShapeType="1"/>
          </p:cNvSpPr>
          <p:nvPr/>
        </p:nvSpPr>
        <p:spPr bwMode="auto">
          <a:xfrm>
            <a:off x="2706688" y="3590925"/>
            <a:ext cx="33337" cy="31750"/>
          </a:xfrm>
          <a:prstGeom prst="line">
            <a:avLst/>
          </a:prstGeom>
          <a:noFill/>
          <a:ln w="26988">
            <a:solidFill>
              <a:srgbClr val="0000FF"/>
            </a:solidFill>
            <a:round/>
            <a:headEnd/>
            <a:tailEnd/>
          </a:ln>
        </p:spPr>
        <p:txBody>
          <a:bodyPr/>
          <a:lstStyle/>
          <a:p>
            <a:endParaRPr lang="en-US"/>
          </a:p>
        </p:txBody>
      </p:sp>
      <p:sp>
        <p:nvSpPr>
          <p:cNvPr id="585063" name="Line 365"/>
          <p:cNvSpPr>
            <a:spLocks noChangeShapeType="1"/>
          </p:cNvSpPr>
          <p:nvPr/>
        </p:nvSpPr>
        <p:spPr bwMode="auto">
          <a:xfrm flipV="1">
            <a:off x="2740025" y="3611563"/>
            <a:ext cx="4763" cy="11112"/>
          </a:xfrm>
          <a:prstGeom prst="line">
            <a:avLst/>
          </a:prstGeom>
          <a:noFill/>
          <a:ln w="26988">
            <a:solidFill>
              <a:srgbClr val="0000FF"/>
            </a:solidFill>
            <a:round/>
            <a:headEnd/>
            <a:tailEnd/>
          </a:ln>
        </p:spPr>
        <p:txBody>
          <a:bodyPr/>
          <a:lstStyle/>
          <a:p>
            <a:endParaRPr lang="en-US"/>
          </a:p>
        </p:txBody>
      </p:sp>
      <p:sp>
        <p:nvSpPr>
          <p:cNvPr id="585064" name="Line 366"/>
          <p:cNvSpPr>
            <a:spLocks noChangeShapeType="1"/>
          </p:cNvSpPr>
          <p:nvPr/>
        </p:nvSpPr>
        <p:spPr bwMode="auto">
          <a:xfrm flipH="1">
            <a:off x="2765425" y="3635375"/>
            <a:ext cx="3175" cy="12700"/>
          </a:xfrm>
          <a:prstGeom prst="line">
            <a:avLst/>
          </a:prstGeom>
          <a:noFill/>
          <a:ln w="23813">
            <a:solidFill>
              <a:srgbClr val="0000FF"/>
            </a:solidFill>
            <a:round/>
            <a:headEnd/>
            <a:tailEnd/>
          </a:ln>
        </p:spPr>
        <p:txBody>
          <a:bodyPr/>
          <a:lstStyle/>
          <a:p>
            <a:endParaRPr lang="en-US"/>
          </a:p>
        </p:txBody>
      </p:sp>
      <p:sp>
        <p:nvSpPr>
          <p:cNvPr id="585065" name="Line 367"/>
          <p:cNvSpPr>
            <a:spLocks noChangeShapeType="1"/>
          </p:cNvSpPr>
          <p:nvPr/>
        </p:nvSpPr>
        <p:spPr bwMode="auto">
          <a:xfrm>
            <a:off x="2765425" y="3648075"/>
            <a:ext cx="34925" cy="31750"/>
          </a:xfrm>
          <a:prstGeom prst="line">
            <a:avLst/>
          </a:prstGeom>
          <a:noFill/>
          <a:ln w="26988">
            <a:solidFill>
              <a:srgbClr val="0000FF"/>
            </a:solidFill>
            <a:round/>
            <a:headEnd/>
            <a:tailEnd/>
          </a:ln>
        </p:spPr>
        <p:txBody>
          <a:bodyPr/>
          <a:lstStyle/>
          <a:p>
            <a:endParaRPr lang="en-US"/>
          </a:p>
        </p:txBody>
      </p:sp>
      <p:sp>
        <p:nvSpPr>
          <p:cNvPr id="585066" name="Line 368"/>
          <p:cNvSpPr>
            <a:spLocks noChangeShapeType="1"/>
          </p:cNvSpPr>
          <p:nvPr/>
        </p:nvSpPr>
        <p:spPr bwMode="auto">
          <a:xfrm flipV="1">
            <a:off x="2800350" y="3668713"/>
            <a:ext cx="3175" cy="11112"/>
          </a:xfrm>
          <a:prstGeom prst="line">
            <a:avLst/>
          </a:prstGeom>
          <a:noFill/>
          <a:ln w="23813">
            <a:solidFill>
              <a:srgbClr val="0000FF"/>
            </a:solidFill>
            <a:round/>
            <a:headEnd/>
            <a:tailEnd/>
          </a:ln>
        </p:spPr>
        <p:txBody>
          <a:bodyPr/>
          <a:lstStyle/>
          <a:p>
            <a:endParaRPr lang="en-US"/>
          </a:p>
        </p:txBody>
      </p:sp>
      <p:sp>
        <p:nvSpPr>
          <p:cNvPr id="585067" name="Line 369"/>
          <p:cNvSpPr>
            <a:spLocks noChangeShapeType="1"/>
          </p:cNvSpPr>
          <p:nvPr/>
        </p:nvSpPr>
        <p:spPr bwMode="auto">
          <a:xfrm flipH="1">
            <a:off x="2824163" y="3692525"/>
            <a:ext cx="3175" cy="12700"/>
          </a:xfrm>
          <a:prstGeom prst="line">
            <a:avLst/>
          </a:prstGeom>
          <a:noFill/>
          <a:ln w="23813">
            <a:solidFill>
              <a:srgbClr val="0000FF"/>
            </a:solidFill>
            <a:round/>
            <a:headEnd/>
            <a:tailEnd/>
          </a:ln>
        </p:spPr>
        <p:txBody>
          <a:bodyPr/>
          <a:lstStyle/>
          <a:p>
            <a:endParaRPr lang="en-US"/>
          </a:p>
        </p:txBody>
      </p:sp>
      <p:sp>
        <p:nvSpPr>
          <p:cNvPr id="585068" name="Line 370"/>
          <p:cNvSpPr>
            <a:spLocks noChangeShapeType="1"/>
          </p:cNvSpPr>
          <p:nvPr/>
        </p:nvSpPr>
        <p:spPr bwMode="auto">
          <a:xfrm>
            <a:off x="2824163" y="3705225"/>
            <a:ext cx="33337" cy="28575"/>
          </a:xfrm>
          <a:prstGeom prst="line">
            <a:avLst/>
          </a:prstGeom>
          <a:noFill/>
          <a:ln w="26988">
            <a:solidFill>
              <a:srgbClr val="0000FF"/>
            </a:solidFill>
            <a:round/>
            <a:headEnd/>
            <a:tailEnd/>
          </a:ln>
        </p:spPr>
        <p:txBody>
          <a:bodyPr/>
          <a:lstStyle/>
          <a:p>
            <a:endParaRPr lang="en-US"/>
          </a:p>
        </p:txBody>
      </p:sp>
      <p:grpSp>
        <p:nvGrpSpPr>
          <p:cNvPr id="2" name="Group 372"/>
          <p:cNvGrpSpPr>
            <a:grpSpLocks/>
          </p:cNvGrpSpPr>
          <p:nvPr/>
        </p:nvGrpSpPr>
        <p:grpSpPr bwMode="auto">
          <a:xfrm>
            <a:off x="3624263" y="709613"/>
            <a:ext cx="211137" cy="531812"/>
            <a:chOff x="103" y="1379"/>
            <a:chExt cx="294" cy="786"/>
          </a:xfrm>
        </p:grpSpPr>
        <p:sp>
          <p:nvSpPr>
            <p:cNvPr id="585074" name="Freeform 373"/>
            <p:cNvSpPr>
              <a:spLocks noEditPoints="1"/>
            </p:cNvSpPr>
            <p:nvPr/>
          </p:nvSpPr>
          <p:spPr bwMode="auto">
            <a:xfrm>
              <a:off x="166" y="1390"/>
              <a:ext cx="173" cy="97"/>
            </a:xfrm>
            <a:custGeom>
              <a:avLst/>
              <a:gdLst>
                <a:gd name="T0" fmla="*/ 65 w 173"/>
                <a:gd name="T1" fmla="*/ 95 h 97"/>
                <a:gd name="T2" fmla="*/ 21 w 173"/>
                <a:gd name="T3" fmla="*/ 92 h 97"/>
                <a:gd name="T4" fmla="*/ 44 w 173"/>
                <a:gd name="T5" fmla="*/ 77 h 97"/>
                <a:gd name="T6" fmla="*/ 0 w 173"/>
                <a:gd name="T7" fmla="*/ 74 h 97"/>
                <a:gd name="T8" fmla="*/ 173 w 173"/>
                <a:gd name="T9" fmla="*/ 74 h 97"/>
                <a:gd name="T10" fmla="*/ 128 w 173"/>
                <a:gd name="T11" fmla="*/ 97 h 97"/>
                <a:gd name="T12" fmla="*/ 142 w 173"/>
                <a:gd name="T13" fmla="*/ 72 h 97"/>
                <a:gd name="T14" fmla="*/ 97 w 173"/>
                <a:gd name="T15" fmla="*/ 95 h 97"/>
                <a:gd name="T16" fmla="*/ 86 w 173"/>
                <a:gd name="T17" fmla="*/ 84 h 97"/>
                <a:gd name="T18" fmla="*/ 76 w 173"/>
                <a:gd name="T19" fmla="*/ 32 h 97"/>
                <a:gd name="T20" fmla="*/ 97 w 173"/>
                <a:gd name="T21" fmla="*/ 53 h 97"/>
                <a:gd name="T22" fmla="*/ 86 w 173"/>
                <a:gd name="T23" fmla="*/ 0 h 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3"/>
                <a:gd name="T37" fmla="*/ 0 h 97"/>
                <a:gd name="T38" fmla="*/ 173 w 173"/>
                <a:gd name="T39" fmla="*/ 97 h 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3" h="97">
                  <a:moveTo>
                    <a:pt x="65" y="95"/>
                  </a:moveTo>
                  <a:lnTo>
                    <a:pt x="21" y="92"/>
                  </a:lnTo>
                  <a:lnTo>
                    <a:pt x="44" y="77"/>
                  </a:lnTo>
                  <a:lnTo>
                    <a:pt x="0" y="74"/>
                  </a:lnTo>
                  <a:moveTo>
                    <a:pt x="173" y="74"/>
                  </a:moveTo>
                  <a:lnTo>
                    <a:pt x="128" y="97"/>
                  </a:lnTo>
                  <a:lnTo>
                    <a:pt x="142" y="72"/>
                  </a:lnTo>
                  <a:lnTo>
                    <a:pt x="97" y="95"/>
                  </a:lnTo>
                  <a:moveTo>
                    <a:pt x="86" y="84"/>
                  </a:moveTo>
                  <a:lnTo>
                    <a:pt x="76" y="32"/>
                  </a:lnTo>
                  <a:lnTo>
                    <a:pt x="97" y="53"/>
                  </a:lnTo>
                  <a:lnTo>
                    <a:pt x="86" y="0"/>
                  </a:lnTo>
                </a:path>
              </a:pathLst>
            </a:custGeom>
            <a:noFill/>
            <a:ln w="26988" cap="rnd">
              <a:solidFill>
                <a:srgbClr val="FF0000"/>
              </a:solidFill>
              <a:prstDash val="solid"/>
              <a:round/>
              <a:headEnd/>
              <a:tailEnd/>
            </a:ln>
          </p:spPr>
          <p:txBody>
            <a:bodyPr/>
            <a:lstStyle/>
            <a:p>
              <a:endParaRPr lang="en-US"/>
            </a:p>
          </p:txBody>
        </p:sp>
        <p:sp>
          <p:nvSpPr>
            <p:cNvPr id="585075" name="Freeform 374"/>
            <p:cNvSpPr>
              <a:spLocks/>
            </p:cNvSpPr>
            <p:nvPr/>
          </p:nvSpPr>
          <p:spPr bwMode="auto">
            <a:xfrm>
              <a:off x="160" y="1609"/>
              <a:ext cx="173" cy="516"/>
            </a:xfrm>
            <a:custGeom>
              <a:avLst/>
              <a:gdLst>
                <a:gd name="T0" fmla="*/ 0 w 173"/>
                <a:gd name="T1" fmla="*/ 473 h 516"/>
                <a:gd name="T2" fmla="*/ 86 w 173"/>
                <a:gd name="T3" fmla="*/ 516 h 516"/>
                <a:gd name="T4" fmla="*/ 173 w 173"/>
                <a:gd name="T5" fmla="*/ 473 h 516"/>
                <a:gd name="T6" fmla="*/ 86 w 173"/>
                <a:gd name="T7" fmla="*/ 0 h 516"/>
                <a:gd name="T8" fmla="*/ 0 w 173"/>
                <a:gd name="T9" fmla="*/ 473 h 516"/>
                <a:gd name="T10" fmla="*/ 0 60000 65536"/>
                <a:gd name="T11" fmla="*/ 0 60000 65536"/>
                <a:gd name="T12" fmla="*/ 0 60000 65536"/>
                <a:gd name="T13" fmla="*/ 0 60000 65536"/>
                <a:gd name="T14" fmla="*/ 0 60000 65536"/>
                <a:gd name="T15" fmla="*/ 0 w 173"/>
                <a:gd name="T16" fmla="*/ 0 h 516"/>
                <a:gd name="T17" fmla="*/ 173 w 173"/>
                <a:gd name="T18" fmla="*/ 516 h 516"/>
              </a:gdLst>
              <a:ahLst/>
              <a:cxnLst>
                <a:cxn ang="T10">
                  <a:pos x="T0" y="T1"/>
                </a:cxn>
                <a:cxn ang="T11">
                  <a:pos x="T2" y="T3"/>
                </a:cxn>
                <a:cxn ang="T12">
                  <a:pos x="T4" y="T5"/>
                </a:cxn>
                <a:cxn ang="T13">
                  <a:pos x="T6" y="T7"/>
                </a:cxn>
                <a:cxn ang="T14">
                  <a:pos x="T8" y="T9"/>
                </a:cxn>
              </a:cxnLst>
              <a:rect l="T15" t="T16" r="T17" b="T18"/>
              <a:pathLst>
                <a:path w="173" h="516">
                  <a:moveTo>
                    <a:pt x="0" y="473"/>
                  </a:moveTo>
                  <a:lnTo>
                    <a:pt x="86" y="516"/>
                  </a:lnTo>
                  <a:lnTo>
                    <a:pt x="173" y="473"/>
                  </a:lnTo>
                  <a:lnTo>
                    <a:pt x="86" y="0"/>
                  </a:lnTo>
                  <a:lnTo>
                    <a:pt x="0" y="473"/>
                  </a:lnTo>
                </a:path>
              </a:pathLst>
            </a:custGeom>
            <a:noFill/>
            <a:ln w="15875" cap="rnd">
              <a:solidFill>
                <a:srgbClr val="000000"/>
              </a:solidFill>
              <a:prstDash val="solid"/>
              <a:round/>
              <a:headEnd/>
              <a:tailEnd/>
            </a:ln>
          </p:spPr>
          <p:txBody>
            <a:bodyPr/>
            <a:lstStyle/>
            <a:p>
              <a:endParaRPr lang="en-US"/>
            </a:p>
          </p:txBody>
        </p:sp>
        <p:sp>
          <p:nvSpPr>
            <p:cNvPr id="585076" name="Freeform 375"/>
            <p:cNvSpPr>
              <a:spLocks/>
            </p:cNvSpPr>
            <p:nvPr/>
          </p:nvSpPr>
          <p:spPr bwMode="auto">
            <a:xfrm>
              <a:off x="173" y="1514"/>
              <a:ext cx="33" cy="54"/>
            </a:xfrm>
            <a:custGeom>
              <a:avLst/>
              <a:gdLst>
                <a:gd name="T0" fmla="*/ 6 w 33"/>
                <a:gd name="T1" fmla="*/ 12 h 54"/>
                <a:gd name="T2" fmla="*/ 16 w 33"/>
                <a:gd name="T3" fmla="*/ 0 h 54"/>
                <a:gd name="T4" fmla="*/ 27 w 33"/>
                <a:gd name="T5" fmla="*/ 12 h 54"/>
                <a:gd name="T6" fmla="*/ 33 w 33"/>
                <a:gd name="T7" fmla="*/ 44 h 54"/>
                <a:gd name="T8" fmla="*/ 16 w 33"/>
                <a:gd name="T9" fmla="*/ 54 h 54"/>
                <a:gd name="T10" fmla="*/ 0 w 33"/>
                <a:gd name="T11" fmla="*/ 44 h 54"/>
                <a:gd name="T12" fmla="*/ 6 w 33"/>
                <a:gd name="T13" fmla="*/ 12 h 54"/>
                <a:gd name="T14" fmla="*/ 0 60000 65536"/>
                <a:gd name="T15" fmla="*/ 0 60000 65536"/>
                <a:gd name="T16" fmla="*/ 0 60000 65536"/>
                <a:gd name="T17" fmla="*/ 0 60000 65536"/>
                <a:gd name="T18" fmla="*/ 0 60000 65536"/>
                <a:gd name="T19" fmla="*/ 0 60000 65536"/>
                <a:gd name="T20" fmla="*/ 0 60000 65536"/>
                <a:gd name="T21" fmla="*/ 0 w 33"/>
                <a:gd name="T22" fmla="*/ 0 h 54"/>
                <a:gd name="T23" fmla="*/ 33 w 33"/>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3" h="54">
                  <a:moveTo>
                    <a:pt x="6" y="12"/>
                  </a:moveTo>
                  <a:lnTo>
                    <a:pt x="16" y="0"/>
                  </a:lnTo>
                  <a:lnTo>
                    <a:pt x="27" y="12"/>
                  </a:lnTo>
                  <a:lnTo>
                    <a:pt x="33" y="44"/>
                  </a:lnTo>
                  <a:lnTo>
                    <a:pt x="16" y="54"/>
                  </a:lnTo>
                  <a:lnTo>
                    <a:pt x="0" y="44"/>
                  </a:lnTo>
                  <a:lnTo>
                    <a:pt x="6" y="12"/>
                  </a:lnTo>
                  <a:close/>
                </a:path>
              </a:pathLst>
            </a:custGeom>
            <a:solidFill>
              <a:srgbClr val="666666"/>
            </a:solidFill>
            <a:ln w="9525">
              <a:noFill/>
              <a:round/>
              <a:headEnd/>
              <a:tailEnd/>
            </a:ln>
          </p:spPr>
          <p:txBody>
            <a:bodyPr/>
            <a:lstStyle/>
            <a:p>
              <a:endParaRPr lang="en-US"/>
            </a:p>
          </p:txBody>
        </p:sp>
        <p:sp>
          <p:nvSpPr>
            <p:cNvPr id="585077" name="Freeform 376"/>
            <p:cNvSpPr>
              <a:spLocks noEditPoints="1"/>
            </p:cNvSpPr>
            <p:nvPr/>
          </p:nvSpPr>
          <p:spPr bwMode="auto">
            <a:xfrm>
              <a:off x="103" y="1493"/>
              <a:ext cx="294" cy="672"/>
            </a:xfrm>
            <a:custGeom>
              <a:avLst/>
              <a:gdLst>
                <a:gd name="T0" fmla="*/ 0 w 173"/>
                <a:gd name="T1" fmla="*/ 473 h 516"/>
                <a:gd name="T2" fmla="*/ 86 w 173"/>
                <a:gd name="T3" fmla="*/ 430 h 516"/>
                <a:gd name="T4" fmla="*/ 173 w 173"/>
                <a:gd name="T5" fmla="*/ 473 h 516"/>
                <a:gd name="T6" fmla="*/ 86 w 173"/>
                <a:gd name="T7" fmla="*/ 0 h 516"/>
                <a:gd name="T8" fmla="*/ 86 w 173"/>
                <a:gd name="T9" fmla="*/ 516 h 516"/>
                <a:gd name="T10" fmla="*/ 0 w 173"/>
                <a:gd name="T11" fmla="*/ 473 h 516"/>
                <a:gd name="T12" fmla="*/ 86 w 173"/>
                <a:gd name="T13" fmla="*/ 0 h 516"/>
                <a:gd name="T14" fmla="*/ 173 w 173"/>
                <a:gd name="T15" fmla="*/ 473 h 516"/>
                <a:gd name="T16" fmla="*/ 86 w 173"/>
                <a:gd name="T17" fmla="*/ 516 h 516"/>
                <a:gd name="T18" fmla="*/ 65 w 173"/>
                <a:gd name="T19" fmla="*/ 118 h 516"/>
                <a:gd name="T20" fmla="*/ 86 w 173"/>
                <a:gd name="T21" fmla="*/ 129 h 516"/>
                <a:gd name="T22" fmla="*/ 108 w 173"/>
                <a:gd name="T23" fmla="*/ 118 h 516"/>
                <a:gd name="T24" fmla="*/ 58 w 173"/>
                <a:gd name="T25" fmla="*/ 158 h 516"/>
                <a:gd name="T26" fmla="*/ 86 w 173"/>
                <a:gd name="T27" fmla="*/ 172 h 516"/>
                <a:gd name="T28" fmla="*/ 115 w 173"/>
                <a:gd name="T29" fmla="*/ 158 h 516"/>
                <a:gd name="T30" fmla="*/ 50 w 173"/>
                <a:gd name="T31" fmla="*/ 198 h 516"/>
                <a:gd name="T32" fmla="*/ 86 w 173"/>
                <a:gd name="T33" fmla="*/ 215 h 516"/>
                <a:gd name="T34" fmla="*/ 121 w 173"/>
                <a:gd name="T35" fmla="*/ 197 h 516"/>
                <a:gd name="T36" fmla="*/ 43 w 173"/>
                <a:gd name="T37" fmla="*/ 236 h 516"/>
                <a:gd name="T38" fmla="*/ 86 w 173"/>
                <a:gd name="T39" fmla="*/ 259 h 516"/>
                <a:gd name="T40" fmla="*/ 130 w 173"/>
                <a:gd name="T41" fmla="*/ 236 h 516"/>
                <a:gd name="T42" fmla="*/ 36 w 173"/>
                <a:gd name="T43" fmla="*/ 276 h 516"/>
                <a:gd name="T44" fmla="*/ 86 w 173"/>
                <a:gd name="T45" fmla="*/ 301 h 516"/>
                <a:gd name="T46" fmla="*/ 137 w 173"/>
                <a:gd name="T47" fmla="*/ 276 h 516"/>
                <a:gd name="T48" fmla="*/ 29 w 173"/>
                <a:gd name="T49" fmla="*/ 316 h 516"/>
                <a:gd name="T50" fmla="*/ 86 w 173"/>
                <a:gd name="T51" fmla="*/ 344 h 516"/>
                <a:gd name="T52" fmla="*/ 143 w 173"/>
                <a:gd name="T53" fmla="*/ 315 h 516"/>
                <a:gd name="T54" fmla="*/ 22 w 173"/>
                <a:gd name="T55" fmla="*/ 355 h 516"/>
                <a:gd name="T56" fmla="*/ 86 w 173"/>
                <a:gd name="T57" fmla="*/ 387 h 516"/>
                <a:gd name="T58" fmla="*/ 151 w 173"/>
                <a:gd name="T59" fmla="*/ 355 h 516"/>
                <a:gd name="T60" fmla="*/ 15 w 173"/>
                <a:gd name="T61" fmla="*/ 394 h 516"/>
                <a:gd name="T62" fmla="*/ 86 w 173"/>
                <a:gd name="T63" fmla="*/ 430 h 516"/>
                <a:gd name="T64" fmla="*/ 158 w 173"/>
                <a:gd name="T65" fmla="*/ 394 h 516"/>
                <a:gd name="T66" fmla="*/ 8 w 173"/>
                <a:gd name="T67" fmla="*/ 434 h 516"/>
                <a:gd name="T68" fmla="*/ 86 w 173"/>
                <a:gd name="T69" fmla="*/ 473 h 516"/>
                <a:gd name="T70" fmla="*/ 165 w 173"/>
                <a:gd name="T71" fmla="*/ 433 h 516"/>
                <a:gd name="T72" fmla="*/ 76 w 173"/>
                <a:gd name="T73" fmla="*/ 33 h 516"/>
                <a:gd name="T74" fmla="*/ 86 w 173"/>
                <a:gd name="T75" fmla="*/ 21 h 516"/>
                <a:gd name="T76" fmla="*/ 97 w 173"/>
                <a:gd name="T77" fmla="*/ 33 h 516"/>
                <a:gd name="T78" fmla="*/ 103 w 173"/>
                <a:gd name="T79" fmla="*/ 65 h 516"/>
                <a:gd name="T80" fmla="*/ 86 w 173"/>
                <a:gd name="T81" fmla="*/ 75 h 516"/>
                <a:gd name="T82" fmla="*/ 70 w 173"/>
                <a:gd name="T83" fmla="*/ 65 h 516"/>
                <a:gd name="T84" fmla="*/ 76 w 173"/>
                <a:gd name="T85" fmla="*/ 33 h 51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73"/>
                <a:gd name="T130" fmla="*/ 0 h 516"/>
                <a:gd name="T131" fmla="*/ 173 w 173"/>
                <a:gd name="T132" fmla="*/ 516 h 51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73" h="516">
                  <a:moveTo>
                    <a:pt x="0" y="473"/>
                  </a:moveTo>
                  <a:lnTo>
                    <a:pt x="86" y="430"/>
                  </a:lnTo>
                  <a:lnTo>
                    <a:pt x="173" y="473"/>
                  </a:lnTo>
                  <a:moveTo>
                    <a:pt x="86" y="0"/>
                  </a:moveTo>
                  <a:lnTo>
                    <a:pt x="86" y="516"/>
                  </a:lnTo>
                  <a:lnTo>
                    <a:pt x="0" y="473"/>
                  </a:lnTo>
                  <a:lnTo>
                    <a:pt x="86" y="0"/>
                  </a:lnTo>
                  <a:lnTo>
                    <a:pt x="173" y="473"/>
                  </a:lnTo>
                  <a:lnTo>
                    <a:pt x="86" y="516"/>
                  </a:lnTo>
                  <a:moveTo>
                    <a:pt x="65" y="118"/>
                  </a:moveTo>
                  <a:lnTo>
                    <a:pt x="86" y="129"/>
                  </a:lnTo>
                  <a:lnTo>
                    <a:pt x="108" y="118"/>
                  </a:lnTo>
                  <a:moveTo>
                    <a:pt x="58" y="158"/>
                  </a:moveTo>
                  <a:lnTo>
                    <a:pt x="86" y="172"/>
                  </a:lnTo>
                  <a:lnTo>
                    <a:pt x="115" y="158"/>
                  </a:lnTo>
                  <a:moveTo>
                    <a:pt x="50" y="198"/>
                  </a:moveTo>
                  <a:lnTo>
                    <a:pt x="86" y="215"/>
                  </a:lnTo>
                  <a:lnTo>
                    <a:pt x="121" y="197"/>
                  </a:lnTo>
                  <a:moveTo>
                    <a:pt x="43" y="236"/>
                  </a:moveTo>
                  <a:lnTo>
                    <a:pt x="86" y="259"/>
                  </a:lnTo>
                  <a:lnTo>
                    <a:pt x="130" y="236"/>
                  </a:lnTo>
                  <a:moveTo>
                    <a:pt x="36" y="276"/>
                  </a:moveTo>
                  <a:lnTo>
                    <a:pt x="86" y="301"/>
                  </a:lnTo>
                  <a:lnTo>
                    <a:pt x="137" y="276"/>
                  </a:lnTo>
                  <a:moveTo>
                    <a:pt x="29" y="316"/>
                  </a:moveTo>
                  <a:lnTo>
                    <a:pt x="86" y="344"/>
                  </a:lnTo>
                  <a:lnTo>
                    <a:pt x="143" y="315"/>
                  </a:lnTo>
                  <a:moveTo>
                    <a:pt x="22" y="355"/>
                  </a:moveTo>
                  <a:lnTo>
                    <a:pt x="86" y="387"/>
                  </a:lnTo>
                  <a:lnTo>
                    <a:pt x="151" y="355"/>
                  </a:lnTo>
                  <a:moveTo>
                    <a:pt x="15" y="394"/>
                  </a:moveTo>
                  <a:lnTo>
                    <a:pt x="86" y="430"/>
                  </a:lnTo>
                  <a:lnTo>
                    <a:pt x="158" y="394"/>
                  </a:lnTo>
                  <a:moveTo>
                    <a:pt x="8" y="434"/>
                  </a:moveTo>
                  <a:lnTo>
                    <a:pt x="86" y="473"/>
                  </a:lnTo>
                  <a:lnTo>
                    <a:pt x="165" y="433"/>
                  </a:lnTo>
                  <a:moveTo>
                    <a:pt x="76" y="33"/>
                  </a:moveTo>
                  <a:lnTo>
                    <a:pt x="86" y="21"/>
                  </a:lnTo>
                  <a:lnTo>
                    <a:pt x="97" y="33"/>
                  </a:lnTo>
                  <a:lnTo>
                    <a:pt x="103" y="65"/>
                  </a:lnTo>
                  <a:lnTo>
                    <a:pt x="86" y="75"/>
                  </a:lnTo>
                  <a:lnTo>
                    <a:pt x="70" y="65"/>
                  </a:lnTo>
                  <a:lnTo>
                    <a:pt x="76" y="33"/>
                  </a:lnTo>
                </a:path>
              </a:pathLst>
            </a:custGeom>
            <a:noFill/>
            <a:ln w="23876" cap="rnd">
              <a:solidFill>
                <a:srgbClr val="FFFFFF"/>
              </a:solidFill>
              <a:prstDash val="solid"/>
              <a:round/>
              <a:headEnd/>
              <a:tailEnd/>
            </a:ln>
          </p:spPr>
          <p:txBody>
            <a:bodyPr/>
            <a:lstStyle/>
            <a:p>
              <a:endParaRPr lang="en-US"/>
            </a:p>
          </p:txBody>
        </p:sp>
        <p:sp>
          <p:nvSpPr>
            <p:cNvPr id="585078" name="Freeform 377"/>
            <p:cNvSpPr>
              <a:spLocks noEditPoints="1"/>
            </p:cNvSpPr>
            <p:nvPr/>
          </p:nvSpPr>
          <p:spPr bwMode="auto">
            <a:xfrm>
              <a:off x="167" y="1379"/>
              <a:ext cx="173" cy="97"/>
            </a:xfrm>
            <a:custGeom>
              <a:avLst/>
              <a:gdLst>
                <a:gd name="T0" fmla="*/ 65 w 173"/>
                <a:gd name="T1" fmla="*/ 95 h 97"/>
                <a:gd name="T2" fmla="*/ 21 w 173"/>
                <a:gd name="T3" fmla="*/ 92 h 97"/>
                <a:gd name="T4" fmla="*/ 44 w 173"/>
                <a:gd name="T5" fmla="*/ 77 h 97"/>
                <a:gd name="T6" fmla="*/ 0 w 173"/>
                <a:gd name="T7" fmla="*/ 74 h 97"/>
                <a:gd name="T8" fmla="*/ 173 w 173"/>
                <a:gd name="T9" fmla="*/ 74 h 97"/>
                <a:gd name="T10" fmla="*/ 128 w 173"/>
                <a:gd name="T11" fmla="*/ 97 h 97"/>
                <a:gd name="T12" fmla="*/ 142 w 173"/>
                <a:gd name="T13" fmla="*/ 72 h 97"/>
                <a:gd name="T14" fmla="*/ 97 w 173"/>
                <a:gd name="T15" fmla="*/ 95 h 97"/>
                <a:gd name="T16" fmla="*/ 86 w 173"/>
                <a:gd name="T17" fmla="*/ 84 h 97"/>
                <a:gd name="T18" fmla="*/ 76 w 173"/>
                <a:gd name="T19" fmla="*/ 32 h 97"/>
                <a:gd name="T20" fmla="*/ 97 w 173"/>
                <a:gd name="T21" fmla="*/ 53 h 97"/>
                <a:gd name="T22" fmla="*/ 86 w 173"/>
                <a:gd name="T23" fmla="*/ 0 h 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3"/>
                <a:gd name="T37" fmla="*/ 0 h 97"/>
                <a:gd name="T38" fmla="*/ 173 w 173"/>
                <a:gd name="T39" fmla="*/ 97 h 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3" h="97">
                  <a:moveTo>
                    <a:pt x="65" y="95"/>
                  </a:moveTo>
                  <a:lnTo>
                    <a:pt x="21" y="92"/>
                  </a:lnTo>
                  <a:lnTo>
                    <a:pt x="44" y="77"/>
                  </a:lnTo>
                  <a:lnTo>
                    <a:pt x="0" y="74"/>
                  </a:lnTo>
                  <a:moveTo>
                    <a:pt x="173" y="74"/>
                  </a:moveTo>
                  <a:lnTo>
                    <a:pt x="128" y="97"/>
                  </a:lnTo>
                  <a:lnTo>
                    <a:pt x="142" y="72"/>
                  </a:lnTo>
                  <a:lnTo>
                    <a:pt x="97" y="95"/>
                  </a:lnTo>
                  <a:moveTo>
                    <a:pt x="86" y="84"/>
                  </a:moveTo>
                  <a:lnTo>
                    <a:pt x="76" y="32"/>
                  </a:lnTo>
                  <a:lnTo>
                    <a:pt x="97" y="53"/>
                  </a:lnTo>
                  <a:lnTo>
                    <a:pt x="86" y="0"/>
                  </a:lnTo>
                </a:path>
              </a:pathLst>
            </a:custGeom>
            <a:noFill/>
            <a:ln w="15875" cap="rnd">
              <a:solidFill>
                <a:srgbClr val="FFFF00"/>
              </a:solidFill>
              <a:prstDash val="solid"/>
              <a:round/>
              <a:headEnd/>
              <a:tailEnd/>
            </a:ln>
          </p:spPr>
          <p:txBody>
            <a:bodyPr/>
            <a:lstStyle/>
            <a:p>
              <a:endParaRPr lang="en-US"/>
            </a:p>
          </p:txBody>
        </p:sp>
      </p:grpSp>
      <p:pic>
        <p:nvPicPr>
          <p:cNvPr id="585071" name="Picture 378" descr="server"/>
          <p:cNvPicPr>
            <a:picLocks noChangeAspect="1" noChangeArrowheads="1"/>
          </p:cNvPicPr>
          <p:nvPr/>
        </p:nvPicPr>
        <p:blipFill>
          <a:blip r:embed="rId3" cstate="print">
            <a:clrChange>
              <a:clrFrom>
                <a:srgbClr val="000000"/>
              </a:clrFrom>
              <a:clrTo>
                <a:srgbClr val="000000">
                  <a:alpha val="0"/>
                </a:srgbClr>
              </a:clrTo>
            </a:clrChange>
          </a:blip>
          <a:srcRect/>
          <a:stretch>
            <a:fillRect/>
          </a:stretch>
        </p:blipFill>
        <p:spPr bwMode="auto">
          <a:xfrm>
            <a:off x="4856163" y="1308100"/>
            <a:ext cx="736600" cy="736600"/>
          </a:xfrm>
          <a:prstGeom prst="rect">
            <a:avLst/>
          </a:prstGeom>
          <a:noFill/>
          <a:ln w="9525">
            <a:noFill/>
            <a:miter lim="800000"/>
            <a:headEnd/>
            <a:tailEnd/>
          </a:ln>
        </p:spPr>
      </p:pic>
      <p:pic>
        <p:nvPicPr>
          <p:cNvPr id="585072" name="Picture 379" descr="server"/>
          <p:cNvPicPr>
            <a:picLocks noChangeAspect="1" noChangeArrowheads="1"/>
          </p:cNvPicPr>
          <p:nvPr/>
        </p:nvPicPr>
        <p:blipFill>
          <a:blip r:embed="rId3" cstate="print">
            <a:clrChange>
              <a:clrFrom>
                <a:srgbClr val="000000"/>
              </a:clrFrom>
              <a:clrTo>
                <a:srgbClr val="000000">
                  <a:alpha val="0"/>
                </a:srgbClr>
              </a:clrTo>
            </a:clrChange>
          </a:blip>
          <a:srcRect/>
          <a:stretch>
            <a:fillRect/>
          </a:stretch>
        </p:blipFill>
        <p:spPr bwMode="auto">
          <a:xfrm>
            <a:off x="3967163" y="2959100"/>
            <a:ext cx="736600" cy="736600"/>
          </a:xfrm>
          <a:prstGeom prst="rect">
            <a:avLst/>
          </a:prstGeom>
          <a:noFill/>
          <a:ln w="9525">
            <a:noFill/>
            <a:miter lim="800000"/>
            <a:headEnd/>
            <a:tailEnd/>
          </a:ln>
        </p:spPr>
      </p:pic>
      <p:sp>
        <p:nvSpPr>
          <p:cNvPr id="585073" name="Text Box 380"/>
          <p:cNvSpPr txBox="1">
            <a:spLocks noChangeArrowheads="1"/>
          </p:cNvSpPr>
          <p:nvPr/>
        </p:nvSpPr>
        <p:spPr bwMode="auto">
          <a:xfrm>
            <a:off x="5648325" y="1104900"/>
            <a:ext cx="3292475" cy="954107"/>
          </a:xfrm>
          <a:prstGeom prst="rect">
            <a:avLst/>
          </a:prstGeom>
          <a:noFill/>
          <a:ln w="9525">
            <a:noFill/>
            <a:miter lim="800000"/>
            <a:headEnd/>
            <a:tailEnd/>
          </a:ln>
        </p:spPr>
        <p:txBody>
          <a:bodyPr>
            <a:spAutoFit/>
          </a:bodyPr>
          <a:lstStyle/>
          <a:p>
            <a:r>
              <a:rPr lang="en-US" altLang="ko-KR" sz="1400" b="1" dirty="0">
                <a:solidFill>
                  <a:srgbClr val="FF0000"/>
                </a:solidFill>
                <a:latin typeface="Arial" charset="0"/>
                <a:ea typeface="Gulim" pitchFamily="34" charset="-127"/>
              </a:rPr>
              <a:t>PoA:L2 Point of Attachment (AP/BS)</a:t>
            </a:r>
          </a:p>
          <a:p>
            <a:r>
              <a:rPr lang="en-US" altLang="ko-KR" sz="1400" b="1" dirty="0" err="1">
                <a:solidFill>
                  <a:srgbClr val="FF0000"/>
                </a:solidFill>
                <a:latin typeface="Arial" charset="0"/>
                <a:ea typeface="Gulim" pitchFamily="34" charset="-127"/>
              </a:rPr>
              <a:t>PoS</a:t>
            </a:r>
            <a:r>
              <a:rPr lang="en-US" altLang="ko-KR" sz="1400" b="1" dirty="0">
                <a:solidFill>
                  <a:srgbClr val="FF0000"/>
                </a:solidFill>
                <a:latin typeface="Arial" charset="0"/>
                <a:ea typeface="Gulim" pitchFamily="34" charset="-127"/>
              </a:rPr>
              <a:t>: Point of Service</a:t>
            </a:r>
          </a:p>
          <a:p>
            <a:r>
              <a:rPr lang="en-US" altLang="ko-KR" sz="1400" b="1" dirty="0" smtClean="0">
                <a:solidFill>
                  <a:srgbClr val="FF0000"/>
                </a:solidFill>
                <a:latin typeface="Arial" charset="0"/>
                <a:ea typeface="Gulim" pitchFamily="34" charset="-127"/>
              </a:rPr>
              <a:t>UE:   User Equipment</a:t>
            </a:r>
          </a:p>
          <a:p>
            <a:r>
              <a:rPr lang="en-US" altLang="ko-KR" sz="1400" b="1" dirty="0" smtClean="0">
                <a:solidFill>
                  <a:srgbClr val="FF0000"/>
                </a:solidFill>
                <a:latin typeface="Arial" charset="0"/>
                <a:ea typeface="Gulim" pitchFamily="34" charset="-127"/>
              </a:rPr>
              <a:t>MIH</a:t>
            </a:r>
            <a:r>
              <a:rPr lang="en-US" altLang="ko-KR" sz="1400" b="1" dirty="0">
                <a:solidFill>
                  <a:srgbClr val="FF0000"/>
                </a:solidFill>
                <a:latin typeface="Arial" charset="0"/>
                <a:ea typeface="Gulim" pitchFamily="34" charset="-127"/>
              </a:rPr>
              <a:t>:  Media Independent Handover</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6"/>
          <p:cNvCxnSpPr>
            <a:cxnSpLocks noChangeShapeType="1"/>
          </p:cNvCxnSpPr>
          <p:nvPr/>
        </p:nvCxnSpPr>
        <p:spPr bwMode="auto">
          <a:xfrm>
            <a:off x="2555776" y="3068960"/>
            <a:ext cx="1" cy="2160238"/>
          </a:xfrm>
          <a:prstGeom prst="line">
            <a:avLst/>
          </a:prstGeom>
          <a:noFill/>
          <a:ln w="9525" algn="ctr">
            <a:solidFill>
              <a:schemeClr val="tx1"/>
            </a:solidFill>
            <a:round/>
            <a:headEnd/>
            <a:tailEnd/>
          </a:ln>
        </p:spPr>
      </p:cxnSp>
      <p:sp>
        <p:nvSpPr>
          <p:cNvPr id="10242" name="Title 1"/>
          <p:cNvSpPr>
            <a:spLocks noGrp="1"/>
          </p:cNvSpPr>
          <p:nvPr>
            <p:ph type="title"/>
          </p:nvPr>
        </p:nvSpPr>
        <p:spPr>
          <a:xfrm>
            <a:off x="1331640" y="260648"/>
            <a:ext cx="6755085" cy="762000"/>
          </a:xfrm>
        </p:spPr>
        <p:txBody>
          <a:bodyPr/>
          <a:lstStyle/>
          <a:p>
            <a:pPr eaLnBrk="1" hangingPunct="1"/>
            <a:r>
              <a:rPr lang="en-US" altLang="ja-JP" sz="3200" dirty="0" smtClean="0">
                <a:ea typeface="ＭＳ Ｐゴシック" pitchFamily="50" charset="-128"/>
              </a:rPr>
              <a:t>MIH Protocol Call Flow   </a:t>
            </a:r>
            <a:endParaRPr lang="en-US" sz="3200" dirty="0" smtClean="0">
              <a:ea typeface="ＭＳ Ｐゴシック" pitchFamily="50" charset="-128"/>
            </a:endParaRPr>
          </a:p>
        </p:txBody>
      </p:sp>
      <p:sp>
        <p:nvSpPr>
          <p:cNvPr id="4" name="TextBox 3"/>
          <p:cNvSpPr txBox="1"/>
          <p:nvPr/>
        </p:nvSpPr>
        <p:spPr>
          <a:xfrm>
            <a:off x="1547664" y="1763291"/>
            <a:ext cx="1728192" cy="430213"/>
          </a:xfrm>
          <a:prstGeom prst="rect">
            <a:avLst/>
          </a:prstGeom>
          <a:noFill/>
          <a:ln>
            <a:solidFill>
              <a:schemeClr val="tx1"/>
            </a:solidFill>
          </a:ln>
        </p:spPr>
        <p:txBody>
          <a:bodyPr wrap="square">
            <a:spAutoFit/>
          </a:bodyPr>
          <a:lstStyle/>
          <a:p>
            <a:pPr algn="ctr">
              <a:defRPr/>
            </a:pPr>
            <a:r>
              <a:rPr lang="en-US" sz="1200" b="1" dirty="0" smtClean="0">
                <a:effectLst>
                  <a:outerShdw blurRad="38100" dist="38100" dir="2700000" algn="tl">
                    <a:srgbClr val="000000">
                      <a:alpha val="43137"/>
                    </a:srgbClr>
                  </a:outerShdw>
                </a:effectLst>
                <a:latin typeface="+mn-lt"/>
                <a:cs typeface="+mn-cs"/>
              </a:rPr>
              <a:t>STA/UE </a:t>
            </a:r>
            <a:r>
              <a:rPr lang="en-US" sz="1200" b="1" dirty="0" smtClean="0">
                <a:effectLst>
                  <a:outerShdw blurRad="38100" dist="38100" dir="2700000" algn="tl">
                    <a:srgbClr val="000000">
                      <a:alpha val="43137"/>
                    </a:srgbClr>
                  </a:outerShdw>
                </a:effectLst>
                <a:latin typeface="+mn-lt"/>
              </a:rPr>
              <a:t>(MIH Client)</a:t>
            </a:r>
            <a:endParaRPr lang="en-US" sz="1200" b="1" dirty="0">
              <a:effectLst>
                <a:outerShdw blurRad="38100" dist="38100" dir="2700000" algn="tl">
                  <a:srgbClr val="000000">
                    <a:alpha val="43137"/>
                  </a:srgbClr>
                </a:outerShdw>
              </a:effectLst>
              <a:latin typeface="+mn-lt"/>
              <a:cs typeface="+mn-cs"/>
            </a:endParaRPr>
          </a:p>
          <a:p>
            <a:pPr algn="ctr">
              <a:defRPr/>
            </a:pPr>
            <a:endParaRPr lang="en-US" sz="1000" dirty="0">
              <a:effectLst>
                <a:outerShdw blurRad="38100" dist="38100" dir="2700000" algn="tl">
                  <a:srgbClr val="000000">
                    <a:alpha val="43137"/>
                  </a:srgbClr>
                </a:outerShdw>
              </a:effectLst>
              <a:latin typeface="+mn-lt"/>
              <a:cs typeface="+mn-cs"/>
            </a:endParaRPr>
          </a:p>
        </p:txBody>
      </p:sp>
      <p:sp>
        <p:nvSpPr>
          <p:cNvPr id="5" name="TextBox 4"/>
          <p:cNvSpPr txBox="1"/>
          <p:nvPr/>
        </p:nvSpPr>
        <p:spPr>
          <a:xfrm>
            <a:off x="4788024" y="1772816"/>
            <a:ext cx="2133600" cy="276999"/>
          </a:xfrm>
          <a:prstGeom prst="rect">
            <a:avLst/>
          </a:prstGeom>
          <a:noFill/>
          <a:ln>
            <a:solidFill>
              <a:schemeClr val="tx1"/>
            </a:solidFill>
          </a:ln>
        </p:spPr>
        <p:txBody>
          <a:bodyPr>
            <a:spAutoFit/>
          </a:bodyPr>
          <a:lstStyle/>
          <a:p>
            <a:pPr algn="ctr">
              <a:defRPr/>
            </a:pPr>
            <a:r>
              <a:rPr lang="en-US" sz="1200" b="1" dirty="0" smtClean="0">
                <a:effectLst>
                  <a:outerShdw blurRad="38100" dist="38100" dir="2700000" algn="tl">
                    <a:srgbClr val="000000">
                      <a:alpha val="43137"/>
                    </a:srgbClr>
                  </a:outerShdw>
                </a:effectLst>
                <a:latin typeface="+mn-lt"/>
              </a:rPr>
              <a:t>MIH  </a:t>
            </a:r>
            <a:r>
              <a:rPr lang="en-US" sz="1200" b="1" dirty="0" err="1" smtClean="0">
                <a:effectLst>
                  <a:outerShdw blurRad="38100" dist="38100" dir="2700000" algn="tl">
                    <a:srgbClr val="000000">
                      <a:alpha val="43137"/>
                    </a:srgbClr>
                  </a:outerShdw>
                </a:effectLst>
                <a:latin typeface="+mn-lt"/>
              </a:rPr>
              <a:t>PoS</a:t>
            </a:r>
            <a:r>
              <a:rPr lang="en-US" sz="1200" b="1" dirty="0" smtClean="0">
                <a:effectLst>
                  <a:outerShdw blurRad="38100" dist="38100" dir="2700000" algn="tl">
                    <a:srgbClr val="000000">
                      <a:alpha val="43137"/>
                    </a:srgbClr>
                  </a:outerShdw>
                </a:effectLst>
                <a:latin typeface="+mn-lt"/>
              </a:rPr>
              <a:t> </a:t>
            </a:r>
            <a:endParaRPr lang="en-US" sz="1200" b="1" dirty="0">
              <a:effectLst>
                <a:outerShdw blurRad="38100" dist="38100" dir="2700000" algn="tl">
                  <a:srgbClr val="000000">
                    <a:alpha val="43137"/>
                  </a:srgbClr>
                </a:outerShdw>
              </a:effectLst>
              <a:latin typeface="+mn-lt"/>
              <a:cs typeface="+mn-cs"/>
            </a:endParaRPr>
          </a:p>
        </p:txBody>
      </p:sp>
      <p:cxnSp>
        <p:nvCxnSpPr>
          <p:cNvPr id="6" name="Straight Arrow Connector 14"/>
          <p:cNvCxnSpPr>
            <a:cxnSpLocks noChangeShapeType="1"/>
          </p:cNvCxnSpPr>
          <p:nvPr/>
        </p:nvCxnSpPr>
        <p:spPr bwMode="auto">
          <a:xfrm flipV="1">
            <a:off x="2555776" y="3717032"/>
            <a:ext cx="3240360" cy="18604"/>
          </a:xfrm>
          <a:prstGeom prst="straightConnector1">
            <a:avLst/>
          </a:prstGeom>
          <a:noFill/>
          <a:ln w="9525" algn="ctr">
            <a:solidFill>
              <a:schemeClr val="tx1"/>
            </a:solidFill>
            <a:round/>
            <a:headEnd/>
            <a:tailEnd type="arrow" w="med" len="med"/>
          </a:ln>
        </p:spPr>
      </p:cxnSp>
      <p:cxnSp>
        <p:nvCxnSpPr>
          <p:cNvPr id="7" name="Straight Arrow Connector 16"/>
          <p:cNvCxnSpPr>
            <a:cxnSpLocks noChangeShapeType="1"/>
          </p:cNvCxnSpPr>
          <p:nvPr/>
        </p:nvCxnSpPr>
        <p:spPr bwMode="auto">
          <a:xfrm flipH="1">
            <a:off x="2555777" y="4581128"/>
            <a:ext cx="3240359" cy="0"/>
          </a:xfrm>
          <a:prstGeom prst="straightConnector1">
            <a:avLst/>
          </a:prstGeom>
          <a:noFill/>
          <a:ln w="9525" algn="ctr">
            <a:solidFill>
              <a:schemeClr val="tx1"/>
            </a:solidFill>
            <a:round/>
            <a:headEnd/>
            <a:tailEnd type="arrow" w="med" len="med"/>
          </a:ln>
        </p:spPr>
      </p:cxnSp>
      <p:sp>
        <p:nvSpPr>
          <p:cNvPr id="8" name="TextBox 7"/>
          <p:cNvSpPr txBox="1"/>
          <p:nvPr/>
        </p:nvSpPr>
        <p:spPr>
          <a:xfrm>
            <a:off x="2699792" y="3429000"/>
            <a:ext cx="2952328" cy="253916"/>
          </a:xfrm>
          <a:prstGeom prst="rect">
            <a:avLst/>
          </a:prstGeom>
          <a:solidFill>
            <a:schemeClr val="bg1"/>
          </a:solidFill>
        </p:spPr>
        <p:txBody>
          <a:bodyPr wrap="square">
            <a:spAutoFit/>
          </a:bodyPr>
          <a:lstStyle/>
          <a:p>
            <a:pPr algn="ctr">
              <a:defRPr/>
            </a:pPr>
            <a:r>
              <a:rPr lang="en-US" sz="1050" dirty="0" smtClean="0">
                <a:effectLst>
                  <a:outerShdw blurRad="38100" dist="38100" dir="2700000" algn="tl">
                    <a:srgbClr val="000000">
                      <a:alpha val="43137"/>
                    </a:srgbClr>
                  </a:outerShdw>
                </a:effectLst>
                <a:latin typeface="+mn-lt"/>
                <a:cs typeface="+mn-cs"/>
              </a:rPr>
              <a:t>MIH Request</a:t>
            </a:r>
          </a:p>
        </p:txBody>
      </p:sp>
      <p:cxnSp>
        <p:nvCxnSpPr>
          <p:cNvPr id="14" name="Straight Connector 6"/>
          <p:cNvCxnSpPr>
            <a:cxnSpLocks noChangeShapeType="1"/>
          </p:cNvCxnSpPr>
          <p:nvPr/>
        </p:nvCxnSpPr>
        <p:spPr bwMode="auto">
          <a:xfrm flipH="1">
            <a:off x="5796136" y="2204864"/>
            <a:ext cx="1" cy="3024334"/>
          </a:xfrm>
          <a:prstGeom prst="line">
            <a:avLst/>
          </a:prstGeom>
          <a:noFill/>
          <a:ln w="9525" algn="ctr">
            <a:solidFill>
              <a:schemeClr val="tx1"/>
            </a:solidFill>
            <a:round/>
            <a:headEnd/>
            <a:tailEnd/>
          </a:ln>
        </p:spPr>
      </p:cxnSp>
      <p:sp>
        <p:nvSpPr>
          <p:cNvPr id="17" name="TextBox 16"/>
          <p:cNvSpPr txBox="1"/>
          <p:nvPr/>
        </p:nvSpPr>
        <p:spPr>
          <a:xfrm>
            <a:off x="2699792" y="4293096"/>
            <a:ext cx="2952328" cy="253916"/>
          </a:xfrm>
          <a:prstGeom prst="rect">
            <a:avLst/>
          </a:prstGeom>
          <a:solidFill>
            <a:schemeClr val="bg1"/>
          </a:solidFill>
        </p:spPr>
        <p:txBody>
          <a:bodyPr wrap="square">
            <a:spAutoFit/>
          </a:bodyPr>
          <a:lstStyle/>
          <a:p>
            <a:pPr algn="ctr">
              <a:defRPr/>
            </a:pPr>
            <a:r>
              <a:rPr lang="en-US" sz="1050" dirty="0" smtClean="0">
                <a:effectLst>
                  <a:outerShdw blurRad="38100" dist="38100" dir="2700000" algn="tl">
                    <a:srgbClr val="000000">
                      <a:alpha val="43137"/>
                    </a:srgbClr>
                  </a:outerShdw>
                </a:effectLst>
                <a:latin typeface="+mn-lt"/>
                <a:cs typeface="+mn-cs"/>
              </a:rPr>
              <a:t>MIH Response</a:t>
            </a:r>
          </a:p>
        </p:txBody>
      </p:sp>
      <p:sp>
        <p:nvSpPr>
          <p:cNvPr id="13" name="TextBox 12"/>
          <p:cNvSpPr txBox="1"/>
          <p:nvPr/>
        </p:nvSpPr>
        <p:spPr>
          <a:xfrm>
            <a:off x="1763688" y="2564904"/>
            <a:ext cx="1728192" cy="430887"/>
          </a:xfrm>
          <a:prstGeom prst="rect">
            <a:avLst/>
          </a:prstGeom>
          <a:noFill/>
          <a:ln w="12700">
            <a:solidFill>
              <a:schemeClr val="tx1"/>
            </a:solidFill>
            <a:prstDash val="dash"/>
          </a:ln>
        </p:spPr>
        <p:txBody>
          <a:bodyPr wrap="square">
            <a:spAutoFit/>
          </a:bodyPr>
          <a:lstStyle/>
          <a:p>
            <a:pPr algn="ctr">
              <a:defRPr/>
            </a:pPr>
            <a:r>
              <a:rPr lang="en-US" sz="1200" b="1" dirty="0" smtClean="0">
                <a:effectLst>
                  <a:outerShdw blurRad="38100" dist="38100" dir="2700000" algn="tl">
                    <a:srgbClr val="000000">
                      <a:alpha val="43137"/>
                    </a:srgbClr>
                  </a:outerShdw>
                </a:effectLst>
                <a:latin typeface="+mn-lt"/>
              </a:rPr>
              <a:t>IS  Server Discovery</a:t>
            </a:r>
          </a:p>
          <a:p>
            <a:pPr algn="ctr">
              <a:defRPr/>
            </a:pPr>
            <a:endParaRPr lang="en-US" sz="1000" dirty="0">
              <a:effectLst>
                <a:outerShdw blurRad="38100" dist="38100" dir="2700000" algn="tl">
                  <a:srgbClr val="000000">
                    <a:alpha val="43137"/>
                  </a:srgbClr>
                </a:outerShdw>
              </a:effectLst>
              <a:latin typeface="+mn-lt"/>
              <a:cs typeface="+mn-cs"/>
            </a:endParaRPr>
          </a:p>
        </p:txBody>
      </p:sp>
      <p:cxnSp>
        <p:nvCxnSpPr>
          <p:cNvPr id="21" name="Straight Connector 6"/>
          <p:cNvCxnSpPr>
            <a:cxnSpLocks noChangeShapeType="1"/>
          </p:cNvCxnSpPr>
          <p:nvPr/>
        </p:nvCxnSpPr>
        <p:spPr bwMode="auto">
          <a:xfrm>
            <a:off x="2555776" y="2204864"/>
            <a:ext cx="0" cy="360040"/>
          </a:xfrm>
          <a:prstGeom prst="line">
            <a:avLst/>
          </a:prstGeom>
          <a:noFill/>
          <a:ln w="9525" algn="ctr">
            <a:solidFill>
              <a:schemeClr val="tx1"/>
            </a:solidFill>
            <a:round/>
            <a:headEnd/>
            <a:tailEnd/>
          </a:ln>
        </p:spPr>
      </p:cxnSp>
      <p:sp>
        <p:nvSpPr>
          <p:cNvPr id="25" name="Slide Number Placeholder 24"/>
          <p:cNvSpPr>
            <a:spLocks noGrp="1"/>
          </p:cNvSpPr>
          <p:nvPr>
            <p:ph type="sldNum" sz="quarter" idx="11"/>
          </p:nvPr>
        </p:nvSpPr>
        <p:spPr/>
        <p:txBody>
          <a:bodyPr/>
          <a:lstStyle/>
          <a:p>
            <a:fld id="{C3331D4D-F3B1-4660-8B3D-126A38C6A0EE}" type="slidenum">
              <a:rPr lang="en-US" altLang="ja-JP" smtClean="0"/>
              <a:pPr/>
              <a:t>13</a:t>
            </a:fld>
            <a:endParaRPr lang="en-US" altLang="ja-JP"/>
          </a:p>
        </p:txBody>
      </p:sp>
      <p:sp>
        <p:nvSpPr>
          <p:cNvPr id="16" name="TextBox 15"/>
          <p:cNvSpPr txBox="1"/>
          <p:nvPr/>
        </p:nvSpPr>
        <p:spPr>
          <a:xfrm>
            <a:off x="755576" y="5589240"/>
            <a:ext cx="3294492" cy="1077218"/>
          </a:xfrm>
          <a:prstGeom prst="rect">
            <a:avLst/>
          </a:prstGeom>
          <a:noFill/>
        </p:spPr>
        <p:txBody>
          <a:bodyPr wrap="none" rtlCol="0">
            <a:spAutoFit/>
          </a:bodyPr>
          <a:lstStyle/>
          <a:p>
            <a:r>
              <a:rPr lang="it-IT" sz="1600" dirty="0" smtClean="0"/>
              <a:t>STA- Station; UE – User Entity</a:t>
            </a:r>
          </a:p>
          <a:p>
            <a:r>
              <a:rPr lang="it-IT" sz="1600" dirty="0" smtClean="0"/>
              <a:t>PoS- Point of Service </a:t>
            </a:r>
          </a:p>
          <a:p>
            <a:r>
              <a:rPr lang="it-IT" sz="1600" dirty="0" smtClean="0"/>
              <a:t>IS – Information Server</a:t>
            </a:r>
          </a:p>
          <a:p>
            <a:r>
              <a:rPr lang="it-IT" sz="1600" dirty="0" smtClean="0"/>
              <a:t>MIH – Media Independent Handover </a:t>
            </a:r>
            <a:endParaRPr lang="it-IT" sz="16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ko-KR" dirty="0" smtClean="0">
                <a:ea typeface="Gulim" pitchFamily="34" charset="-127"/>
              </a:rPr>
              <a:t>IEEE 802.21 Features </a:t>
            </a:r>
            <a:endParaRPr lang="ko-KR" altLang="en-US" dirty="0" smtClean="0">
              <a:ea typeface="Gulim" pitchFamily="34" charset="-127"/>
            </a:endParaRPr>
          </a:p>
        </p:txBody>
      </p:sp>
      <p:sp>
        <p:nvSpPr>
          <p:cNvPr id="953347" name="Rectangle 3"/>
          <p:cNvSpPr>
            <a:spLocks noGrp="1" noChangeArrowheads="1"/>
          </p:cNvSpPr>
          <p:nvPr>
            <p:ph type="body" idx="1"/>
          </p:nvPr>
        </p:nvSpPr>
        <p:spPr>
          <a:xfrm>
            <a:off x="395536" y="1412776"/>
            <a:ext cx="8568952" cy="4896544"/>
          </a:xfrm>
          <a:ln>
            <a:solidFill>
              <a:schemeClr val="bg1"/>
            </a:solidFill>
          </a:ln>
        </p:spPr>
        <p:txBody>
          <a:bodyPr/>
          <a:lstStyle/>
          <a:p>
            <a:pPr eaLnBrk="1" hangingPunct="1">
              <a:defRPr/>
            </a:pPr>
            <a:r>
              <a:rPr lang="en-US" altLang="ko-KR" dirty="0" smtClean="0">
                <a:ea typeface="Gulim" pitchFamily="34" charset="-127"/>
              </a:rPr>
              <a:t>IEEE 802.21 framework  provides a network Point of  Service(</a:t>
            </a:r>
            <a:r>
              <a:rPr lang="en-US" altLang="ko-KR" dirty="0" err="1" smtClean="0">
                <a:ea typeface="Gulim" pitchFamily="34" charset="-127"/>
              </a:rPr>
              <a:t>PoS</a:t>
            </a:r>
            <a:r>
              <a:rPr lang="en-US" altLang="ko-KR" dirty="0" smtClean="0">
                <a:ea typeface="Gulim" pitchFamily="34" charset="-127"/>
              </a:rPr>
              <a:t>)</a:t>
            </a:r>
          </a:p>
          <a:p>
            <a:pPr lvl="1" eaLnBrk="1" hangingPunct="1">
              <a:defRPr/>
            </a:pPr>
            <a:r>
              <a:rPr lang="en-US" altLang="ko-KR" dirty="0" smtClean="0">
                <a:ea typeface="Gulim" pitchFamily="34" charset="-127"/>
              </a:rPr>
              <a:t>A functional entity that provides services to the end devices</a:t>
            </a:r>
          </a:p>
          <a:p>
            <a:pPr lvl="1" eaLnBrk="1" hangingPunct="1">
              <a:defRPr/>
            </a:pPr>
            <a:r>
              <a:rPr lang="en-US" altLang="ko-KR" dirty="0" err="1" smtClean="0">
                <a:ea typeface="Gulim" pitchFamily="34" charset="-127"/>
              </a:rPr>
              <a:t>PoS</a:t>
            </a:r>
            <a:r>
              <a:rPr lang="en-US" altLang="ko-KR" dirty="0" smtClean="0">
                <a:ea typeface="Gulim" pitchFamily="34" charset="-127"/>
              </a:rPr>
              <a:t> can generate command from network side, for example</a:t>
            </a:r>
          </a:p>
          <a:p>
            <a:pPr lvl="1" eaLnBrk="1" hangingPunct="1">
              <a:defRPr/>
            </a:pPr>
            <a:r>
              <a:rPr lang="en-US" altLang="ko-KR" dirty="0" err="1" smtClean="0">
                <a:ea typeface="Gulim" pitchFamily="34" charset="-127"/>
              </a:rPr>
              <a:t>PoS</a:t>
            </a:r>
            <a:r>
              <a:rPr lang="en-US" altLang="ko-KR" dirty="0" smtClean="0">
                <a:ea typeface="Gulim" pitchFamily="34" charset="-127"/>
              </a:rPr>
              <a:t>  acts as MIH Information Server for network discovery and selection</a:t>
            </a:r>
            <a:r>
              <a:rPr lang="en-US" altLang="ko-KR" sz="2000" dirty="0" smtClean="0">
                <a:ea typeface="Gulim" pitchFamily="34" charset="-127"/>
              </a:rPr>
              <a:t>(a.k.a. MIH Information Server) </a:t>
            </a:r>
          </a:p>
          <a:p>
            <a:pPr eaLnBrk="1" hangingPunct="1">
              <a:defRPr/>
            </a:pPr>
            <a:r>
              <a:rPr lang="en-US" altLang="ko-KR" dirty="0" smtClean="0">
                <a:ea typeface="Gulim" pitchFamily="34" charset="-127"/>
              </a:rPr>
              <a:t>MIH defines an ID called MIHF ID</a:t>
            </a:r>
          </a:p>
          <a:p>
            <a:pPr lvl="1" eaLnBrk="1" hangingPunct="1">
              <a:defRPr/>
            </a:pPr>
            <a:r>
              <a:rPr lang="en-US" altLang="ko-KR" dirty="0" smtClean="0">
                <a:ea typeface="Gulim" pitchFamily="34" charset="-127"/>
              </a:rPr>
              <a:t>This identifies the device </a:t>
            </a:r>
          </a:p>
          <a:p>
            <a:pPr eaLnBrk="1" hangingPunct="1">
              <a:defRPr/>
            </a:pPr>
            <a:r>
              <a:rPr lang="en-US" altLang="ko-KR" dirty="0" smtClean="0">
                <a:ea typeface="Gulim" pitchFamily="34" charset="-127"/>
              </a:rPr>
              <a:t>Device MIHF ID needs a registration with the </a:t>
            </a:r>
            <a:r>
              <a:rPr lang="en-US" altLang="ko-KR" dirty="0" err="1" smtClean="0">
                <a:ea typeface="Gulim" pitchFamily="34" charset="-127"/>
              </a:rPr>
              <a:t>PoS</a:t>
            </a:r>
            <a:r>
              <a:rPr lang="en-US" altLang="ko-KR" dirty="0" smtClean="0">
                <a:ea typeface="Gulim" pitchFamily="34" charset="-127"/>
              </a:rPr>
              <a:t> before obtaining the Command Service </a:t>
            </a:r>
          </a:p>
          <a:p>
            <a:pPr eaLnBrk="1" hangingPunct="1">
              <a:defRPr/>
            </a:pPr>
            <a:r>
              <a:rPr lang="en-US" altLang="ko-KR" dirty="0" smtClean="0">
                <a:ea typeface="Gulim" pitchFamily="34" charset="-127"/>
              </a:rPr>
              <a:t>MIH protocol supports </a:t>
            </a:r>
            <a:r>
              <a:rPr lang="en-US" altLang="ko-KR" dirty="0" err="1" smtClean="0">
                <a:ea typeface="Gulim" pitchFamily="34" charset="-127"/>
              </a:rPr>
              <a:t>unicast</a:t>
            </a:r>
            <a:r>
              <a:rPr lang="en-US" altLang="ko-KR" dirty="0" smtClean="0">
                <a:ea typeface="Gulim" pitchFamily="34" charset="-127"/>
              </a:rPr>
              <a:t> and very limited use of multicast communications between two MIH peers, but there is no group management including commands for multicast communications</a:t>
            </a:r>
            <a:endParaRPr lang="en-US" altLang="ko-KR" sz="1800" dirty="0" smtClean="0">
              <a:ea typeface="Gulim" pitchFamily="34" charset="-127"/>
            </a:endParaRPr>
          </a:p>
          <a:p>
            <a:pPr eaLnBrk="1" hangingPunct="1">
              <a:defRPr/>
            </a:pPr>
            <a:endParaRPr lang="en-US" altLang="ko-KR" sz="1800" dirty="0" smtClean="0">
              <a:ea typeface="Gulim" pitchFamily="34" charset="-127"/>
            </a:endParaRPr>
          </a:p>
        </p:txBody>
      </p:sp>
      <p:sp>
        <p:nvSpPr>
          <p:cNvPr id="5" name="Slide Number Placeholder 4"/>
          <p:cNvSpPr>
            <a:spLocks noGrp="1"/>
          </p:cNvSpPr>
          <p:nvPr>
            <p:ph type="sldNum" sz="quarter" idx="11"/>
          </p:nvPr>
        </p:nvSpPr>
        <p:spPr/>
        <p:txBody>
          <a:bodyPr/>
          <a:lstStyle/>
          <a:p>
            <a:fld id="{C3331D4D-F3B1-4660-8B3D-126A38C6A0EE}" type="slidenum">
              <a:rPr lang="en-US" altLang="ja-JP" smtClean="0"/>
              <a:pPr/>
              <a:t>14</a:t>
            </a:fld>
            <a:endParaRPr lang="en-US" altLang="ja-JP"/>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ko-KR" dirty="0" smtClean="0">
                <a:ea typeface="Gulim" pitchFamily="34" charset="-127"/>
              </a:rPr>
              <a:t>  </a:t>
            </a:r>
            <a:endParaRPr lang="ko-KR" altLang="en-US" dirty="0" smtClean="0">
              <a:ea typeface="Gulim" pitchFamily="34" charset="-127"/>
            </a:endParaRPr>
          </a:p>
        </p:txBody>
      </p:sp>
      <p:sp>
        <p:nvSpPr>
          <p:cNvPr id="953347" name="Rectangle 3"/>
          <p:cNvSpPr>
            <a:spLocks noGrp="1" noChangeArrowheads="1"/>
          </p:cNvSpPr>
          <p:nvPr>
            <p:ph type="body" idx="1"/>
          </p:nvPr>
        </p:nvSpPr>
        <p:spPr>
          <a:xfrm>
            <a:off x="419100" y="1300163"/>
            <a:ext cx="8407400" cy="3713013"/>
          </a:xfrm>
          <a:ln>
            <a:solidFill>
              <a:schemeClr val="bg1"/>
            </a:solidFill>
          </a:ln>
        </p:spPr>
        <p:txBody>
          <a:bodyPr/>
          <a:lstStyle/>
          <a:p>
            <a:pPr eaLnBrk="1" hangingPunct="1">
              <a:defRPr/>
            </a:pPr>
            <a:r>
              <a:rPr lang="en-US" altLang="ko-KR" dirty="0" smtClean="0">
                <a:ea typeface="Gulim" pitchFamily="34" charset="-127"/>
              </a:rPr>
              <a:t>MIH protocol supports both  </a:t>
            </a:r>
            <a:r>
              <a:rPr lang="en-US" altLang="ko-KR" b="1" dirty="0" smtClean="0">
                <a:ea typeface="Gulim" pitchFamily="34" charset="-127"/>
              </a:rPr>
              <a:t>L2 and L3</a:t>
            </a:r>
            <a:r>
              <a:rPr lang="en-US" altLang="ko-KR" dirty="0" smtClean="0">
                <a:ea typeface="Gulim" pitchFamily="34" charset="-127"/>
              </a:rPr>
              <a:t> transports </a:t>
            </a:r>
          </a:p>
          <a:p>
            <a:pPr lvl="2" eaLnBrk="1" hangingPunct="1">
              <a:defRPr/>
            </a:pPr>
            <a:r>
              <a:rPr lang="en-US" altLang="ko-KR" sz="2000" dirty="0" err="1" smtClean="0">
                <a:ea typeface="Gulim" pitchFamily="34" charset="-127"/>
              </a:rPr>
              <a:t>Ethertype</a:t>
            </a:r>
            <a:r>
              <a:rPr lang="en-US" altLang="ko-KR" sz="2000" dirty="0" smtClean="0">
                <a:ea typeface="Gulim" pitchFamily="34" charset="-127"/>
              </a:rPr>
              <a:t> is defined (IEEE Registry)</a:t>
            </a:r>
          </a:p>
          <a:p>
            <a:pPr lvl="2" eaLnBrk="1" hangingPunct="1">
              <a:defRPr/>
            </a:pPr>
            <a:r>
              <a:rPr lang="en-US" altLang="ko-KR" sz="2000" dirty="0" smtClean="0">
                <a:ea typeface="Gulim" pitchFamily="34" charset="-127"/>
              </a:rPr>
              <a:t>UDP/TCP transport and ports are assigned by IANA (RFC 5677) </a:t>
            </a:r>
            <a:endParaRPr lang="en-US" b="1" dirty="0" smtClean="0">
              <a:ea typeface="Gulim" pitchFamily="34" charset="-127"/>
            </a:endParaRPr>
          </a:p>
          <a:p>
            <a:pPr eaLnBrk="1" hangingPunct="1">
              <a:defRPr/>
            </a:pPr>
            <a:r>
              <a:rPr lang="en-US" b="1" dirty="0" smtClean="0">
                <a:ea typeface="Gulim" pitchFamily="34" charset="-127"/>
              </a:rPr>
              <a:t>Discovery</a:t>
            </a:r>
            <a:r>
              <a:rPr lang="en-US" dirty="0" smtClean="0">
                <a:ea typeface="Gulim" pitchFamily="34" charset="-127"/>
              </a:rPr>
              <a:t> of  MIH Server is defined in IETF </a:t>
            </a:r>
          </a:p>
          <a:p>
            <a:pPr lvl="1" eaLnBrk="1" hangingPunct="1">
              <a:defRPr/>
            </a:pPr>
            <a:r>
              <a:rPr lang="en-US" dirty="0" smtClean="0">
                <a:ea typeface="Gulim" pitchFamily="34" charset="-127"/>
              </a:rPr>
              <a:t>DHCP Option (RFC 5678)</a:t>
            </a:r>
          </a:p>
          <a:p>
            <a:pPr lvl="1" eaLnBrk="1" hangingPunct="1">
              <a:defRPr/>
            </a:pPr>
            <a:r>
              <a:rPr lang="en-US" dirty="0" smtClean="0">
                <a:ea typeface="Gulim" pitchFamily="34" charset="-127"/>
              </a:rPr>
              <a:t>DNS Option (RFC 5679)</a:t>
            </a:r>
            <a:endParaRPr lang="en-US" altLang="ko-KR" dirty="0" smtClean="0">
              <a:ea typeface="Gulim" pitchFamily="34" charset="-127"/>
            </a:endParaRPr>
          </a:p>
          <a:p>
            <a:pPr eaLnBrk="1" hangingPunct="1">
              <a:defRPr/>
            </a:pPr>
            <a:r>
              <a:rPr lang="en-US" altLang="ko-KR" dirty="0" smtClean="0">
                <a:ea typeface="Gulim" pitchFamily="34" charset="-127"/>
              </a:rPr>
              <a:t>MIH </a:t>
            </a:r>
            <a:r>
              <a:rPr lang="en-US" altLang="ko-KR" b="1" dirty="0" smtClean="0">
                <a:ea typeface="Gulim" pitchFamily="34" charset="-127"/>
              </a:rPr>
              <a:t>security</a:t>
            </a:r>
            <a:r>
              <a:rPr lang="en-US" altLang="ko-KR" dirty="0" smtClean="0">
                <a:ea typeface="Gulim" pitchFamily="34" charset="-127"/>
              </a:rPr>
              <a:t> is defined in IEEE 802.21a </a:t>
            </a:r>
          </a:p>
          <a:p>
            <a:pPr lvl="1" eaLnBrk="1" hangingPunct="1">
              <a:defRPr/>
            </a:pPr>
            <a:r>
              <a:rPr lang="en-US" altLang="ko-KR" dirty="0" smtClean="0">
                <a:ea typeface="Gulim" pitchFamily="34" charset="-127"/>
              </a:rPr>
              <a:t>Specification  is  in </a:t>
            </a:r>
            <a:r>
              <a:rPr lang="en-US" altLang="ko-KR" dirty="0" err="1" smtClean="0">
                <a:ea typeface="Gulim" pitchFamily="34" charset="-127"/>
              </a:rPr>
              <a:t>RevCom’s</a:t>
            </a:r>
            <a:r>
              <a:rPr lang="en-US" altLang="ko-KR" dirty="0" smtClean="0">
                <a:ea typeface="Gulim" pitchFamily="34" charset="-127"/>
              </a:rPr>
              <a:t> March agenda  </a:t>
            </a:r>
          </a:p>
          <a:p>
            <a:pPr eaLnBrk="1" hangingPunct="1">
              <a:defRPr/>
            </a:pPr>
            <a:endParaRPr lang="en-US" altLang="ko-KR" dirty="0" smtClean="0">
              <a:ea typeface="Gulim" pitchFamily="34" charset="-127"/>
            </a:endParaRPr>
          </a:p>
          <a:p>
            <a:pPr eaLnBrk="1" hangingPunct="1">
              <a:buNone/>
              <a:defRPr/>
            </a:pPr>
            <a:endParaRPr lang="en-US" altLang="ko-KR" sz="1800" dirty="0" smtClean="0">
              <a:solidFill>
                <a:srgbClr val="FF0000"/>
              </a:solidFill>
              <a:ea typeface="Gulim" pitchFamily="34" charset="-127"/>
            </a:endParaRPr>
          </a:p>
          <a:p>
            <a:pPr eaLnBrk="1" hangingPunct="1">
              <a:defRPr/>
            </a:pPr>
            <a:endParaRPr lang="en-US" altLang="ko-KR" sz="1800" dirty="0" smtClean="0">
              <a:solidFill>
                <a:srgbClr val="FF0000"/>
              </a:solidFill>
              <a:ea typeface="Gulim" pitchFamily="34" charset="-127"/>
            </a:endParaRPr>
          </a:p>
          <a:p>
            <a:pPr eaLnBrk="1" hangingPunct="1">
              <a:defRPr/>
            </a:pPr>
            <a:endParaRPr lang="en-US" altLang="ko-KR" sz="1800" dirty="0" smtClean="0">
              <a:ea typeface="Gulim" pitchFamily="34" charset="-127"/>
            </a:endParaRPr>
          </a:p>
        </p:txBody>
      </p:sp>
      <p:sp>
        <p:nvSpPr>
          <p:cNvPr id="4" name="Rectangle 2"/>
          <p:cNvSpPr txBox="1">
            <a:spLocks noChangeArrowheads="1"/>
          </p:cNvSpPr>
          <p:nvPr/>
        </p:nvSpPr>
        <p:spPr bwMode="auto">
          <a:xfrm>
            <a:off x="574675" y="3810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marL="0" marR="0" lvl="0" indent="0" algn="ctr" defTabSz="762000" rtl="0" eaLnBrk="1" fontAlgn="base" latinLnBrk="0" hangingPunct="1">
              <a:lnSpc>
                <a:spcPct val="90000"/>
              </a:lnSpc>
              <a:spcBef>
                <a:spcPct val="0"/>
              </a:spcBef>
              <a:spcAft>
                <a:spcPct val="0"/>
              </a:spcAft>
              <a:buClrTx/>
              <a:buSzTx/>
              <a:buFontTx/>
              <a:buNone/>
              <a:tabLst/>
              <a:defRPr/>
            </a:pPr>
            <a:r>
              <a:rPr kumimoji="0" lang="en-US" altLang="ko-KR" sz="3600" b="1" i="0" u="none" strike="noStrike" kern="0" cap="none" spc="0" normalizeH="0" baseline="0" noProof="0" dirty="0" smtClean="0">
                <a:ln>
                  <a:noFill/>
                </a:ln>
                <a:solidFill>
                  <a:schemeClr val="tx1"/>
                </a:solidFill>
                <a:effectLst/>
                <a:uLnTx/>
                <a:uFillTx/>
                <a:latin typeface="+mj-lt"/>
                <a:ea typeface="Gulim" pitchFamily="34" charset="-127"/>
                <a:cs typeface="ＭＳ Ｐゴシック" charset="0"/>
              </a:rPr>
              <a:t>IEEE 802.21 Features Contd..</a:t>
            </a:r>
            <a:endParaRPr kumimoji="0" lang="ko-KR" altLang="en-US" sz="3600" b="1" i="0" u="none" strike="noStrike" kern="0" cap="none" spc="0" normalizeH="0" baseline="0" noProof="0" dirty="0" smtClean="0">
              <a:ln>
                <a:noFill/>
              </a:ln>
              <a:solidFill>
                <a:schemeClr val="tx1"/>
              </a:solidFill>
              <a:effectLst/>
              <a:uLnTx/>
              <a:uFillTx/>
              <a:latin typeface="+mj-lt"/>
              <a:ea typeface="Gulim" pitchFamily="34" charset="-127"/>
              <a:cs typeface="ＭＳ Ｐゴシック" charset="0"/>
            </a:endParaRPr>
          </a:p>
        </p:txBody>
      </p:sp>
      <p:sp>
        <p:nvSpPr>
          <p:cNvPr id="5" name="Slide Number Placeholder 4"/>
          <p:cNvSpPr>
            <a:spLocks noGrp="1"/>
          </p:cNvSpPr>
          <p:nvPr>
            <p:ph type="sldNum" sz="quarter" idx="11"/>
          </p:nvPr>
        </p:nvSpPr>
        <p:spPr/>
        <p:txBody>
          <a:bodyPr/>
          <a:lstStyle/>
          <a:p>
            <a:fld id="{C3331D4D-F3B1-4660-8B3D-126A38C6A0EE}" type="slidenum">
              <a:rPr lang="en-US" altLang="ja-JP" smtClean="0"/>
              <a:pPr/>
              <a:t>15</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kumimoji="1" lang="en-US" altLang="ja-JP" smtClean="0">
                <a:ea typeface="ＭＳ Ｐゴシック" pitchFamily="50" charset="-128"/>
              </a:rPr>
              <a:t>Outline</a:t>
            </a:r>
            <a:endParaRPr kumimoji="1" lang="ja-JP" altLang="en-US" smtClean="0">
              <a:ea typeface="ＭＳ Ｐゴシック" pitchFamily="50" charset="-128"/>
            </a:endParaRPr>
          </a:p>
        </p:txBody>
      </p:sp>
      <p:sp>
        <p:nvSpPr>
          <p:cNvPr id="4099" name="コンテンツ プレースホルダ 2"/>
          <p:cNvSpPr>
            <a:spLocks noGrp="1"/>
          </p:cNvSpPr>
          <p:nvPr>
            <p:ph idx="1"/>
          </p:nvPr>
        </p:nvSpPr>
        <p:spPr>
          <a:xfrm>
            <a:off x="395288" y="1125538"/>
            <a:ext cx="8299450" cy="5181600"/>
          </a:xfrm>
        </p:spPr>
        <p:txBody>
          <a:bodyPr/>
          <a:lstStyle/>
          <a:p>
            <a:r>
              <a:rPr kumimoji="1" lang="en-US" altLang="ja-JP" dirty="0" smtClean="0">
                <a:solidFill>
                  <a:schemeClr val="bg1">
                    <a:lumMod val="85000"/>
                  </a:schemeClr>
                </a:solidFill>
                <a:ea typeface="ＭＳ Ｐゴシック" pitchFamily="50" charset="-128"/>
              </a:rPr>
              <a:t>Use Cases </a:t>
            </a:r>
          </a:p>
          <a:p>
            <a:pPr lvl="1"/>
            <a:r>
              <a:rPr kumimoji="1" lang="en-US" altLang="ja-JP" dirty="0" smtClean="0">
                <a:solidFill>
                  <a:schemeClr val="bg1">
                    <a:lumMod val="85000"/>
                  </a:schemeClr>
                </a:solidFill>
                <a:ea typeface="ＭＳ Ｐゴシック" pitchFamily="50" charset="-128"/>
              </a:rPr>
              <a:t>Group Management in 802.15. 4 Neighborhood Area Networks (NAN) </a:t>
            </a:r>
          </a:p>
          <a:p>
            <a:pPr lvl="1"/>
            <a:r>
              <a:rPr kumimoji="1" lang="en-US" altLang="ja-JP" dirty="0" smtClean="0">
                <a:solidFill>
                  <a:schemeClr val="bg1">
                    <a:lumMod val="85000"/>
                  </a:schemeClr>
                </a:solidFill>
                <a:ea typeface="ＭＳ Ｐゴシック" pitchFamily="50" charset="-128"/>
              </a:rPr>
              <a:t>Mesh routing across multiple IEEE 802 access technologies</a:t>
            </a:r>
          </a:p>
          <a:p>
            <a:pPr>
              <a:buNone/>
            </a:pPr>
            <a:endParaRPr kumimoji="1" lang="en-US" altLang="ja-JP" dirty="0" smtClean="0">
              <a:solidFill>
                <a:schemeClr val="bg1">
                  <a:lumMod val="85000"/>
                </a:schemeClr>
              </a:solidFill>
              <a:ea typeface="ＭＳ Ｐゴシック" pitchFamily="50" charset="-128"/>
            </a:endParaRPr>
          </a:p>
          <a:p>
            <a:r>
              <a:rPr kumimoji="1" lang="en-US" altLang="ja-JP" dirty="0" smtClean="0">
                <a:solidFill>
                  <a:schemeClr val="bg1">
                    <a:lumMod val="85000"/>
                  </a:schemeClr>
                </a:solidFill>
                <a:ea typeface="ＭＳ Ｐゴシック" pitchFamily="50" charset="-128"/>
              </a:rPr>
              <a:t>Overview of  IEEE802.21</a:t>
            </a:r>
          </a:p>
          <a:p>
            <a:endParaRPr kumimoji="1" lang="en-US" altLang="ja-JP" dirty="0" smtClean="0">
              <a:ea typeface="ＭＳ Ｐゴシック" pitchFamily="50" charset="-128"/>
            </a:endParaRPr>
          </a:p>
          <a:p>
            <a:r>
              <a:rPr kumimoji="1" lang="en-US" altLang="ja-JP" dirty="0" smtClean="0">
                <a:ea typeface="ＭＳ Ｐゴシック" pitchFamily="50" charset="-128"/>
              </a:rPr>
              <a:t>Activities in IEEE802.21 and how it can address the above use cases </a:t>
            </a:r>
          </a:p>
          <a:p>
            <a:endParaRPr kumimoji="1" lang="en-US" altLang="ja-JP" dirty="0" smtClean="0">
              <a:ea typeface="ＭＳ Ｐゴシック" pitchFamily="50" charset="-128"/>
            </a:endParaRPr>
          </a:p>
          <a:p>
            <a:r>
              <a:rPr kumimoji="1" lang="en-US" altLang="ja-JP" dirty="0" smtClean="0">
                <a:solidFill>
                  <a:schemeClr val="bg1">
                    <a:lumMod val="85000"/>
                  </a:schemeClr>
                </a:solidFill>
                <a:ea typeface="ＭＳ Ｐゴシック" pitchFamily="50" charset="-128"/>
              </a:rPr>
              <a:t>Discussion  </a:t>
            </a:r>
          </a:p>
        </p:txBody>
      </p:sp>
      <p:sp>
        <p:nvSpPr>
          <p:cNvPr id="4101" name="スライド番号プレースホルダ 4"/>
          <p:cNvSpPr>
            <a:spLocks noGrp="1"/>
          </p:cNvSpPr>
          <p:nvPr>
            <p:ph type="sldNum" sz="quarter" idx="11"/>
          </p:nvPr>
        </p:nvSpPr>
        <p:spPr>
          <a:noFill/>
        </p:spPr>
        <p:txBody>
          <a:bodyPr/>
          <a:lstStyle/>
          <a:p>
            <a:fld id="{5D6CAAD4-08CF-476E-B011-5F90F3D68C1F}" type="slidenum">
              <a:rPr lang="en-US" altLang="ja-JP"/>
              <a:pPr/>
              <a:t>16</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22275" y="228600"/>
            <a:ext cx="8270875" cy="824136"/>
          </a:xfrm>
        </p:spPr>
        <p:txBody>
          <a:bodyPr/>
          <a:lstStyle/>
          <a:p>
            <a:r>
              <a:rPr lang="en-US" altLang="ja-JP" dirty="0" smtClean="0">
                <a:ea typeface="ＭＳ Ｐゴシック" pitchFamily="50" charset="-128"/>
              </a:rPr>
              <a:t>Addressing Group Management Use Case</a:t>
            </a:r>
          </a:p>
        </p:txBody>
      </p:sp>
      <p:sp>
        <p:nvSpPr>
          <p:cNvPr id="11267" name="Content Placeholder 2"/>
          <p:cNvSpPr>
            <a:spLocks noGrp="1"/>
          </p:cNvSpPr>
          <p:nvPr>
            <p:ph idx="1"/>
          </p:nvPr>
        </p:nvSpPr>
        <p:spPr>
          <a:xfrm>
            <a:off x="422275" y="1199728"/>
            <a:ext cx="8299450" cy="5181600"/>
          </a:xfrm>
        </p:spPr>
        <p:txBody>
          <a:bodyPr/>
          <a:lstStyle/>
          <a:p>
            <a:r>
              <a:rPr lang="en-US" altLang="ja-JP" dirty="0" smtClean="0">
                <a:ea typeface="ＭＳ Ｐゴシック" pitchFamily="50" charset="-128"/>
              </a:rPr>
              <a:t>IEEE 802.21 is discussing the possible amendment of the specification with the following features </a:t>
            </a:r>
          </a:p>
          <a:p>
            <a:pPr lvl="1"/>
            <a:r>
              <a:rPr lang="en-US" altLang="ja-JP" dirty="0" smtClean="0">
                <a:ea typeface="ＭＳ Ｐゴシック" pitchFamily="50" charset="-128"/>
              </a:rPr>
              <a:t>Group identifiers at the MIHF level, to form a specific group of nodes</a:t>
            </a:r>
          </a:p>
          <a:p>
            <a:pPr lvl="1"/>
            <a:r>
              <a:rPr lang="en-US" altLang="ja-JP" dirty="0" smtClean="0">
                <a:ea typeface="ＭＳ Ｐゴシック" pitchFamily="50" charset="-128"/>
              </a:rPr>
              <a:t>Mechanisms to distribute the group information to the devices</a:t>
            </a:r>
          </a:p>
          <a:p>
            <a:pPr lvl="1"/>
            <a:r>
              <a:rPr lang="en-US" altLang="ja-JP" dirty="0" smtClean="0">
                <a:ea typeface="ＭＳ Ｐゴシック" pitchFamily="50" charset="-128"/>
              </a:rPr>
              <a:t>Mechanisms to enable the users to ask for the creation of groups</a:t>
            </a:r>
          </a:p>
          <a:p>
            <a:pPr lvl="1"/>
            <a:r>
              <a:rPr lang="en-US" altLang="ja-JP" dirty="0" smtClean="0">
                <a:ea typeface="ＭＳ Ｐゴシック" pitchFamily="50" charset="-128"/>
              </a:rPr>
              <a:t>Distribution of the L2/L3 transport multicast mechanism to be used (e.g., the IP multicast address is going to be used)</a:t>
            </a:r>
          </a:p>
          <a:p>
            <a:pPr lvl="1"/>
            <a:r>
              <a:rPr lang="en-US" altLang="ja-JP" dirty="0" smtClean="0">
                <a:ea typeface="ＭＳ Ｐゴシック" pitchFamily="50" charset="-128"/>
              </a:rPr>
              <a:t>New primitives for the MIH Users to request the MIHF to join a specific group</a:t>
            </a:r>
          </a:p>
          <a:p>
            <a:pPr lvl="1"/>
            <a:r>
              <a:rPr lang="en-US" altLang="ja-JP" dirty="0" smtClean="0">
                <a:ea typeface="ＭＳ Ｐゴシック" pitchFamily="50" charset="-128"/>
              </a:rPr>
              <a:t>Group motivation (groups per technology, </a:t>
            </a:r>
            <a:r>
              <a:rPr lang="en-US" altLang="ja-JP" dirty="0" smtClean="0">
                <a:ea typeface="ＭＳ Ｐゴシック" pitchFamily="50" charset="-128"/>
              </a:rPr>
              <a:t>services</a:t>
            </a:r>
            <a:r>
              <a:rPr lang="en-US" altLang="ja-JP" dirty="0" smtClean="0">
                <a:ea typeface="ＭＳ Ｐゴシック" pitchFamily="50" charset="-128"/>
              </a:rPr>
              <a:t>, etc.)</a:t>
            </a:r>
          </a:p>
          <a:p>
            <a:pPr lvl="1"/>
            <a:r>
              <a:rPr lang="en-US" altLang="ja-JP" dirty="0" smtClean="0">
                <a:ea typeface="ＭＳ Ｐゴシック" pitchFamily="50" charset="-128"/>
              </a:rPr>
              <a:t>New attributes/IEs to support </a:t>
            </a:r>
            <a:r>
              <a:rPr lang="en-US" altLang="ja-JP" dirty="0" smtClean="0">
                <a:ea typeface="ＭＳ Ｐゴシック" pitchFamily="50" charset="-128"/>
              </a:rPr>
              <a:t>802.15.4</a:t>
            </a:r>
            <a:endParaRPr lang="en-US" altLang="ja-JP" dirty="0" smtClean="0">
              <a:ea typeface="ＭＳ Ｐゴシック" pitchFamily="50" charset="-128"/>
            </a:endParaRPr>
          </a:p>
        </p:txBody>
      </p:sp>
      <p:sp>
        <p:nvSpPr>
          <p:cNvPr id="11269" name="Slide Number Placeholder 4"/>
          <p:cNvSpPr>
            <a:spLocks noGrp="1"/>
          </p:cNvSpPr>
          <p:nvPr>
            <p:ph type="sldNum" sz="quarter" idx="11"/>
          </p:nvPr>
        </p:nvSpPr>
        <p:spPr>
          <a:noFill/>
        </p:spPr>
        <p:txBody>
          <a:bodyPr/>
          <a:lstStyle/>
          <a:p>
            <a:fld id="{BA385A2A-83B8-4354-9A0D-62B04D5C5DA0}" type="slidenum">
              <a:rPr lang="en-US" altLang="ja-JP"/>
              <a:pPr/>
              <a:t>17</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r>
              <a:rPr lang="en-US" altLang="ja-JP" dirty="0" smtClean="0">
                <a:ea typeface="ＭＳ Ｐゴシック" pitchFamily="50" charset="-128"/>
              </a:rPr>
              <a:t>Addressing Routing Use Case </a:t>
            </a:r>
          </a:p>
        </p:txBody>
      </p:sp>
      <p:sp>
        <p:nvSpPr>
          <p:cNvPr id="23555" name="Rectangle 3"/>
          <p:cNvSpPr>
            <a:spLocks noGrp="1" noChangeArrowheads="1"/>
          </p:cNvSpPr>
          <p:nvPr>
            <p:ph type="body" idx="4294967295"/>
          </p:nvPr>
        </p:nvSpPr>
        <p:spPr>
          <a:xfrm>
            <a:off x="422275" y="1143000"/>
            <a:ext cx="8299450" cy="5022304"/>
          </a:xfrm>
        </p:spPr>
        <p:txBody>
          <a:bodyPr/>
          <a:lstStyle/>
          <a:p>
            <a:pPr>
              <a:lnSpc>
                <a:spcPct val="80000"/>
              </a:lnSpc>
            </a:pPr>
            <a:r>
              <a:rPr lang="en-US" altLang="ja-JP" dirty="0" smtClean="0">
                <a:ea typeface="ＭＳ Ｐゴシック" pitchFamily="50" charset="-128"/>
              </a:rPr>
              <a:t>If there are enough interests, we can discuss the following options:</a:t>
            </a:r>
          </a:p>
          <a:p>
            <a:pPr>
              <a:lnSpc>
                <a:spcPct val="80000"/>
              </a:lnSpc>
            </a:pPr>
            <a:r>
              <a:rPr lang="en-US" altLang="ja-JP" dirty="0" smtClean="0">
                <a:ea typeface="ＭＳ Ｐゴシック" pitchFamily="50" charset="-128"/>
              </a:rPr>
              <a:t>Develop L2 independent routing protocol running over heterogeneous mesh networks</a:t>
            </a:r>
          </a:p>
          <a:p>
            <a:pPr lvl="1">
              <a:lnSpc>
                <a:spcPct val="80000"/>
              </a:lnSpc>
            </a:pPr>
            <a:r>
              <a:rPr lang="en-US" altLang="ja-JP" dirty="0" smtClean="0">
                <a:ea typeface="ＭＳ Ｐゴシック" pitchFamily="50" charset="-128"/>
              </a:rPr>
              <a:t>Create a Study Group to discuss and develop PAR/5C</a:t>
            </a:r>
          </a:p>
          <a:p>
            <a:pPr lvl="1">
              <a:lnSpc>
                <a:spcPct val="80000"/>
              </a:lnSpc>
              <a:buNone/>
            </a:pPr>
            <a:endParaRPr lang="en-US" altLang="ja-JP" dirty="0" smtClean="0">
              <a:ea typeface="ＭＳ Ｐゴシック" pitchFamily="50" charset="-128"/>
            </a:endParaRPr>
          </a:p>
          <a:p>
            <a:pPr>
              <a:lnSpc>
                <a:spcPct val="80000"/>
              </a:lnSpc>
            </a:pPr>
            <a:r>
              <a:rPr lang="en-US" altLang="ja-JP" dirty="0" smtClean="0">
                <a:ea typeface="ＭＳ Ｐゴシック" pitchFamily="50" charset="-128"/>
              </a:rPr>
              <a:t>Develop L2 mesh routing protocol for </a:t>
            </a:r>
            <a:r>
              <a:rPr lang="en-US" altLang="ja-JP" dirty="0" smtClean="0">
                <a:ea typeface="ＭＳ Ｐゴシック" pitchFamily="50" charset="-128"/>
              </a:rPr>
              <a:t>IEEE 802.15.4 </a:t>
            </a:r>
            <a:r>
              <a:rPr lang="en-US" altLang="ja-JP" dirty="0" smtClean="0">
                <a:ea typeface="ＭＳ Ｐゴシック" pitchFamily="50" charset="-128"/>
              </a:rPr>
              <a:t>(or only for 4g) </a:t>
            </a:r>
          </a:p>
          <a:p>
            <a:pPr lvl="1">
              <a:lnSpc>
                <a:spcPct val="80000"/>
              </a:lnSpc>
            </a:pPr>
            <a:r>
              <a:rPr lang="en-US" altLang="ja-JP" dirty="0" smtClean="0">
                <a:ea typeface="ＭＳ Ｐゴシック" pitchFamily="50" charset="-128"/>
              </a:rPr>
              <a:t>Jointly work with 802.15 and develop a PAR/5C </a:t>
            </a:r>
          </a:p>
          <a:p>
            <a:pPr lvl="1">
              <a:lnSpc>
                <a:spcPct val="80000"/>
              </a:lnSpc>
            </a:pPr>
            <a:endParaRPr lang="en-US" altLang="ja-JP" dirty="0" smtClean="0">
              <a:ea typeface="ＭＳ Ｐゴシック" pitchFamily="50" charset="-128"/>
            </a:endParaRPr>
          </a:p>
          <a:p>
            <a:pPr>
              <a:lnSpc>
                <a:spcPct val="80000"/>
              </a:lnSpc>
            </a:pPr>
            <a:r>
              <a:rPr lang="en-US" altLang="ja-JP" dirty="0" smtClean="0">
                <a:ea typeface="ＭＳ Ｐゴシック" pitchFamily="50" charset="-128"/>
              </a:rPr>
              <a:t>Develop a framework document to communicate between various L2 and L3 mesh protocols so that they can interwork</a:t>
            </a:r>
          </a:p>
          <a:p>
            <a:pPr lvl="1">
              <a:lnSpc>
                <a:spcPct val="80000"/>
              </a:lnSpc>
            </a:pPr>
            <a:r>
              <a:rPr lang="en-US" altLang="ja-JP" dirty="0" smtClean="0">
                <a:ea typeface="ＭＳ Ｐゴシック" pitchFamily="50" charset="-128"/>
              </a:rPr>
              <a:t>Joint work with 802.15 and develop a PAR/5C </a:t>
            </a:r>
          </a:p>
          <a:p>
            <a:pPr lvl="2">
              <a:lnSpc>
                <a:spcPct val="80000"/>
              </a:lnSpc>
              <a:buNone/>
            </a:pPr>
            <a:endParaRPr lang="en-US" altLang="ja-JP" dirty="0" smtClean="0">
              <a:ea typeface="ＭＳ Ｐゴシック" pitchFamily="50" charset="-128"/>
            </a:endParaRPr>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pPr/>
              <a:t>18</a:t>
            </a:fld>
            <a:endParaRPr lang="en-US" altLang="ja-JP"/>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altLang="ja-JP" dirty="0" smtClean="0">
                <a:ea typeface="ＭＳ Ｐゴシック" pitchFamily="50" charset="-128"/>
              </a:rPr>
              <a:t>Discussion  </a:t>
            </a:r>
          </a:p>
        </p:txBody>
      </p:sp>
      <p:sp>
        <p:nvSpPr>
          <p:cNvPr id="36867" name="Content Placeholder 2"/>
          <p:cNvSpPr>
            <a:spLocks noGrp="1"/>
          </p:cNvSpPr>
          <p:nvPr>
            <p:ph idx="1"/>
          </p:nvPr>
        </p:nvSpPr>
        <p:spPr>
          <a:xfrm>
            <a:off x="467544" y="1268760"/>
            <a:ext cx="8496944" cy="5112568"/>
          </a:xfrm>
        </p:spPr>
        <p:txBody>
          <a:bodyPr>
            <a:normAutofit fontScale="85000" lnSpcReduction="20000"/>
          </a:bodyPr>
          <a:lstStyle/>
          <a:p>
            <a:pPr eaLnBrk="1" hangingPunct="1"/>
            <a:r>
              <a:rPr lang="en-US" altLang="ja-JP" sz="2800" dirty="0" smtClean="0">
                <a:ea typeface="ＭＳ Ｐゴシック" pitchFamily="50" charset="-128"/>
              </a:rPr>
              <a:t>Two relevant areas are presented </a:t>
            </a:r>
          </a:p>
          <a:p>
            <a:pPr lvl="1" eaLnBrk="1" hangingPunct="1"/>
            <a:r>
              <a:rPr lang="en-US" altLang="ja-JP" sz="2800" dirty="0" smtClean="0">
                <a:ea typeface="ＭＳ Ｐゴシック" pitchFamily="50" charset="-128"/>
              </a:rPr>
              <a:t>We believe that both are relevant to 802.15 WG</a:t>
            </a:r>
          </a:p>
          <a:p>
            <a:pPr lvl="2" eaLnBrk="1" hangingPunct="1"/>
            <a:r>
              <a:rPr lang="en-US" altLang="ja-JP" sz="2800" dirty="0" smtClean="0">
                <a:ea typeface="ＭＳ Ｐゴシック" pitchFamily="50" charset="-128"/>
              </a:rPr>
              <a:t>Group management</a:t>
            </a:r>
          </a:p>
          <a:p>
            <a:pPr lvl="2" eaLnBrk="1" hangingPunct="1"/>
            <a:r>
              <a:rPr lang="en-US" altLang="ja-JP" sz="2800" dirty="0" smtClean="0">
                <a:ea typeface="ＭＳ Ｐゴシック" pitchFamily="50" charset="-128"/>
              </a:rPr>
              <a:t>L2 Routing </a:t>
            </a:r>
          </a:p>
          <a:p>
            <a:pPr eaLnBrk="1" hangingPunct="1"/>
            <a:r>
              <a:rPr lang="en-US" altLang="ja-JP" sz="2800" dirty="0" smtClean="0">
                <a:ea typeface="ＭＳ Ｐゴシック" pitchFamily="50" charset="-128"/>
              </a:rPr>
              <a:t>Group Management</a:t>
            </a:r>
          </a:p>
          <a:p>
            <a:pPr lvl="1" eaLnBrk="1" hangingPunct="1"/>
            <a:r>
              <a:rPr lang="en-US" altLang="ja-JP" sz="2800" dirty="0" smtClean="0">
                <a:ea typeface="ＭＳ Ｐゴシック" pitchFamily="50" charset="-128"/>
              </a:rPr>
              <a:t>802.21 is well suited because of its experience with heterogeneous handover services which can easily address group management</a:t>
            </a:r>
          </a:p>
          <a:p>
            <a:pPr marL="280988" lvl="1" indent="-280988" eaLnBrk="1" hangingPunct="1">
              <a:spcBef>
                <a:spcPct val="40000"/>
              </a:spcBef>
              <a:buSzTx/>
            </a:pPr>
            <a:r>
              <a:rPr lang="en-US" altLang="ja-JP" sz="2800" dirty="0" smtClean="0">
                <a:ea typeface="ＭＳ Ｐゴシック" pitchFamily="50" charset="-128"/>
              </a:rPr>
              <a:t>L2 Routing</a:t>
            </a:r>
          </a:p>
          <a:p>
            <a:pPr marL="762001" lvl="2" indent="-280988" eaLnBrk="1" hangingPunct="1">
              <a:spcBef>
                <a:spcPct val="40000"/>
              </a:spcBef>
              <a:buSzTx/>
            </a:pPr>
            <a:r>
              <a:rPr lang="en-US" altLang="ja-JP" sz="2800" dirty="0" smtClean="0">
                <a:ea typeface="ＭＳ Ｐゴシック" pitchFamily="50" charset="-128"/>
              </a:rPr>
              <a:t>Do we work on development of L2 routing protocol within IEEE 802?</a:t>
            </a:r>
          </a:p>
          <a:p>
            <a:pPr marL="762001" lvl="2" indent="-280988" eaLnBrk="1" hangingPunct="1">
              <a:spcBef>
                <a:spcPct val="40000"/>
              </a:spcBef>
              <a:buSzTx/>
            </a:pPr>
            <a:r>
              <a:rPr lang="en-US" altLang="ja-JP" sz="2800" dirty="0" smtClean="0">
                <a:ea typeface="ＭＳ Ｐゴシック" pitchFamily="50" charset="-128"/>
              </a:rPr>
              <a:t>802.21 protocol can help providing information required by L2 routing protocol</a:t>
            </a:r>
          </a:p>
          <a:p>
            <a:pPr eaLnBrk="1" hangingPunct="1"/>
            <a:r>
              <a:rPr lang="en-US" altLang="ja-JP" sz="2800" dirty="0" smtClean="0">
                <a:ea typeface="ＭＳ Ｐゴシック" pitchFamily="50" charset="-128"/>
              </a:rPr>
              <a:t>Industry may benefit with having this capability standardized within IEEE 802</a:t>
            </a:r>
          </a:p>
          <a:p>
            <a:pPr eaLnBrk="1" hangingPunct="1"/>
            <a:r>
              <a:rPr lang="en-US" altLang="ja-JP" sz="2800" dirty="0" smtClean="0">
                <a:ea typeface="ＭＳ Ｐゴシック" pitchFamily="50" charset="-128"/>
              </a:rPr>
              <a:t>We are looking for feedback from 802.15 WG </a:t>
            </a:r>
          </a:p>
          <a:p>
            <a:pPr eaLnBrk="1" hangingPunct="1"/>
            <a:endParaRPr lang="en-US" altLang="ja-JP" sz="2800" dirty="0" smtClean="0">
              <a:latin typeface="Calibri" pitchFamily="34" charset="0"/>
              <a:ea typeface="ＭＳ Ｐゴシック" pitchFamily="50" charset="-128"/>
            </a:endParaRPr>
          </a:p>
          <a:p>
            <a:pPr eaLnBrk="1" hangingPunct="1">
              <a:buNone/>
            </a:pPr>
            <a:endParaRPr lang="en-US" altLang="ja-JP" dirty="0" smtClean="0">
              <a:latin typeface="Calibri" pitchFamily="34" charset="0"/>
              <a:ea typeface="ＭＳ Ｐゴシック" pitchFamily="50" charset="-128"/>
            </a:endParaRPr>
          </a:p>
        </p:txBody>
      </p:sp>
      <p:sp>
        <p:nvSpPr>
          <p:cNvPr id="4" name="Slide Number Placeholder 3"/>
          <p:cNvSpPr>
            <a:spLocks noGrp="1"/>
          </p:cNvSpPr>
          <p:nvPr>
            <p:ph type="sldNum" sz="quarter" idx="11"/>
          </p:nvPr>
        </p:nvSpPr>
        <p:spPr/>
        <p:txBody>
          <a:bodyPr/>
          <a:lstStyle/>
          <a:p>
            <a:fld id="{C3331D4D-F3B1-4660-8B3D-126A38C6A0EE}" type="slidenum">
              <a:rPr lang="en-US" altLang="ja-JP" smtClean="0"/>
              <a:pPr/>
              <a:t>19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pPr/>
              <a:t>2</a:t>
            </a:fld>
            <a:endParaRPr lang="en-US" altLang="ja-JP"/>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dirty="0">
                <a:cs typeface="Times New Roman" pitchFamily="18" charset="0"/>
              </a:rPr>
              <a:t>IEEE 802.21 presentation release statements</a:t>
            </a:r>
            <a:endParaRPr lang="en-US" altLang="ja-JP" dirty="0">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cs typeface="Times New Roman" pitchFamily="18" charset="0"/>
              </a:rPr>
              <a:t>The contributor is familiar with IEEE patent policy, as stated in </a:t>
            </a:r>
            <a:r>
              <a:rPr lang="en-US" altLang="ja-JP" sz="1600" dirty="0">
                <a:cs typeface="Times New Roman" pitchFamily="18" charset="0"/>
                <a:hlinkClick r:id="rId3"/>
              </a:rPr>
              <a:t>Section 6 of the IEEE-SA Standards Board bylaws</a:t>
            </a:r>
            <a:r>
              <a:rPr lang="en-US" altLang="ja-JP" sz="1600" dirty="0">
                <a:solidFill>
                  <a:srgbClr val="000099"/>
                </a:solidFill>
                <a:cs typeface="Times New Roman" pitchFamily="18" charset="0"/>
              </a:rPr>
              <a:t> </a:t>
            </a:r>
            <a:r>
              <a:rPr lang="en-US" altLang="ja-JP" sz="1600" dirty="0">
                <a:cs typeface="Times New Roman" pitchFamily="18" charset="0"/>
              </a:rPr>
              <a:t>&lt;</a:t>
            </a:r>
            <a:r>
              <a:rPr lang="en-US" altLang="ja-JP" sz="1600" dirty="0">
                <a:cs typeface="Times New Roman" pitchFamily="18" charset="0"/>
                <a:hlinkClick r:id="rId4"/>
              </a:rPr>
              <a:t>http://standards.ieee.org/guides/bylaws/sect6-7.html#6</a:t>
            </a:r>
            <a:r>
              <a:rPr lang="en-US" altLang="ja-JP" sz="1600" dirty="0">
                <a:cs typeface="Times New Roman" pitchFamily="18" charset="0"/>
              </a:rPr>
              <a:t>&gt; and in </a:t>
            </a:r>
            <a:r>
              <a:rPr lang="en-US" altLang="ja-JP" sz="1600" i="1" dirty="0">
                <a:cs typeface="Times New Roman" pitchFamily="18" charset="0"/>
              </a:rPr>
              <a:t>Understanding Patent Issues During IEEE Standards Development</a:t>
            </a:r>
            <a:r>
              <a:rPr lang="en-US" altLang="ja-JP" sz="1600" dirty="0">
                <a:cs typeface="Times New Roman" pitchFamily="18" charset="0"/>
              </a:rPr>
              <a:t> </a:t>
            </a:r>
            <a:r>
              <a:rPr lang="en-US" altLang="ja-JP" sz="1600" dirty="0">
                <a:cs typeface="Times New Roman" pitchFamily="18" charset="0"/>
                <a:hlinkClick r:id="rId5"/>
              </a:rPr>
              <a:t>http://standards.ieee.org/board/pat/faq.pdf</a:t>
            </a:r>
            <a:r>
              <a:rPr lang="en-US" altLang="ja-JP" sz="1600" dirty="0">
                <a:cs typeface="Times New Roman" pitchFamily="18" charset="0"/>
              </a:rPr>
              <a:t>&gt;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kumimoji="1" lang="en-US" altLang="ja-JP" smtClean="0">
                <a:ea typeface="ＭＳ Ｐゴシック" pitchFamily="50" charset="-128"/>
              </a:rPr>
              <a:t>Outline</a:t>
            </a:r>
            <a:endParaRPr kumimoji="1" lang="ja-JP" altLang="en-US" smtClean="0">
              <a:ea typeface="ＭＳ Ｐゴシック" pitchFamily="50" charset="-128"/>
            </a:endParaRPr>
          </a:p>
        </p:txBody>
      </p:sp>
      <p:sp>
        <p:nvSpPr>
          <p:cNvPr id="4099" name="コンテンツ プレースホルダ 2"/>
          <p:cNvSpPr>
            <a:spLocks noGrp="1"/>
          </p:cNvSpPr>
          <p:nvPr>
            <p:ph idx="1"/>
          </p:nvPr>
        </p:nvSpPr>
        <p:spPr>
          <a:xfrm>
            <a:off x="395288" y="1125538"/>
            <a:ext cx="8299450" cy="5181600"/>
          </a:xfrm>
        </p:spPr>
        <p:txBody>
          <a:bodyPr/>
          <a:lstStyle/>
          <a:p>
            <a:r>
              <a:rPr kumimoji="1" lang="en-US" altLang="ja-JP" dirty="0" smtClean="0">
                <a:ea typeface="ＭＳ Ｐゴシック" pitchFamily="50" charset="-128"/>
              </a:rPr>
              <a:t>Use Cases </a:t>
            </a:r>
          </a:p>
          <a:p>
            <a:pPr lvl="1"/>
            <a:r>
              <a:rPr kumimoji="1" lang="en-US" altLang="ja-JP" dirty="0" smtClean="0">
                <a:ea typeface="ＭＳ Ｐゴシック" pitchFamily="50" charset="-128"/>
              </a:rPr>
              <a:t>Group Management in 802.15. 4 Neighborhood Area Networks (NAN) </a:t>
            </a:r>
          </a:p>
          <a:p>
            <a:pPr lvl="1"/>
            <a:r>
              <a:rPr kumimoji="1" lang="en-US" altLang="ja-JP" dirty="0" smtClean="0">
                <a:ea typeface="ＭＳ Ｐゴシック" pitchFamily="50" charset="-128"/>
              </a:rPr>
              <a:t>Mesh routing across multiple IEEE 802 access technologies</a:t>
            </a:r>
          </a:p>
          <a:p>
            <a:pPr>
              <a:buNone/>
            </a:pPr>
            <a:endParaRPr kumimoji="1" lang="en-US" altLang="ja-JP" dirty="0" smtClean="0">
              <a:ea typeface="ＭＳ Ｐゴシック" pitchFamily="50" charset="-128"/>
            </a:endParaRPr>
          </a:p>
          <a:p>
            <a:r>
              <a:rPr kumimoji="1" lang="en-US" altLang="ja-JP" dirty="0" smtClean="0">
                <a:ea typeface="ＭＳ Ｐゴシック" pitchFamily="50" charset="-128"/>
              </a:rPr>
              <a:t>Overview of  IEEE802.21</a:t>
            </a:r>
          </a:p>
          <a:p>
            <a:endParaRPr kumimoji="1" lang="en-US" altLang="ja-JP" dirty="0" smtClean="0">
              <a:ea typeface="ＭＳ Ｐゴシック" pitchFamily="50" charset="-128"/>
            </a:endParaRPr>
          </a:p>
          <a:p>
            <a:r>
              <a:rPr kumimoji="1" lang="en-US" altLang="ja-JP" dirty="0" smtClean="0">
                <a:ea typeface="ＭＳ Ｐゴシック" pitchFamily="50" charset="-128"/>
              </a:rPr>
              <a:t>Activities in IEEE802.21 and how it can address the above use cases </a:t>
            </a:r>
          </a:p>
          <a:p>
            <a:endParaRPr kumimoji="1" lang="en-US" altLang="ja-JP" dirty="0" smtClean="0">
              <a:ea typeface="ＭＳ Ｐゴシック" pitchFamily="50" charset="-128"/>
            </a:endParaRPr>
          </a:p>
          <a:p>
            <a:r>
              <a:rPr kumimoji="1" lang="en-US" altLang="ja-JP" dirty="0" smtClean="0">
                <a:ea typeface="ＭＳ Ｐゴシック" pitchFamily="50" charset="-128"/>
              </a:rPr>
              <a:t>Discussion  </a:t>
            </a:r>
          </a:p>
        </p:txBody>
      </p:sp>
      <p:sp>
        <p:nvSpPr>
          <p:cNvPr id="4101" name="スライド番号プレースホルダ 4"/>
          <p:cNvSpPr>
            <a:spLocks noGrp="1"/>
          </p:cNvSpPr>
          <p:nvPr>
            <p:ph type="sldNum" sz="quarter" idx="11"/>
          </p:nvPr>
        </p:nvSpPr>
        <p:spPr>
          <a:noFill/>
        </p:spPr>
        <p:txBody>
          <a:bodyPr/>
          <a:lstStyle/>
          <a:p>
            <a:fld id="{5D6CAAD4-08CF-476E-B011-5F90F3D68C1F}" type="slidenum">
              <a:rPr lang="en-US" altLang="ja-JP"/>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kumimoji="1" lang="en-US" altLang="ja-JP" smtClean="0">
                <a:ea typeface="ＭＳ Ｐゴシック" pitchFamily="50" charset="-128"/>
              </a:rPr>
              <a:t>Outline</a:t>
            </a:r>
            <a:endParaRPr kumimoji="1" lang="ja-JP" altLang="en-US" smtClean="0">
              <a:ea typeface="ＭＳ Ｐゴシック" pitchFamily="50" charset="-128"/>
            </a:endParaRPr>
          </a:p>
        </p:txBody>
      </p:sp>
      <p:sp>
        <p:nvSpPr>
          <p:cNvPr id="4099" name="コンテンツ プレースホルダ 2"/>
          <p:cNvSpPr>
            <a:spLocks noGrp="1"/>
          </p:cNvSpPr>
          <p:nvPr>
            <p:ph idx="1"/>
          </p:nvPr>
        </p:nvSpPr>
        <p:spPr>
          <a:xfrm>
            <a:off x="395288" y="1125538"/>
            <a:ext cx="8299450" cy="5181600"/>
          </a:xfrm>
        </p:spPr>
        <p:txBody>
          <a:bodyPr/>
          <a:lstStyle/>
          <a:p>
            <a:r>
              <a:rPr kumimoji="1" lang="en-US" altLang="ja-JP" dirty="0" smtClean="0">
                <a:ea typeface="ＭＳ Ｐゴシック" pitchFamily="50" charset="-128"/>
              </a:rPr>
              <a:t>Use Cases </a:t>
            </a:r>
          </a:p>
          <a:p>
            <a:pPr lvl="1"/>
            <a:r>
              <a:rPr kumimoji="1" lang="en-US" altLang="ja-JP" dirty="0" smtClean="0">
                <a:ea typeface="ＭＳ Ｐゴシック" pitchFamily="50" charset="-128"/>
              </a:rPr>
              <a:t>Group Management in 802.15. 4 Neighborhood Area Networks (NAN) </a:t>
            </a:r>
          </a:p>
          <a:p>
            <a:pPr lvl="1"/>
            <a:r>
              <a:rPr kumimoji="1" lang="en-US" altLang="ja-JP" dirty="0" smtClean="0">
                <a:ea typeface="ＭＳ Ｐゴシック" pitchFamily="50" charset="-128"/>
              </a:rPr>
              <a:t>Mesh routing across multiple IEEE 802 access technologies</a:t>
            </a:r>
          </a:p>
          <a:p>
            <a:pPr>
              <a:buNone/>
            </a:pPr>
            <a:endParaRPr kumimoji="1" lang="en-US" altLang="ja-JP" dirty="0" smtClean="0">
              <a:ea typeface="ＭＳ Ｐゴシック" pitchFamily="50" charset="-128"/>
            </a:endParaRPr>
          </a:p>
          <a:p>
            <a:r>
              <a:rPr kumimoji="1" lang="en-US" altLang="ja-JP" dirty="0" smtClean="0">
                <a:solidFill>
                  <a:schemeClr val="bg1">
                    <a:lumMod val="85000"/>
                  </a:schemeClr>
                </a:solidFill>
                <a:ea typeface="ＭＳ Ｐゴシック" pitchFamily="50" charset="-128"/>
              </a:rPr>
              <a:t>Overview of  IEEE802.21</a:t>
            </a:r>
          </a:p>
          <a:p>
            <a:endParaRPr kumimoji="1" lang="en-US" altLang="ja-JP" dirty="0" smtClean="0">
              <a:solidFill>
                <a:schemeClr val="bg1">
                  <a:lumMod val="85000"/>
                </a:schemeClr>
              </a:solidFill>
              <a:ea typeface="ＭＳ Ｐゴシック" pitchFamily="50" charset="-128"/>
            </a:endParaRPr>
          </a:p>
          <a:p>
            <a:r>
              <a:rPr kumimoji="1" lang="en-US" altLang="ja-JP" dirty="0" smtClean="0">
                <a:solidFill>
                  <a:schemeClr val="bg1">
                    <a:lumMod val="85000"/>
                  </a:schemeClr>
                </a:solidFill>
                <a:ea typeface="ＭＳ Ｐゴシック" pitchFamily="50" charset="-128"/>
              </a:rPr>
              <a:t>Activities in IEEE802.21 and how it can address the above use cases </a:t>
            </a:r>
          </a:p>
          <a:p>
            <a:endParaRPr kumimoji="1" lang="en-US" altLang="ja-JP" dirty="0" smtClean="0">
              <a:solidFill>
                <a:schemeClr val="bg1">
                  <a:lumMod val="85000"/>
                </a:schemeClr>
              </a:solidFill>
              <a:ea typeface="ＭＳ Ｐゴシック" pitchFamily="50" charset="-128"/>
            </a:endParaRPr>
          </a:p>
          <a:p>
            <a:r>
              <a:rPr kumimoji="1" lang="en-US" altLang="ja-JP" dirty="0" smtClean="0">
                <a:solidFill>
                  <a:schemeClr val="bg1">
                    <a:lumMod val="85000"/>
                  </a:schemeClr>
                </a:solidFill>
                <a:ea typeface="ＭＳ Ｐゴシック" pitchFamily="50" charset="-128"/>
              </a:rPr>
              <a:t>Discussion  </a:t>
            </a:r>
          </a:p>
        </p:txBody>
      </p:sp>
      <p:sp>
        <p:nvSpPr>
          <p:cNvPr id="4101" name="スライド番号プレースホルダ 4"/>
          <p:cNvSpPr>
            <a:spLocks noGrp="1"/>
          </p:cNvSpPr>
          <p:nvPr>
            <p:ph type="sldNum" sz="quarter" idx="11"/>
          </p:nvPr>
        </p:nvSpPr>
        <p:spPr>
          <a:noFill/>
        </p:spPr>
        <p:txBody>
          <a:bodyPr/>
          <a:lstStyle/>
          <a:p>
            <a:fld id="{5D6CAAD4-08CF-476E-B011-5F90F3D68C1F}" type="slidenum">
              <a:rPr lang="en-US" altLang="ja-JP"/>
              <a:pPr/>
              <a:t>4</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22275" y="228600"/>
            <a:ext cx="8270875" cy="824136"/>
          </a:xfrm>
        </p:spPr>
        <p:txBody>
          <a:bodyPr/>
          <a:lstStyle/>
          <a:p>
            <a:r>
              <a:rPr kumimoji="1" lang="en-US" altLang="ja-JP" dirty="0" smtClean="0">
                <a:ea typeface="ＭＳ Ｐゴシック" pitchFamily="50" charset="-128"/>
              </a:rPr>
              <a:t>Group Management in Mesh Networks</a:t>
            </a:r>
            <a:endParaRPr kumimoji="1" lang="ja-JP" altLang="en-US" dirty="0" smtClean="0">
              <a:ea typeface="ＭＳ Ｐゴシック" pitchFamily="50" charset="-128"/>
            </a:endParaRPr>
          </a:p>
        </p:txBody>
      </p:sp>
      <p:sp>
        <p:nvSpPr>
          <p:cNvPr id="9219" name="コンテンツ プレースホルダ 2"/>
          <p:cNvSpPr>
            <a:spLocks noGrp="1"/>
          </p:cNvSpPr>
          <p:nvPr>
            <p:ph idx="1"/>
          </p:nvPr>
        </p:nvSpPr>
        <p:spPr>
          <a:xfrm>
            <a:off x="395536" y="1196752"/>
            <a:ext cx="5112568" cy="5328592"/>
          </a:xfrm>
        </p:spPr>
        <p:txBody>
          <a:bodyPr wrap="square">
            <a:normAutofit fontScale="85000" lnSpcReduction="10000"/>
          </a:bodyPr>
          <a:lstStyle/>
          <a:p>
            <a:r>
              <a:rPr kumimoji="1" lang="en-US" altLang="ja-JP" dirty="0" smtClean="0">
                <a:ea typeface="ＭＳ Ｐゴシック" pitchFamily="50" charset="-128"/>
              </a:rPr>
              <a:t>Some specific functions/applications may impact segments of an AMI mesh network</a:t>
            </a:r>
            <a:endParaRPr kumimoji="1" lang="en-US" altLang="ja-JP" b="1" dirty="0" smtClean="0">
              <a:ea typeface="ＭＳ Ｐゴシック" pitchFamily="50" charset="-128"/>
            </a:endParaRPr>
          </a:p>
          <a:p>
            <a:pPr lvl="1"/>
            <a:r>
              <a:rPr kumimoji="1" lang="en-US" altLang="ja-JP" b="1" dirty="0" smtClean="0">
                <a:ea typeface="ＭＳ Ｐゴシック" pitchFamily="50" charset="-128"/>
              </a:rPr>
              <a:t>Failover/Failback</a:t>
            </a:r>
            <a:r>
              <a:rPr kumimoji="1" lang="en-US" altLang="ja-JP" dirty="0" smtClean="0">
                <a:ea typeface="ＭＳ Ｐゴシック" pitchFamily="50" charset="-128"/>
              </a:rPr>
              <a:t> of an AMI network</a:t>
            </a:r>
          </a:p>
          <a:p>
            <a:pPr lvl="2"/>
            <a:r>
              <a:rPr lang="en-US" altLang="ja-JP" dirty="0" smtClean="0">
                <a:ea typeface="ＭＳ Ｐゴシック" pitchFamily="50" charset="-128"/>
              </a:rPr>
              <a:t>If the devices were no longer on one network, it is needed to perform failover or migrate/handover (or failback) devices to another network</a:t>
            </a:r>
          </a:p>
          <a:p>
            <a:pPr lvl="2"/>
            <a:r>
              <a:rPr lang="en-US" altLang="ja-JP" dirty="0" smtClean="0">
                <a:ea typeface="ＭＳ Ｐゴシック" pitchFamily="50" charset="-128"/>
              </a:rPr>
              <a:t>The takeout device (e.g., concentrator) is typically associated with a NAN (Neighborhood Area Network)</a:t>
            </a:r>
          </a:p>
          <a:p>
            <a:pPr lvl="2"/>
            <a:r>
              <a:rPr lang="en-US" altLang="ja-JP" dirty="0" smtClean="0">
                <a:ea typeface="ＭＳ Ｐゴシック" pitchFamily="50" charset="-128"/>
              </a:rPr>
              <a:t>If that device goes down, other devices will failover to a second NAN</a:t>
            </a:r>
          </a:p>
          <a:p>
            <a:pPr lvl="1"/>
            <a:r>
              <a:rPr kumimoji="1" lang="en-US" altLang="ja-JP" b="1" dirty="0" smtClean="0">
                <a:ea typeface="ＭＳ Ｐゴシック" pitchFamily="50" charset="-128"/>
              </a:rPr>
              <a:t>Software update or configuration </a:t>
            </a:r>
            <a:r>
              <a:rPr kumimoji="1" lang="en-US" altLang="ja-JP" dirty="0" smtClean="0">
                <a:ea typeface="ＭＳ Ｐゴシック" pitchFamily="50" charset="-128"/>
              </a:rPr>
              <a:t>for mesh devices and applications</a:t>
            </a:r>
          </a:p>
          <a:p>
            <a:pPr lvl="2"/>
            <a:r>
              <a:rPr kumimoji="1" lang="en-US" altLang="ja-JP" dirty="0" smtClean="0">
                <a:ea typeface="ＭＳ Ｐゴシック" pitchFamily="50" charset="-128"/>
              </a:rPr>
              <a:t>The updating software or configuration for a large number of mesh devices and their applications</a:t>
            </a:r>
          </a:p>
          <a:p>
            <a:pPr lvl="3"/>
            <a:r>
              <a:rPr kumimoji="1" lang="en-US" altLang="ja-JP" dirty="0" smtClean="0">
                <a:latin typeface="+mn-lt"/>
                <a:ea typeface="ＭＳ Ｐゴシック" pitchFamily="50" charset="-128"/>
              </a:rPr>
              <a:t>This should happen in multicast or broadcast mode </a:t>
            </a:r>
          </a:p>
        </p:txBody>
      </p:sp>
      <p:sp>
        <p:nvSpPr>
          <p:cNvPr id="494" name="角丸四角形 493"/>
          <p:cNvSpPr/>
          <p:nvPr/>
        </p:nvSpPr>
        <p:spPr>
          <a:xfrm>
            <a:off x="6012160" y="2780928"/>
            <a:ext cx="2879725" cy="28813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rgbClr val="FFFFFF"/>
              </a:solidFill>
              <a:ea typeface="ＭＳ Ｐゴシック" pitchFamily="50" charset="-128"/>
            </a:endParaRPr>
          </a:p>
        </p:txBody>
      </p:sp>
      <p:grpSp>
        <p:nvGrpSpPr>
          <p:cNvPr id="495" name="グループ化 7"/>
          <p:cNvGrpSpPr>
            <a:grpSpLocks/>
          </p:cNvGrpSpPr>
          <p:nvPr/>
        </p:nvGrpSpPr>
        <p:grpSpPr bwMode="auto">
          <a:xfrm>
            <a:off x="6228060" y="2995563"/>
            <a:ext cx="720725" cy="720725"/>
            <a:chOff x="3635896" y="1628800"/>
            <a:chExt cx="720080" cy="720080"/>
          </a:xfrm>
        </p:grpSpPr>
        <p:sp>
          <p:nvSpPr>
            <p:cNvPr id="496" name="円/楕円 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497" name="円/楕円 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498" name="円/楕円 1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499" name="円/楕円 1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0" name="円/楕円 1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1" name="円/楕円 1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2" name="円/楕円 1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3" name="円/楕円 1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4" name="円/楕円 1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05" name="直線コネクタ 17"/>
            <p:cNvCxnSpPr>
              <a:cxnSpLocks noChangeShapeType="1"/>
              <a:stCxn id="496" idx="6"/>
              <a:endCxn id="497" idx="2"/>
            </p:cNvCxnSpPr>
            <p:nvPr/>
          </p:nvCxnSpPr>
          <p:spPr bwMode="auto">
            <a:xfrm>
              <a:off x="3779912" y="1700808"/>
              <a:ext cx="144016" cy="0"/>
            </a:xfrm>
            <a:prstGeom prst="line">
              <a:avLst/>
            </a:prstGeom>
            <a:noFill/>
            <a:ln w="9525">
              <a:solidFill>
                <a:schemeClr val="tx1"/>
              </a:solidFill>
              <a:round/>
              <a:headEnd/>
              <a:tailEnd/>
            </a:ln>
          </p:spPr>
        </p:cxnSp>
        <p:cxnSp>
          <p:nvCxnSpPr>
            <p:cNvPr id="506" name="直線コネクタ 1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07" name="直線コネクタ 1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08" name="直線コネクタ 2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09" name="直線コネクタ 2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510" name="直線コネクタ 2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511" name="直線コネクタ 23"/>
            <p:cNvCxnSpPr>
              <a:cxnSpLocks noChangeShapeType="1"/>
              <a:stCxn id="496" idx="4"/>
              <a:endCxn id="499" idx="0"/>
            </p:cNvCxnSpPr>
            <p:nvPr/>
          </p:nvCxnSpPr>
          <p:spPr bwMode="auto">
            <a:xfrm>
              <a:off x="3707904" y="1772816"/>
              <a:ext cx="0" cy="144016"/>
            </a:xfrm>
            <a:prstGeom prst="line">
              <a:avLst/>
            </a:prstGeom>
            <a:noFill/>
            <a:ln w="9525">
              <a:solidFill>
                <a:schemeClr val="tx1"/>
              </a:solidFill>
              <a:round/>
              <a:headEnd/>
              <a:tailEnd/>
            </a:ln>
          </p:spPr>
        </p:cxnSp>
        <p:cxnSp>
          <p:nvCxnSpPr>
            <p:cNvPr id="512" name="直線コネクタ 2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513" name="直線コネクタ 2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514" name="直線コネクタ 2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515" name="直線コネクタ 2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516" name="直線コネクタ 2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517" name="直線コネクタ 29"/>
            <p:cNvCxnSpPr>
              <a:cxnSpLocks noChangeShapeType="1"/>
              <a:stCxn id="499" idx="7"/>
              <a:endCxn id="49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518" name="直線コネクタ 30"/>
            <p:cNvCxnSpPr>
              <a:cxnSpLocks noChangeShapeType="1"/>
              <a:stCxn id="500" idx="7"/>
              <a:endCxn id="49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519" name="直線コネクタ 31"/>
            <p:cNvCxnSpPr>
              <a:cxnSpLocks noChangeShapeType="1"/>
              <a:stCxn id="496" idx="5"/>
              <a:endCxn id="500" idx="1"/>
            </p:cNvCxnSpPr>
            <p:nvPr/>
          </p:nvCxnSpPr>
          <p:spPr bwMode="auto">
            <a:xfrm>
              <a:off x="3758821" y="1751725"/>
              <a:ext cx="186198" cy="186198"/>
            </a:xfrm>
            <a:prstGeom prst="line">
              <a:avLst/>
            </a:prstGeom>
            <a:noFill/>
            <a:ln w="9525">
              <a:solidFill>
                <a:schemeClr val="tx1"/>
              </a:solidFill>
              <a:round/>
              <a:headEnd/>
              <a:tailEnd/>
            </a:ln>
          </p:spPr>
        </p:cxnSp>
        <p:cxnSp>
          <p:nvCxnSpPr>
            <p:cNvPr id="520" name="直線コネクタ 32"/>
            <p:cNvCxnSpPr>
              <a:cxnSpLocks noChangeShapeType="1"/>
              <a:stCxn id="497" idx="5"/>
              <a:endCxn id="501" idx="1"/>
            </p:cNvCxnSpPr>
            <p:nvPr/>
          </p:nvCxnSpPr>
          <p:spPr bwMode="auto">
            <a:xfrm>
              <a:off x="4046853" y="1751725"/>
              <a:ext cx="186198" cy="186198"/>
            </a:xfrm>
            <a:prstGeom prst="line">
              <a:avLst/>
            </a:prstGeom>
            <a:noFill/>
            <a:ln w="9525">
              <a:solidFill>
                <a:schemeClr val="tx1"/>
              </a:solidFill>
              <a:round/>
              <a:headEnd/>
              <a:tailEnd/>
            </a:ln>
          </p:spPr>
        </p:cxnSp>
        <p:cxnSp>
          <p:nvCxnSpPr>
            <p:cNvPr id="521" name="直線コネクタ 33"/>
            <p:cNvCxnSpPr>
              <a:cxnSpLocks noChangeShapeType="1"/>
              <a:stCxn id="502" idx="7"/>
              <a:endCxn id="50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522" name="直線コネクタ 34"/>
            <p:cNvCxnSpPr>
              <a:cxnSpLocks noChangeShapeType="1"/>
              <a:stCxn id="499" idx="5"/>
              <a:endCxn id="503" idx="1"/>
            </p:cNvCxnSpPr>
            <p:nvPr/>
          </p:nvCxnSpPr>
          <p:spPr bwMode="auto">
            <a:xfrm>
              <a:off x="3758821" y="2039757"/>
              <a:ext cx="186198" cy="186198"/>
            </a:xfrm>
            <a:prstGeom prst="line">
              <a:avLst/>
            </a:prstGeom>
            <a:noFill/>
            <a:ln w="9525">
              <a:solidFill>
                <a:schemeClr val="tx1"/>
              </a:solidFill>
              <a:round/>
              <a:headEnd/>
              <a:tailEnd/>
            </a:ln>
          </p:spPr>
        </p:cxnSp>
        <p:cxnSp>
          <p:nvCxnSpPr>
            <p:cNvPr id="523" name="直線コネクタ 35"/>
            <p:cNvCxnSpPr>
              <a:cxnSpLocks noChangeShapeType="1"/>
              <a:stCxn id="503" idx="7"/>
              <a:endCxn id="50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524" name="直線コネクタ 36"/>
            <p:cNvCxnSpPr>
              <a:cxnSpLocks noChangeShapeType="1"/>
              <a:stCxn id="500" idx="5"/>
              <a:endCxn id="50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525" name="グループ化 37"/>
          <p:cNvGrpSpPr>
            <a:grpSpLocks/>
          </p:cNvGrpSpPr>
          <p:nvPr/>
        </p:nvGrpSpPr>
        <p:grpSpPr bwMode="auto">
          <a:xfrm>
            <a:off x="6804323" y="2995563"/>
            <a:ext cx="719137" cy="720725"/>
            <a:chOff x="3635896" y="1628800"/>
            <a:chExt cx="720080" cy="720080"/>
          </a:xfrm>
        </p:grpSpPr>
        <p:sp>
          <p:nvSpPr>
            <p:cNvPr id="526" name="円/楕円 3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27" name="円/楕円 3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28" name="円/楕円 4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29" name="円/楕円 4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0" name="円/楕円 4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1" name="円/楕円 4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2" name="円/楕円 4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3" name="円/楕円 4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4" name="円/楕円 4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35" name="直線コネクタ 47"/>
            <p:cNvCxnSpPr>
              <a:cxnSpLocks noChangeShapeType="1"/>
              <a:stCxn id="526" idx="6"/>
              <a:endCxn id="527" idx="2"/>
            </p:cNvCxnSpPr>
            <p:nvPr/>
          </p:nvCxnSpPr>
          <p:spPr bwMode="auto">
            <a:xfrm>
              <a:off x="3779912" y="1700808"/>
              <a:ext cx="144016" cy="0"/>
            </a:xfrm>
            <a:prstGeom prst="line">
              <a:avLst/>
            </a:prstGeom>
            <a:noFill/>
            <a:ln w="9525">
              <a:solidFill>
                <a:schemeClr val="tx1"/>
              </a:solidFill>
              <a:round/>
              <a:headEnd/>
              <a:tailEnd/>
            </a:ln>
          </p:spPr>
        </p:cxnSp>
        <p:cxnSp>
          <p:nvCxnSpPr>
            <p:cNvPr id="536" name="直線コネクタ 4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37" name="直線コネクタ 4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38" name="直線コネクタ 5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39" name="直線コネクタ 5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540" name="直線コネクタ 5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541" name="直線コネクタ 53"/>
            <p:cNvCxnSpPr>
              <a:cxnSpLocks noChangeShapeType="1"/>
              <a:stCxn id="526" idx="4"/>
              <a:endCxn id="529" idx="0"/>
            </p:cNvCxnSpPr>
            <p:nvPr/>
          </p:nvCxnSpPr>
          <p:spPr bwMode="auto">
            <a:xfrm>
              <a:off x="3707904" y="1772816"/>
              <a:ext cx="0" cy="144016"/>
            </a:xfrm>
            <a:prstGeom prst="line">
              <a:avLst/>
            </a:prstGeom>
            <a:noFill/>
            <a:ln w="9525">
              <a:solidFill>
                <a:schemeClr val="tx1"/>
              </a:solidFill>
              <a:round/>
              <a:headEnd/>
              <a:tailEnd/>
            </a:ln>
          </p:spPr>
        </p:cxnSp>
        <p:cxnSp>
          <p:nvCxnSpPr>
            <p:cNvPr id="542" name="直線コネクタ 5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543" name="直線コネクタ 5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544" name="直線コネクタ 5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545" name="直線コネクタ 5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546" name="直線コネクタ 5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547" name="直線コネクタ 59"/>
            <p:cNvCxnSpPr>
              <a:cxnSpLocks noChangeShapeType="1"/>
              <a:stCxn id="529" idx="7"/>
              <a:endCxn id="52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548" name="直線コネクタ 60"/>
            <p:cNvCxnSpPr>
              <a:cxnSpLocks noChangeShapeType="1"/>
              <a:stCxn id="530" idx="7"/>
              <a:endCxn id="52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549" name="直線コネクタ 61"/>
            <p:cNvCxnSpPr>
              <a:cxnSpLocks noChangeShapeType="1"/>
              <a:stCxn id="526" idx="5"/>
              <a:endCxn id="530" idx="1"/>
            </p:cNvCxnSpPr>
            <p:nvPr/>
          </p:nvCxnSpPr>
          <p:spPr bwMode="auto">
            <a:xfrm>
              <a:off x="3758821" y="1751725"/>
              <a:ext cx="186198" cy="186198"/>
            </a:xfrm>
            <a:prstGeom prst="line">
              <a:avLst/>
            </a:prstGeom>
            <a:noFill/>
            <a:ln w="9525">
              <a:solidFill>
                <a:schemeClr val="tx1"/>
              </a:solidFill>
              <a:round/>
              <a:headEnd/>
              <a:tailEnd/>
            </a:ln>
          </p:spPr>
        </p:cxnSp>
        <p:cxnSp>
          <p:nvCxnSpPr>
            <p:cNvPr id="550" name="直線コネクタ 62"/>
            <p:cNvCxnSpPr>
              <a:cxnSpLocks noChangeShapeType="1"/>
              <a:stCxn id="527" idx="5"/>
              <a:endCxn id="531" idx="1"/>
            </p:cNvCxnSpPr>
            <p:nvPr/>
          </p:nvCxnSpPr>
          <p:spPr bwMode="auto">
            <a:xfrm>
              <a:off x="4046853" y="1751725"/>
              <a:ext cx="186198" cy="186198"/>
            </a:xfrm>
            <a:prstGeom prst="line">
              <a:avLst/>
            </a:prstGeom>
            <a:noFill/>
            <a:ln w="9525">
              <a:solidFill>
                <a:schemeClr val="tx1"/>
              </a:solidFill>
              <a:round/>
              <a:headEnd/>
              <a:tailEnd/>
            </a:ln>
          </p:spPr>
        </p:cxnSp>
        <p:cxnSp>
          <p:nvCxnSpPr>
            <p:cNvPr id="551" name="直線コネクタ 63"/>
            <p:cNvCxnSpPr>
              <a:cxnSpLocks noChangeShapeType="1"/>
              <a:stCxn id="532" idx="7"/>
              <a:endCxn id="53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552" name="直線コネクタ 64"/>
            <p:cNvCxnSpPr>
              <a:cxnSpLocks noChangeShapeType="1"/>
              <a:stCxn id="529" idx="5"/>
              <a:endCxn id="533" idx="1"/>
            </p:cNvCxnSpPr>
            <p:nvPr/>
          </p:nvCxnSpPr>
          <p:spPr bwMode="auto">
            <a:xfrm>
              <a:off x="3758821" y="2039757"/>
              <a:ext cx="186198" cy="186198"/>
            </a:xfrm>
            <a:prstGeom prst="line">
              <a:avLst/>
            </a:prstGeom>
            <a:noFill/>
            <a:ln w="9525">
              <a:solidFill>
                <a:schemeClr val="tx1"/>
              </a:solidFill>
              <a:round/>
              <a:headEnd/>
              <a:tailEnd/>
            </a:ln>
          </p:spPr>
        </p:cxnSp>
        <p:cxnSp>
          <p:nvCxnSpPr>
            <p:cNvPr id="553" name="直線コネクタ 65"/>
            <p:cNvCxnSpPr>
              <a:cxnSpLocks noChangeShapeType="1"/>
              <a:stCxn id="533" idx="7"/>
              <a:endCxn id="53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554" name="直線コネクタ 66"/>
            <p:cNvCxnSpPr>
              <a:cxnSpLocks noChangeShapeType="1"/>
              <a:stCxn id="530" idx="5"/>
              <a:endCxn id="53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555" name="グループ化 67"/>
          <p:cNvGrpSpPr>
            <a:grpSpLocks/>
          </p:cNvGrpSpPr>
          <p:nvPr/>
        </p:nvGrpSpPr>
        <p:grpSpPr bwMode="auto">
          <a:xfrm>
            <a:off x="7380585" y="2995563"/>
            <a:ext cx="719138" cy="720725"/>
            <a:chOff x="3635896" y="1628800"/>
            <a:chExt cx="720080" cy="720080"/>
          </a:xfrm>
        </p:grpSpPr>
        <p:sp>
          <p:nvSpPr>
            <p:cNvPr id="556" name="円/楕円 6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57" name="円/楕円 6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58" name="円/楕円 7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59" name="円/楕円 7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0" name="円/楕円 7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1" name="円/楕円 7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2" name="円/楕円 7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3" name="円/楕円 7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4" name="円/楕円 7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65" name="直線コネクタ 77"/>
            <p:cNvCxnSpPr>
              <a:cxnSpLocks noChangeShapeType="1"/>
              <a:stCxn id="556" idx="6"/>
              <a:endCxn id="557" idx="2"/>
            </p:cNvCxnSpPr>
            <p:nvPr/>
          </p:nvCxnSpPr>
          <p:spPr bwMode="auto">
            <a:xfrm>
              <a:off x="3779912" y="1700808"/>
              <a:ext cx="144016" cy="0"/>
            </a:xfrm>
            <a:prstGeom prst="line">
              <a:avLst/>
            </a:prstGeom>
            <a:noFill/>
            <a:ln w="9525">
              <a:solidFill>
                <a:schemeClr val="tx1"/>
              </a:solidFill>
              <a:round/>
              <a:headEnd/>
              <a:tailEnd/>
            </a:ln>
          </p:spPr>
        </p:cxnSp>
        <p:cxnSp>
          <p:nvCxnSpPr>
            <p:cNvPr id="566" name="直線コネクタ 7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67" name="直線コネクタ 7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68" name="直線コネクタ 8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69" name="直線コネクタ 8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570" name="直線コネクタ 8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571" name="直線コネクタ 83"/>
            <p:cNvCxnSpPr>
              <a:cxnSpLocks noChangeShapeType="1"/>
              <a:stCxn id="556" idx="4"/>
              <a:endCxn id="559" idx="0"/>
            </p:cNvCxnSpPr>
            <p:nvPr/>
          </p:nvCxnSpPr>
          <p:spPr bwMode="auto">
            <a:xfrm>
              <a:off x="3707904" y="1772816"/>
              <a:ext cx="0" cy="144016"/>
            </a:xfrm>
            <a:prstGeom prst="line">
              <a:avLst/>
            </a:prstGeom>
            <a:noFill/>
            <a:ln w="9525">
              <a:solidFill>
                <a:schemeClr val="tx1"/>
              </a:solidFill>
              <a:round/>
              <a:headEnd/>
              <a:tailEnd/>
            </a:ln>
          </p:spPr>
        </p:cxnSp>
        <p:cxnSp>
          <p:nvCxnSpPr>
            <p:cNvPr id="572" name="直線コネクタ 8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573" name="直線コネクタ 8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574" name="直線コネクタ 8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575" name="直線コネクタ 8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576" name="直線コネクタ 8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577" name="直線コネクタ 89"/>
            <p:cNvCxnSpPr>
              <a:cxnSpLocks noChangeShapeType="1"/>
              <a:stCxn id="559" idx="7"/>
              <a:endCxn id="55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578" name="直線コネクタ 90"/>
            <p:cNvCxnSpPr>
              <a:cxnSpLocks noChangeShapeType="1"/>
              <a:stCxn id="560" idx="7"/>
              <a:endCxn id="55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579" name="直線コネクタ 91"/>
            <p:cNvCxnSpPr>
              <a:cxnSpLocks noChangeShapeType="1"/>
              <a:stCxn id="556" idx="5"/>
              <a:endCxn id="560" idx="1"/>
            </p:cNvCxnSpPr>
            <p:nvPr/>
          </p:nvCxnSpPr>
          <p:spPr bwMode="auto">
            <a:xfrm>
              <a:off x="3758821" y="1751725"/>
              <a:ext cx="186198" cy="186198"/>
            </a:xfrm>
            <a:prstGeom prst="line">
              <a:avLst/>
            </a:prstGeom>
            <a:noFill/>
            <a:ln w="9525">
              <a:solidFill>
                <a:schemeClr val="tx1"/>
              </a:solidFill>
              <a:round/>
              <a:headEnd/>
              <a:tailEnd/>
            </a:ln>
          </p:spPr>
        </p:cxnSp>
        <p:cxnSp>
          <p:nvCxnSpPr>
            <p:cNvPr id="580" name="直線コネクタ 92"/>
            <p:cNvCxnSpPr>
              <a:cxnSpLocks noChangeShapeType="1"/>
              <a:stCxn id="557" idx="5"/>
              <a:endCxn id="561" idx="1"/>
            </p:cNvCxnSpPr>
            <p:nvPr/>
          </p:nvCxnSpPr>
          <p:spPr bwMode="auto">
            <a:xfrm>
              <a:off x="4046853" y="1751725"/>
              <a:ext cx="186198" cy="186198"/>
            </a:xfrm>
            <a:prstGeom prst="line">
              <a:avLst/>
            </a:prstGeom>
            <a:noFill/>
            <a:ln w="9525">
              <a:solidFill>
                <a:schemeClr val="tx1"/>
              </a:solidFill>
              <a:round/>
              <a:headEnd/>
              <a:tailEnd/>
            </a:ln>
          </p:spPr>
        </p:cxnSp>
        <p:cxnSp>
          <p:nvCxnSpPr>
            <p:cNvPr id="581" name="直線コネクタ 93"/>
            <p:cNvCxnSpPr>
              <a:cxnSpLocks noChangeShapeType="1"/>
              <a:stCxn id="562" idx="7"/>
              <a:endCxn id="56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582" name="直線コネクタ 94"/>
            <p:cNvCxnSpPr>
              <a:cxnSpLocks noChangeShapeType="1"/>
              <a:stCxn id="559" idx="5"/>
              <a:endCxn id="563" idx="1"/>
            </p:cNvCxnSpPr>
            <p:nvPr/>
          </p:nvCxnSpPr>
          <p:spPr bwMode="auto">
            <a:xfrm>
              <a:off x="3758821" y="2039757"/>
              <a:ext cx="186198" cy="186198"/>
            </a:xfrm>
            <a:prstGeom prst="line">
              <a:avLst/>
            </a:prstGeom>
            <a:noFill/>
            <a:ln w="9525">
              <a:solidFill>
                <a:schemeClr val="tx1"/>
              </a:solidFill>
              <a:round/>
              <a:headEnd/>
              <a:tailEnd/>
            </a:ln>
          </p:spPr>
        </p:cxnSp>
        <p:cxnSp>
          <p:nvCxnSpPr>
            <p:cNvPr id="583" name="直線コネクタ 95"/>
            <p:cNvCxnSpPr>
              <a:cxnSpLocks noChangeShapeType="1"/>
              <a:stCxn id="563" idx="7"/>
              <a:endCxn id="56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584" name="直線コネクタ 96"/>
            <p:cNvCxnSpPr>
              <a:cxnSpLocks noChangeShapeType="1"/>
              <a:stCxn id="560" idx="5"/>
              <a:endCxn id="56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585" name="グループ化 97"/>
          <p:cNvGrpSpPr>
            <a:grpSpLocks/>
          </p:cNvGrpSpPr>
          <p:nvPr/>
        </p:nvGrpSpPr>
        <p:grpSpPr bwMode="auto">
          <a:xfrm>
            <a:off x="7956848" y="2995563"/>
            <a:ext cx="719137" cy="720725"/>
            <a:chOff x="3635896" y="1628800"/>
            <a:chExt cx="720080" cy="720080"/>
          </a:xfrm>
        </p:grpSpPr>
        <p:sp>
          <p:nvSpPr>
            <p:cNvPr id="586" name="円/楕円 9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87" name="円/楕円 9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88" name="円/楕円 10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89" name="円/楕円 10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0" name="円/楕円 10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1" name="円/楕円 10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2" name="円/楕円 10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3" name="円/楕円 10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4" name="円/楕円 10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95" name="直線コネクタ 107"/>
            <p:cNvCxnSpPr>
              <a:cxnSpLocks noChangeShapeType="1"/>
              <a:stCxn id="586" idx="6"/>
              <a:endCxn id="587" idx="2"/>
            </p:cNvCxnSpPr>
            <p:nvPr/>
          </p:nvCxnSpPr>
          <p:spPr bwMode="auto">
            <a:xfrm>
              <a:off x="3779912" y="1700808"/>
              <a:ext cx="144016" cy="0"/>
            </a:xfrm>
            <a:prstGeom prst="line">
              <a:avLst/>
            </a:prstGeom>
            <a:noFill/>
            <a:ln w="9525">
              <a:solidFill>
                <a:schemeClr val="tx1"/>
              </a:solidFill>
              <a:round/>
              <a:headEnd/>
              <a:tailEnd/>
            </a:ln>
          </p:spPr>
        </p:cxnSp>
        <p:cxnSp>
          <p:nvCxnSpPr>
            <p:cNvPr id="596" name="直線コネクタ 10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97" name="直線コネクタ 10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98" name="直線コネクタ 11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99" name="直線コネクタ 11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00" name="直線コネクタ 11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01" name="直線コネクタ 113"/>
            <p:cNvCxnSpPr>
              <a:cxnSpLocks noChangeShapeType="1"/>
              <a:stCxn id="586" idx="4"/>
              <a:endCxn id="589" idx="0"/>
            </p:cNvCxnSpPr>
            <p:nvPr/>
          </p:nvCxnSpPr>
          <p:spPr bwMode="auto">
            <a:xfrm>
              <a:off x="3707904" y="1772816"/>
              <a:ext cx="0" cy="144016"/>
            </a:xfrm>
            <a:prstGeom prst="line">
              <a:avLst/>
            </a:prstGeom>
            <a:noFill/>
            <a:ln w="9525">
              <a:solidFill>
                <a:schemeClr val="tx1"/>
              </a:solidFill>
              <a:round/>
              <a:headEnd/>
              <a:tailEnd/>
            </a:ln>
          </p:spPr>
        </p:cxnSp>
        <p:cxnSp>
          <p:nvCxnSpPr>
            <p:cNvPr id="602" name="直線コネクタ 11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03" name="直線コネクタ 11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04" name="直線コネクタ 11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05" name="直線コネクタ 11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06" name="直線コネクタ 11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07" name="直線コネクタ 119"/>
            <p:cNvCxnSpPr>
              <a:cxnSpLocks noChangeShapeType="1"/>
              <a:stCxn id="589" idx="7"/>
              <a:endCxn id="58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08" name="直線コネクタ 120"/>
            <p:cNvCxnSpPr>
              <a:cxnSpLocks noChangeShapeType="1"/>
              <a:stCxn id="590" idx="7"/>
              <a:endCxn id="58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09" name="直線コネクタ 121"/>
            <p:cNvCxnSpPr>
              <a:cxnSpLocks noChangeShapeType="1"/>
              <a:stCxn id="586" idx="5"/>
              <a:endCxn id="590" idx="1"/>
            </p:cNvCxnSpPr>
            <p:nvPr/>
          </p:nvCxnSpPr>
          <p:spPr bwMode="auto">
            <a:xfrm>
              <a:off x="3758821" y="1751725"/>
              <a:ext cx="186198" cy="186198"/>
            </a:xfrm>
            <a:prstGeom prst="line">
              <a:avLst/>
            </a:prstGeom>
            <a:noFill/>
            <a:ln w="9525">
              <a:solidFill>
                <a:schemeClr val="tx1"/>
              </a:solidFill>
              <a:round/>
              <a:headEnd/>
              <a:tailEnd/>
            </a:ln>
          </p:spPr>
        </p:cxnSp>
        <p:cxnSp>
          <p:nvCxnSpPr>
            <p:cNvPr id="610" name="直線コネクタ 122"/>
            <p:cNvCxnSpPr>
              <a:cxnSpLocks noChangeShapeType="1"/>
              <a:stCxn id="587" idx="5"/>
              <a:endCxn id="591" idx="1"/>
            </p:cNvCxnSpPr>
            <p:nvPr/>
          </p:nvCxnSpPr>
          <p:spPr bwMode="auto">
            <a:xfrm>
              <a:off x="4046853" y="1751725"/>
              <a:ext cx="186198" cy="186198"/>
            </a:xfrm>
            <a:prstGeom prst="line">
              <a:avLst/>
            </a:prstGeom>
            <a:noFill/>
            <a:ln w="9525">
              <a:solidFill>
                <a:schemeClr val="tx1"/>
              </a:solidFill>
              <a:round/>
              <a:headEnd/>
              <a:tailEnd/>
            </a:ln>
          </p:spPr>
        </p:cxnSp>
        <p:cxnSp>
          <p:nvCxnSpPr>
            <p:cNvPr id="611" name="直線コネクタ 123"/>
            <p:cNvCxnSpPr>
              <a:cxnSpLocks noChangeShapeType="1"/>
              <a:stCxn id="592" idx="7"/>
              <a:endCxn id="59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612" name="直線コネクタ 124"/>
            <p:cNvCxnSpPr>
              <a:cxnSpLocks noChangeShapeType="1"/>
              <a:stCxn id="589" idx="5"/>
              <a:endCxn id="593" idx="1"/>
            </p:cNvCxnSpPr>
            <p:nvPr/>
          </p:nvCxnSpPr>
          <p:spPr bwMode="auto">
            <a:xfrm>
              <a:off x="3758821" y="2039757"/>
              <a:ext cx="186198" cy="186198"/>
            </a:xfrm>
            <a:prstGeom prst="line">
              <a:avLst/>
            </a:prstGeom>
            <a:noFill/>
            <a:ln w="9525">
              <a:solidFill>
                <a:schemeClr val="tx1"/>
              </a:solidFill>
              <a:round/>
              <a:headEnd/>
              <a:tailEnd/>
            </a:ln>
          </p:spPr>
        </p:cxnSp>
        <p:cxnSp>
          <p:nvCxnSpPr>
            <p:cNvPr id="613" name="直線コネクタ 125"/>
            <p:cNvCxnSpPr>
              <a:cxnSpLocks noChangeShapeType="1"/>
              <a:stCxn id="593" idx="7"/>
              <a:endCxn id="59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614" name="直線コネクタ 126"/>
            <p:cNvCxnSpPr>
              <a:cxnSpLocks noChangeShapeType="1"/>
              <a:stCxn id="590" idx="5"/>
              <a:endCxn id="59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615" name="グループ化 127"/>
          <p:cNvGrpSpPr>
            <a:grpSpLocks/>
          </p:cNvGrpSpPr>
          <p:nvPr/>
        </p:nvGrpSpPr>
        <p:grpSpPr bwMode="auto">
          <a:xfrm>
            <a:off x="6228060" y="3571825"/>
            <a:ext cx="720725" cy="720725"/>
            <a:chOff x="3635896" y="1628800"/>
            <a:chExt cx="720080" cy="720080"/>
          </a:xfrm>
        </p:grpSpPr>
        <p:sp>
          <p:nvSpPr>
            <p:cNvPr id="616" name="円/楕円 12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17" name="円/楕円 12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18" name="円/楕円 13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19" name="円/楕円 13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0" name="円/楕円 13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1" name="円/楕円 13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2" name="円/楕円 13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3" name="円/楕円 13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4" name="円/楕円 13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625" name="直線コネクタ 137"/>
            <p:cNvCxnSpPr>
              <a:cxnSpLocks noChangeShapeType="1"/>
              <a:stCxn id="616" idx="6"/>
              <a:endCxn id="617" idx="2"/>
            </p:cNvCxnSpPr>
            <p:nvPr/>
          </p:nvCxnSpPr>
          <p:spPr bwMode="auto">
            <a:xfrm>
              <a:off x="3779912" y="1700808"/>
              <a:ext cx="144016" cy="0"/>
            </a:xfrm>
            <a:prstGeom prst="line">
              <a:avLst/>
            </a:prstGeom>
            <a:noFill/>
            <a:ln w="9525">
              <a:solidFill>
                <a:schemeClr val="tx1"/>
              </a:solidFill>
              <a:round/>
              <a:headEnd/>
              <a:tailEnd/>
            </a:ln>
          </p:spPr>
        </p:cxnSp>
        <p:cxnSp>
          <p:nvCxnSpPr>
            <p:cNvPr id="626" name="直線コネクタ 13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627" name="直線コネクタ 13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628" name="直線コネクタ 14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629" name="直線コネクタ 14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30" name="直線コネクタ 14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31" name="直線コネクタ 143"/>
            <p:cNvCxnSpPr>
              <a:cxnSpLocks noChangeShapeType="1"/>
              <a:stCxn id="616" idx="4"/>
              <a:endCxn id="619" idx="0"/>
            </p:cNvCxnSpPr>
            <p:nvPr/>
          </p:nvCxnSpPr>
          <p:spPr bwMode="auto">
            <a:xfrm>
              <a:off x="3707904" y="1772816"/>
              <a:ext cx="0" cy="144016"/>
            </a:xfrm>
            <a:prstGeom prst="line">
              <a:avLst/>
            </a:prstGeom>
            <a:noFill/>
            <a:ln w="9525">
              <a:solidFill>
                <a:schemeClr val="tx1"/>
              </a:solidFill>
              <a:round/>
              <a:headEnd/>
              <a:tailEnd/>
            </a:ln>
          </p:spPr>
        </p:cxnSp>
        <p:cxnSp>
          <p:nvCxnSpPr>
            <p:cNvPr id="632" name="直線コネクタ 14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33" name="直線コネクタ 14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34" name="直線コネクタ 14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35" name="直線コネクタ 14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36" name="直線コネクタ 14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37" name="直線コネクタ 149"/>
            <p:cNvCxnSpPr>
              <a:cxnSpLocks noChangeShapeType="1"/>
              <a:stCxn id="619" idx="7"/>
              <a:endCxn id="61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38" name="直線コネクタ 150"/>
            <p:cNvCxnSpPr>
              <a:cxnSpLocks noChangeShapeType="1"/>
              <a:stCxn id="620" idx="7"/>
              <a:endCxn id="61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39" name="直線コネクタ 151"/>
            <p:cNvCxnSpPr>
              <a:cxnSpLocks noChangeShapeType="1"/>
              <a:stCxn id="616" idx="5"/>
              <a:endCxn id="620" idx="1"/>
            </p:cNvCxnSpPr>
            <p:nvPr/>
          </p:nvCxnSpPr>
          <p:spPr bwMode="auto">
            <a:xfrm>
              <a:off x="3758821" y="1751725"/>
              <a:ext cx="186198" cy="186198"/>
            </a:xfrm>
            <a:prstGeom prst="line">
              <a:avLst/>
            </a:prstGeom>
            <a:noFill/>
            <a:ln w="9525">
              <a:solidFill>
                <a:schemeClr val="tx1"/>
              </a:solidFill>
              <a:round/>
              <a:headEnd/>
              <a:tailEnd/>
            </a:ln>
          </p:spPr>
        </p:cxnSp>
        <p:cxnSp>
          <p:nvCxnSpPr>
            <p:cNvPr id="640" name="直線コネクタ 152"/>
            <p:cNvCxnSpPr>
              <a:cxnSpLocks noChangeShapeType="1"/>
              <a:stCxn id="617" idx="5"/>
              <a:endCxn id="621" idx="1"/>
            </p:cNvCxnSpPr>
            <p:nvPr/>
          </p:nvCxnSpPr>
          <p:spPr bwMode="auto">
            <a:xfrm>
              <a:off x="4046853" y="1751725"/>
              <a:ext cx="186198" cy="186198"/>
            </a:xfrm>
            <a:prstGeom prst="line">
              <a:avLst/>
            </a:prstGeom>
            <a:noFill/>
            <a:ln w="9525">
              <a:solidFill>
                <a:schemeClr val="tx1"/>
              </a:solidFill>
              <a:round/>
              <a:headEnd/>
              <a:tailEnd/>
            </a:ln>
          </p:spPr>
        </p:cxnSp>
        <p:cxnSp>
          <p:nvCxnSpPr>
            <p:cNvPr id="641" name="直線コネクタ 153"/>
            <p:cNvCxnSpPr>
              <a:cxnSpLocks noChangeShapeType="1"/>
              <a:stCxn id="622" idx="7"/>
              <a:endCxn id="62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642" name="直線コネクタ 154"/>
            <p:cNvCxnSpPr>
              <a:cxnSpLocks noChangeShapeType="1"/>
              <a:stCxn id="619" idx="5"/>
              <a:endCxn id="623" idx="1"/>
            </p:cNvCxnSpPr>
            <p:nvPr/>
          </p:nvCxnSpPr>
          <p:spPr bwMode="auto">
            <a:xfrm>
              <a:off x="3758821" y="2039757"/>
              <a:ext cx="186198" cy="186198"/>
            </a:xfrm>
            <a:prstGeom prst="line">
              <a:avLst/>
            </a:prstGeom>
            <a:noFill/>
            <a:ln w="9525">
              <a:solidFill>
                <a:schemeClr val="tx1"/>
              </a:solidFill>
              <a:round/>
              <a:headEnd/>
              <a:tailEnd/>
            </a:ln>
          </p:spPr>
        </p:cxnSp>
        <p:cxnSp>
          <p:nvCxnSpPr>
            <p:cNvPr id="643" name="直線コネクタ 155"/>
            <p:cNvCxnSpPr>
              <a:cxnSpLocks noChangeShapeType="1"/>
              <a:stCxn id="623" idx="7"/>
              <a:endCxn id="62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644" name="直線コネクタ 156"/>
            <p:cNvCxnSpPr>
              <a:cxnSpLocks noChangeShapeType="1"/>
              <a:stCxn id="620" idx="5"/>
              <a:endCxn id="62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645" name="グループ化 157"/>
          <p:cNvGrpSpPr>
            <a:grpSpLocks/>
          </p:cNvGrpSpPr>
          <p:nvPr/>
        </p:nvGrpSpPr>
        <p:grpSpPr bwMode="auto">
          <a:xfrm>
            <a:off x="6804323" y="3571825"/>
            <a:ext cx="719137" cy="720725"/>
            <a:chOff x="3635896" y="1628800"/>
            <a:chExt cx="720080" cy="720080"/>
          </a:xfrm>
        </p:grpSpPr>
        <p:sp>
          <p:nvSpPr>
            <p:cNvPr id="646" name="円/楕円 15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47" name="円/楕円 15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48" name="円/楕円 16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49" name="円/楕円 16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0" name="円/楕円 16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1" name="円/楕円 16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2" name="円/楕円 16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3" name="円/楕円 16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4" name="円/楕円 16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655" name="直線コネクタ 167"/>
            <p:cNvCxnSpPr>
              <a:cxnSpLocks noChangeShapeType="1"/>
              <a:stCxn id="646" idx="6"/>
              <a:endCxn id="647" idx="2"/>
            </p:cNvCxnSpPr>
            <p:nvPr/>
          </p:nvCxnSpPr>
          <p:spPr bwMode="auto">
            <a:xfrm>
              <a:off x="3779912" y="1700808"/>
              <a:ext cx="144016" cy="0"/>
            </a:xfrm>
            <a:prstGeom prst="line">
              <a:avLst/>
            </a:prstGeom>
            <a:noFill/>
            <a:ln w="9525">
              <a:solidFill>
                <a:schemeClr val="tx1"/>
              </a:solidFill>
              <a:round/>
              <a:headEnd/>
              <a:tailEnd/>
            </a:ln>
          </p:spPr>
        </p:cxnSp>
        <p:cxnSp>
          <p:nvCxnSpPr>
            <p:cNvPr id="656" name="直線コネクタ 16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657" name="直線コネクタ 16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658" name="直線コネクタ 17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659" name="直線コネクタ 17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60" name="直線コネクタ 17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61" name="直線コネクタ 173"/>
            <p:cNvCxnSpPr>
              <a:cxnSpLocks noChangeShapeType="1"/>
              <a:stCxn id="646" idx="4"/>
              <a:endCxn id="649" idx="0"/>
            </p:cNvCxnSpPr>
            <p:nvPr/>
          </p:nvCxnSpPr>
          <p:spPr bwMode="auto">
            <a:xfrm>
              <a:off x="3707904" y="1772816"/>
              <a:ext cx="0" cy="144016"/>
            </a:xfrm>
            <a:prstGeom prst="line">
              <a:avLst/>
            </a:prstGeom>
            <a:noFill/>
            <a:ln w="9525">
              <a:solidFill>
                <a:schemeClr val="tx1"/>
              </a:solidFill>
              <a:round/>
              <a:headEnd/>
              <a:tailEnd/>
            </a:ln>
          </p:spPr>
        </p:cxnSp>
        <p:cxnSp>
          <p:nvCxnSpPr>
            <p:cNvPr id="662" name="直線コネクタ 17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63" name="直線コネクタ 17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64" name="直線コネクタ 17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65" name="直線コネクタ 17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66" name="直線コネクタ 17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67" name="直線コネクタ 179"/>
            <p:cNvCxnSpPr>
              <a:cxnSpLocks noChangeShapeType="1"/>
              <a:stCxn id="649" idx="7"/>
              <a:endCxn id="64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68" name="直線コネクタ 180"/>
            <p:cNvCxnSpPr>
              <a:cxnSpLocks noChangeShapeType="1"/>
              <a:stCxn id="650" idx="7"/>
              <a:endCxn id="64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69" name="直線コネクタ 181"/>
            <p:cNvCxnSpPr>
              <a:cxnSpLocks noChangeShapeType="1"/>
              <a:stCxn id="646" idx="5"/>
              <a:endCxn id="650" idx="1"/>
            </p:cNvCxnSpPr>
            <p:nvPr/>
          </p:nvCxnSpPr>
          <p:spPr bwMode="auto">
            <a:xfrm>
              <a:off x="3758821" y="1751725"/>
              <a:ext cx="186198" cy="186198"/>
            </a:xfrm>
            <a:prstGeom prst="line">
              <a:avLst/>
            </a:prstGeom>
            <a:noFill/>
            <a:ln w="9525">
              <a:solidFill>
                <a:schemeClr val="tx1"/>
              </a:solidFill>
              <a:round/>
              <a:headEnd/>
              <a:tailEnd/>
            </a:ln>
          </p:spPr>
        </p:cxnSp>
        <p:cxnSp>
          <p:nvCxnSpPr>
            <p:cNvPr id="670" name="直線コネクタ 182"/>
            <p:cNvCxnSpPr>
              <a:cxnSpLocks noChangeShapeType="1"/>
              <a:stCxn id="647" idx="5"/>
              <a:endCxn id="651" idx="1"/>
            </p:cNvCxnSpPr>
            <p:nvPr/>
          </p:nvCxnSpPr>
          <p:spPr bwMode="auto">
            <a:xfrm>
              <a:off x="4046853" y="1751725"/>
              <a:ext cx="186198" cy="186198"/>
            </a:xfrm>
            <a:prstGeom prst="line">
              <a:avLst/>
            </a:prstGeom>
            <a:noFill/>
            <a:ln w="9525">
              <a:solidFill>
                <a:schemeClr val="tx1"/>
              </a:solidFill>
              <a:round/>
              <a:headEnd/>
              <a:tailEnd/>
            </a:ln>
          </p:spPr>
        </p:cxnSp>
        <p:cxnSp>
          <p:nvCxnSpPr>
            <p:cNvPr id="671" name="直線コネクタ 183"/>
            <p:cNvCxnSpPr>
              <a:cxnSpLocks noChangeShapeType="1"/>
              <a:stCxn id="652" idx="7"/>
              <a:endCxn id="65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672" name="直線コネクタ 184"/>
            <p:cNvCxnSpPr>
              <a:cxnSpLocks noChangeShapeType="1"/>
              <a:stCxn id="649" idx="5"/>
              <a:endCxn id="653" idx="1"/>
            </p:cNvCxnSpPr>
            <p:nvPr/>
          </p:nvCxnSpPr>
          <p:spPr bwMode="auto">
            <a:xfrm>
              <a:off x="3758821" y="2039757"/>
              <a:ext cx="186198" cy="186198"/>
            </a:xfrm>
            <a:prstGeom prst="line">
              <a:avLst/>
            </a:prstGeom>
            <a:noFill/>
            <a:ln w="9525">
              <a:solidFill>
                <a:schemeClr val="tx1"/>
              </a:solidFill>
              <a:round/>
              <a:headEnd/>
              <a:tailEnd/>
            </a:ln>
          </p:spPr>
        </p:cxnSp>
        <p:cxnSp>
          <p:nvCxnSpPr>
            <p:cNvPr id="673" name="直線コネクタ 185"/>
            <p:cNvCxnSpPr>
              <a:cxnSpLocks noChangeShapeType="1"/>
              <a:stCxn id="653" idx="7"/>
              <a:endCxn id="65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674" name="直線コネクタ 186"/>
            <p:cNvCxnSpPr>
              <a:cxnSpLocks noChangeShapeType="1"/>
              <a:stCxn id="650" idx="5"/>
              <a:endCxn id="65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675" name="グループ化 187"/>
          <p:cNvGrpSpPr>
            <a:grpSpLocks/>
          </p:cNvGrpSpPr>
          <p:nvPr/>
        </p:nvGrpSpPr>
        <p:grpSpPr bwMode="auto">
          <a:xfrm>
            <a:off x="7380585" y="3571825"/>
            <a:ext cx="719138" cy="720725"/>
            <a:chOff x="3635896" y="1628800"/>
            <a:chExt cx="720080" cy="720080"/>
          </a:xfrm>
        </p:grpSpPr>
        <p:sp>
          <p:nvSpPr>
            <p:cNvPr id="676" name="円/楕円 18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77" name="円/楕円 18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78" name="円/楕円 19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79" name="円/楕円 19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0" name="円/楕円 19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1" name="円/楕円 19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2" name="円/楕円 19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3" name="円/楕円 19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4" name="円/楕円 19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685" name="直線コネクタ 197"/>
            <p:cNvCxnSpPr>
              <a:cxnSpLocks noChangeShapeType="1"/>
              <a:stCxn id="676" idx="6"/>
              <a:endCxn id="677" idx="2"/>
            </p:cNvCxnSpPr>
            <p:nvPr/>
          </p:nvCxnSpPr>
          <p:spPr bwMode="auto">
            <a:xfrm>
              <a:off x="3779912" y="1700808"/>
              <a:ext cx="144016" cy="0"/>
            </a:xfrm>
            <a:prstGeom prst="line">
              <a:avLst/>
            </a:prstGeom>
            <a:noFill/>
            <a:ln w="9525">
              <a:solidFill>
                <a:schemeClr val="tx1"/>
              </a:solidFill>
              <a:round/>
              <a:headEnd/>
              <a:tailEnd/>
            </a:ln>
          </p:spPr>
        </p:cxnSp>
        <p:cxnSp>
          <p:nvCxnSpPr>
            <p:cNvPr id="686" name="直線コネクタ 19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687" name="直線コネクタ 19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688" name="直線コネクタ 20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689" name="直線コネクタ 20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90" name="直線コネクタ 20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91" name="直線コネクタ 203"/>
            <p:cNvCxnSpPr>
              <a:cxnSpLocks noChangeShapeType="1"/>
              <a:stCxn id="676" idx="4"/>
              <a:endCxn id="679" idx="0"/>
            </p:cNvCxnSpPr>
            <p:nvPr/>
          </p:nvCxnSpPr>
          <p:spPr bwMode="auto">
            <a:xfrm>
              <a:off x="3707904" y="1772816"/>
              <a:ext cx="0" cy="144016"/>
            </a:xfrm>
            <a:prstGeom prst="line">
              <a:avLst/>
            </a:prstGeom>
            <a:noFill/>
            <a:ln w="9525">
              <a:solidFill>
                <a:schemeClr val="tx1"/>
              </a:solidFill>
              <a:round/>
              <a:headEnd/>
              <a:tailEnd/>
            </a:ln>
          </p:spPr>
        </p:cxnSp>
        <p:cxnSp>
          <p:nvCxnSpPr>
            <p:cNvPr id="692" name="直線コネクタ 20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93" name="直線コネクタ 20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94" name="直線コネクタ 20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95" name="直線コネクタ 20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96" name="直線コネクタ 20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97" name="直線コネクタ 209"/>
            <p:cNvCxnSpPr>
              <a:cxnSpLocks noChangeShapeType="1"/>
              <a:stCxn id="679" idx="7"/>
              <a:endCxn id="67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98" name="直線コネクタ 210"/>
            <p:cNvCxnSpPr>
              <a:cxnSpLocks noChangeShapeType="1"/>
              <a:stCxn id="680" idx="7"/>
              <a:endCxn id="67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99" name="直線コネクタ 211"/>
            <p:cNvCxnSpPr>
              <a:cxnSpLocks noChangeShapeType="1"/>
              <a:stCxn id="676" idx="5"/>
              <a:endCxn id="680" idx="1"/>
            </p:cNvCxnSpPr>
            <p:nvPr/>
          </p:nvCxnSpPr>
          <p:spPr bwMode="auto">
            <a:xfrm>
              <a:off x="3758821" y="1751725"/>
              <a:ext cx="186198" cy="186198"/>
            </a:xfrm>
            <a:prstGeom prst="line">
              <a:avLst/>
            </a:prstGeom>
            <a:noFill/>
            <a:ln w="9525">
              <a:solidFill>
                <a:schemeClr val="tx1"/>
              </a:solidFill>
              <a:round/>
              <a:headEnd/>
              <a:tailEnd/>
            </a:ln>
          </p:spPr>
        </p:cxnSp>
        <p:cxnSp>
          <p:nvCxnSpPr>
            <p:cNvPr id="700" name="直線コネクタ 212"/>
            <p:cNvCxnSpPr>
              <a:cxnSpLocks noChangeShapeType="1"/>
              <a:stCxn id="677" idx="5"/>
              <a:endCxn id="681" idx="1"/>
            </p:cNvCxnSpPr>
            <p:nvPr/>
          </p:nvCxnSpPr>
          <p:spPr bwMode="auto">
            <a:xfrm>
              <a:off x="4046853" y="1751725"/>
              <a:ext cx="186198" cy="186198"/>
            </a:xfrm>
            <a:prstGeom prst="line">
              <a:avLst/>
            </a:prstGeom>
            <a:noFill/>
            <a:ln w="9525">
              <a:solidFill>
                <a:schemeClr val="tx1"/>
              </a:solidFill>
              <a:round/>
              <a:headEnd/>
              <a:tailEnd/>
            </a:ln>
          </p:spPr>
        </p:cxnSp>
        <p:cxnSp>
          <p:nvCxnSpPr>
            <p:cNvPr id="701" name="直線コネクタ 213"/>
            <p:cNvCxnSpPr>
              <a:cxnSpLocks noChangeShapeType="1"/>
              <a:stCxn id="682" idx="7"/>
              <a:endCxn id="68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02" name="直線コネクタ 214"/>
            <p:cNvCxnSpPr>
              <a:cxnSpLocks noChangeShapeType="1"/>
              <a:stCxn id="679" idx="5"/>
              <a:endCxn id="683" idx="1"/>
            </p:cNvCxnSpPr>
            <p:nvPr/>
          </p:nvCxnSpPr>
          <p:spPr bwMode="auto">
            <a:xfrm>
              <a:off x="3758821" y="2039757"/>
              <a:ext cx="186198" cy="186198"/>
            </a:xfrm>
            <a:prstGeom prst="line">
              <a:avLst/>
            </a:prstGeom>
            <a:noFill/>
            <a:ln w="9525">
              <a:solidFill>
                <a:schemeClr val="tx1"/>
              </a:solidFill>
              <a:round/>
              <a:headEnd/>
              <a:tailEnd/>
            </a:ln>
          </p:spPr>
        </p:cxnSp>
        <p:cxnSp>
          <p:nvCxnSpPr>
            <p:cNvPr id="703" name="直線コネクタ 215"/>
            <p:cNvCxnSpPr>
              <a:cxnSpLocks noChangeShapeType="1"/>
              <a:stCxn id="683" idx="7"/>
              <a:endCxn id="68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04" name="直線コネクタ 216"/>
            <p:cNvCxnSpPr>
              <a:cxnSpLocks noChangeShapeType="1"/>
              <a:stCxn id="680" idx="5"/>
              <a:endCxn id="68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705" name="グループ化 217"/>
          <p:cNvGrpSpPr>
            <a:grpSpLocks/>
          </p:cNvGrpSpPr>
          <p:nvPr/>
        </p:nvGrpSpPr>
        <p:grpSpPr bwMode="auto">
          <a:xfrm>
            <a:off x="7956848" y="3571825"/>
            <a:ext cx="719137" cy="720725"/>
            <a:chOff x="3635896" y="1628800"/>
            <a:chExt cx="720080" cy="720080"/>
          </a:xfrm>
        </p:grpSpPr>
        <p:sp>
          <p:nvSpPr>
            <p:cNvPr id="706" name="円/楕円 21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07" name="円/楕円 21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08" name="円/楕円 22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09" name="円/楕円 22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0" name="円/楕円 22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1" name="円/楕円 22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2" name="円/楕円 22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3" name="円/楕円 22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4" name="円/楕円 22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715" name="直線コネクタ 227"/>
            <p:cNvCxnSpPr>
              <a:cxnSpLocks noChangeShapeType="1"/>
              <a:stCxn id="706" idx="6"/>
              <a:endCxn id="707" idx="2"/>
            </p:cNvCxnSpPr>
            <p:nvPr/>
          </p:nvCxnSpPr>
          <p:spPr bwMode="auto">
            <a:xfrm>
              <a:off x="3779912" y="1700808"/>
              <a:ext cx="144016" cy="0"/>
            </a:xfrm>
            <a:prstGeom prst="line">
              <a:avLst/>
            </a:prstGeom>
            <a:noFill/>
            <a:ln w="9525">
              <a:solidFill>
                <a:schemeClr val="tx1"/>
              </a:solidFill>
              <a:round/>
              <a:headEnd/>
              <a:tailEnd/>
            </a:ln>
          </p:spPr>
        </p:cxnSp>
        <p:cxnSp>
          <p:nvCxnSpPr>
            <p:cNvPr id="716" name="直線コネクタ 22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717" name="直線コネクタ 22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718" name="直線コネクタ 23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719" name="直線コネクタ 23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720" name="直線コネクタ 23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721" name="直線コネクタ 233"/>
            <p:cNvCxnSpPr>
              <a:cxnSpLocks noChangeShapeType="1"/>
              <a:stCxn id="706" idx="4"/>
              <a:endCxn id="709" idx="0"/>
            </p:cNvCxnSpPr>
            <p:nvPr/>
          </p:nvCxnSpPr>
          <p:spPr bwMode="auto">
            <a:xfrm>
              <a:off x="3707904" y="1772816"/>
              <a:ext cx="0" cy="144016"/>
            </a:xfrm>
            <a:prstGeom prst="line">
              <a:avLst/>
            </a:prstGeom>
            <a:noFill/>
            <a:ln w="9525">
              <a:solidFill>
                <a:schemeClr val="tx1"/>
              </a:solidFill>
              <a:round/>
              <a:headEnd/>
              <a:tailEnd/>
            </a:ln>
          </p:spPr>
        </p:cxnSp>
        <p:cxnSp>
          <p:nvCxnSpPr>
            <p:cNvPr id="722" name="直線コネクタ 23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723" name="直線コネクタ 23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724" name="直線コネクタ 23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725" name="直線コネクタ 23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726" name="直線コネクタ 23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727" name="直線コネクタ 239"/>
            <p:cNvCxnSpPr>
              <a:cxnSpLocks noChangeShapeType="1"/>
              <a:stCxn id="709" idx="7"/>
              <a:endCxn id="70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728" name="直線コネクタ 240"/>
            <p:cNvCxnSpPr>
              <a:cxnSpLocks noChangeShapeType="1"/>
              <a:stCxn id="710" idx="7"/>
              <a:endCxn id="70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729" name="直線コネクタ 241"/>
            <p:cNvCxnSpPr>
              <a:cxnSpLocks noChangeShapeType="1"/>
              <a:stCxn id="706" idx="5"/>
              <a:endCxn id="710" idx="1"/>
            </p:cNvCxnSpPr>
            <p:nvPr/>
          </p:nvCxnSpPr>
          <p:spPr bwMode="auto">
            <a:xfrm>
              <a:off x="3758821" y="1751725"/>
              <a:ext cx="186198" cy="186198"/>
            </a:xfrm>
            <a:prstGeom prst="line">
              <a:avLst/>
            </a:prstGeom>
            <a:noFill/>
            <a:ln w="9525">
              <a:solidFill>
                <a:schemeClr val="tx1"/>
              </a:solidFill>
              <a:round/>
              <a:headEnd/>
              <a:tailEnd/>
            </a:ln>
          </p:spPr>
        </p:cxnSp>
        <p:cxnSp>
          <p:nvCxnSpPr>
            <p:cNvPr id="730" name="直線コネクタ 242"/>
            <p:cNvCxnSpPr>
              <a:cxnSpLocks noChangeShapeType="1"/>
              <a:stCxn id="707" idx="5"/>
              <a:endCxn id="711" idx="1"/>
            </p:cNvCxnSpPr>
            <p:nvPr/>
          </p:nvCxnSpPr>
          <p:spPr bwMode="auto">
            <a:xfrm>
              <a:off x="4046853" y="1751725"/>
              <a:ext cx="186198" cy="186198"/>
            </a:xfrm>
            <a:prstGeom prst="line">
              <a:avLst/>
            </a:prstGeom>
            <a:noFill/>
            <a:ln w="9525">
              <a:solidFill>
                <a:schemeClr val="tx1"/>
              </a:solidFill>
              <a:round/>
              <a:headEnd/>
              <a:tailEnd/>
            </a:ln>
          </p:spPr>
        </p:cxnSp>
        <p:cxnSp>
          <p:nvCxnSpPr>
            <p:cNvPr id="731" name="直線コネクタ 243"/>
            <p:cNvCxnSpPr>
              <a:cxnSpLocks noChangeShapeType="1"/>
              <a:stCxn id="712" idx="7"/>
              <a:endCxn id="71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32" name="直線コネクタ 244"/>
            <p:cNvCxnSpPr>
              <a:cxnSpLocks noChangeShapeType="1"/>
              <a:stCxn id="709" idx="5"/>
              <a:endCxn id="713" idx="1"/>
            </p:cNvCxnSpPr>
            <p:nvPr/>
          </p:nvCxnSpPr>
          <p:spPr bwMode="auto">
            <a:xfrm>
              <a:off x="3758821" y="2039757"/>
              <a:ext cx="186198" cy="186198"/>
            </a:xfrm>
            <a:prstGeom prst="line">
              <a:avLst/>
            </a:prstGeom>
            <a:noFill/>
            <a:ln w="9525">
              <a:solidFill>
                <a:schemeClr val="tx1"/>
              </a:solidFill>
              <a:round/>
              <a:headEnd/>
              <a:tailEnd/>
            </a:ln>
          </p:spPr>
        </p:cxnSp>
        <p:cxnSp>
          <p:nvCxnSpPr>
            <p:cNvPr id="733" name="直線コネクタ 245"/>
            <p:cNvCxnSpPr>
              <a:cxnSpLocks noChangeShapeType="1"/>
              <a:stCxn id="713" idx="7"/>
              <a:endCxn id="71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34" name="直線コネクタ 246"/>
            <p:cNvCxnSpPr>
              <a:cxnSpLocks noChangeShapeType="1"/>
              <a:stCxn id="710" idx="5"/>
              <a:endCxn id="71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735" name="グループ化 247"/>
          <p:cNvGrpSpPr>
            <a:grpSpLocks/>
          </p:cNvGrpSpPr>
          <p:nvPr/>
        </p:nvGrpSpPr>
        <p:grpSpPr bwMode="auto">
          <a:xfrm>
            <a:off x="6228060" y="4148088"/>
            <a:ext cx="720725" cy="720725"/>
            <a:chOff x="3635896" y="1628800"/>
            <a:chExt cx="720080" cy="720080"/>
          </a:xfrm>
        </p:grpSpPr>
        <p:sp>
          <p:nvSpPr>
            <p:cNvPr id="736" name="円/楕円 24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37" name="円/楕円 24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38" name="円/楕円 25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39" name="円/楕円 25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0" name="円/楕円 25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1" name="円/楕円 25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2" name="円/楕円 25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3" name="円/楕円 25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4" name="円/楕円 25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745" name="直線コネクタ 257"/>
            <p:cNvCxnSpPr>
              <a:cxnSpLocks noChangeShapeType="1"/>
              <a:stCxn id="736" idx="6"/>
              <a:endCxn id="737" idx="2"/>
            </p:cNvCxnSpPr>
            <p:nvPr/>
          </p:nvCxnSpPr>
          <p:spPr bwMode="auto">
            <a:xfrm>
              <a:off x="3779912" y="1700808"/>
              <a:ext cx="144016" cy="0"/>
            </a:xfrm>
            <a:prstGeom prst="line">
              <a:avLst/>
            </a:prstGeom>
            <a:noFill/>
            <a:ln w="9525">
              <a:solidFill>
                <a:schemeClr val="tx1"/>
              </a:solidFill>
              <a:round/>
              <a:headEnd/>
              <a:tailEnd/>
            </a:ln>
          </p:spPr>
        </p:cxnSp>
        <p:cxnSp>
          <p:nvCxnSpPr>
            <p:cNvPr id="746" name="直線コネクタ 25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747" name="直線コネクタ 25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748" name="直線コネクタ 26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749" name="直線コネクタ 26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750" name="直線コネクタ 26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751" name="直線コネクタ 263"/>
            <p:cNvCxnSpPr>
              <a:cxnSpLocks noChangeShapeType="1"/>
              <a:stCxn id="736" idx="4"/>
              <a:endCxn id="739" idx="0"/>
            </p:cNvCxnSpPr>
            <p:nvPr/>
          </p:nvCxnSpPr>
          <p:spPr bwMode="auto">
            <a:xfrm>
              <a:off x="3707904" y="1772816"/>
              <a:ext cx="0" cy="144016"/>
            </a:xfrm>
            <a:prstGeom prst="line">
              <a:avLst/>
            </a:prstGeom>
            <a:noFill/>
            <a:ln w="9525">
              <a:solidFill>
                <a:schemeClr val="tx1"/>
              </a:solidFill>
              <a:round/>
              <a:headEnd/>
              <a:tailEnd/>
            </a:ln>
          </p:spPr>
        </p:cxnSp>
        <p:cxnSp>
          <p:nvCxnSpPr>
            <p:cNvPr id="752" name="直線コネクタ 26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753" name="直線コネクタ 26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754" name="直線コネクタ 26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755" name="直線コネクタ 26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756" name="直線コネクタ 26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757" name="直線コネクタ 269"/>
            <p:cNvCxnSpPr>
              <a:cxnSpLocks noChangeShapeType="1"/>
              <a:stCxn id="739" idx="7"/>
              <a:endCxn id="73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758" name="直線コネクタ 270"/>
            <p:cNvCxnSpPr>
              <a:cxnSpLocks noChangeShapeType="1"/>
              <a:stCxn id="740" idx="7"/>
              <a:endCxn id="73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759" name="直線コネクタ 271"/>
            <p:cNvCxnSpPr>
              <a:cxnSpLocks noChangeShapeType="1"/>
              <a:stCxn id="736" idx="5"/>
              <a:endCxn id="740" idx="1"/>
            </p:cNvCxnSpPr>
            <p:nvPr/>
          </p:nvCxnSpPr>
          <p:spPr bwMode="auto">
            <a:xfrm>
              <a:off x="3758821" y="1751725"/>
              <a:ext cx="186198" cy="186198"/>
            </a:xfrm>
            <a:prstGeom prst="line">
              <a:avLst/>
            </a:prstGeom>
            <a:noFill/>
            <a:ln w="9525">
              <a:solidFill>
                <a:schemeClr val="tx1"/>
              </a:solidFill>
              <a:round/>
              <a:headEnd/>
              <a:tailEnd/>
            </a:ln>
          </p:spPr>
        </p:cxnSp>
        <p:cxnSp>
          <p:nvCxnSpPr>
            <p:cNvPr id="760" name="直線コネクタ 272"/>
            <p:cNvCxnSpPr>
              <a:cxnSpLocks noChangeShapeType="1"/>
              <a:stCxn id="737" idx="5"/>
              <a:endCxn id="741" idx="1"/>
            </p:cNvCxnSpPr>
            <p:nvPr/>
          </p:nvCxnSpPr>
          <p:spPr bwMode="auto">
            <a:xfrm>
              <a:off x="4046853" y="1751725"/>
              <a:ext cx="186198" cy="186198"/>
            </a:xfrm>
            <a:prstGeom prst="line">
              <a:avLst/>
            </a:prstGeom>
            <a:noFill/>
            <a:ln w="9525">
              <a:solidFill>
                <a:schemeClr val="tx1"/>
              </a:solidFill>
              <a:round/>
              <a:headEnd/>
              <a:tailEnd/>
            </a:ln>
          </p:spPr>
        </p:cxnSp>
        <p:cxnSp>
          <p:nvCxnSpPr>
            <p:cNvPr id="761" name="直線コネクタ 273"/>
            <p:cNvCxnSpPr>
              <a:cxnSpLocks noChangeShapeType="1"/>
              <a:stCxn id="742" idx="7"/>
              <a:endCxn id="74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62" name="直線コネクタ 274"/>
            <p:cNvCxnSpPr>
              <a:cxnSpLocks noChangeShapeType="1"/>
              <a:stCxn id="739" idx="5"/>
              <a:endCxn id="743" idx="1"/>
            </p:cNvCxnSpPr>
            <p:nvPr/>
          </p:nvCxnSpPr>
          <p:spPr bwMode="auto">
            <a:xfrm>
              <a:off x="3758821" y="2039757"/>
              <a:ext cx="186198" cy="186198"/>
            </a:xfrm>
            <a:prstGeom prst="line">
              <a:avLst/>
            </a:prstGeom>
            <a:noFill/>
            <a:ln w="9525">
              <a:solidFill>
                <a:schemeClr val="tx1"/>
              </a:solidFill>
              <a:round/>
              <a:headEnd/>
              <a:tailEnd/>
            </a:ln>
          </p:spPr>
        </p:cxnSp>
        <p:cxnSp>
          <p:nvCxnSpPr>
            <p:cNvPr id="763" name="直線コネクタ 275"/>
            <p:cNvCxnSpPr>
              <a:cxnSpLocks noChangeShapeType="1"/>
              <a:stCxn id="743" idx="7"/>
              <a:endCxn id="74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64" name="直線コネクタ 276"/>
            <p:cNvCxnSpPr>
              <a:cxnSpLocks noChangeShapeType="1"/>
              <a:stCxn id="740" idx="5"/>
              <a:endCxn id="74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765" name="グループ化 277"/>
          <p:cNvGrpSpPr>
            <a:grpSpLocks/>
          </p:cNvGrpSpPr>
          <p:nvPr/>
        </p:nvGrpSpPr>
        <p:grpSpPr bwMode="auto">
          <a:xfrm>
            <a:off x="6804323" y="4148088"/>
            <a:ext cx="719137" cy="720725"/>
            <a:chOff x="3635896" y="1628800"/>
            <a:chExt cx="720080" cy="720080"/>
          </a:xfrm>
        </p:grpSpPr>
        <p:sp>
          <p:nvSpPr>
            <p:cNvPr id="766" name="円/楕円 27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67" name="円/楕円 27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68" name="円/楕円 28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69" name="円/楕円 28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0" name="円/楕円 28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1" name="円/楕円 28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2" name="円/楕円 28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3" name="円/楕円 28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4" name="円/楕円 28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775" name="直線コネクタ 287"/>
            <p:cNvCxnSpPr>
              <a:cxnSpLocks noChangeShapeType="1"/>
              <a:stCxn id="766" idx="6"/>
              <a:endCxn id="767" idx="2"/>
            </p:cNvCxnSpPr>
            <p:nvPr/>
          </p:nvCxnSpPr>
          <p:spPr bwMode="auto">
            <a:xfrm>
              <a:off x="3779912" y="1700808"/>
              <a:ext cx="144016" cy="0"/>
            </a:xfrm>
            <a:prstGeom prst="line">
              <a:avLst/>
            </a:prstGeom>
            <a:noFill/>
            <a:ln w="9525">
              <a:solidFill>
                <a:schemeClr val="tx1"/>
              </a:solidFill>
              <a:round/>
              <a:headEnd/>
              <a:tailEnd/>
            </a:ln>
          </p:spPr>
        </p:cxnSp>
        <p:cxnSp>
          <p:nvCxnSpPr>
            <p:cNvPr id="776" name="直線コネクタ 28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777" name="直線コネクタ 28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778" name="直線コネクタ 29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779" name="直線コネクタ 29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780" name="直線コネクタ 29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781" name="直線コネクタ 293"/>
            <p:cNvCxnSpPr>
              <a:cxnSpLocks noChangeShapeType="1"/>
              <a:stCxn id="766" idx="4"/>
              <a:endCxn id="769" idx="0"/>
            </p:cNvCxnSpPr>
            <p:nvPr/>
          </p:nvCxnSpPr>
          <p:spPr bwMode="auto">
            <a:xfrm>
              <a:off x="3707904" y="1772816"/>
              <a:ext cx="0" cy="144016"/>
            </a:xfrm>
            <a:prstGeom prst="line">
              <a:avLst/>
            </a:prstGeom>
            <a:noFill/>
            <a:ln w="9525">
              <a:solidFill>
                <a:schemeClr val="tx1"/>
              </a:solidFill>
              <a:round/>
              <a:headEnd/>
              <a:tailEnd/>
            </a:ln>
          </p:spPr>
        </p:cxnSp>
        <p:cxnSp>
          <p:nvCxnSpPr>
            <p:cNvPr id="782" name="直線コネクタ 29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783" name="直線コネクタ 29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784" name="直線コネクタ 29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785" name="直線コネクタ 29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786" name="直線コネクタ 29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787" name="直線コネクタ 299"/>
            <p:cNvCxnSpPr>
              <a:cxnSpLocks noChangeShapeType="1"/>
              <a:stCxn id="769" idx="7"/>
              <a:endCxn id="76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788" name="直線コネクタ 300"/>
            <p:cNvCxnSpPr>
              <a:cxnSpLocks noChangeShapeType="1"/>
              <a:stCxn id="770" idx="7"/>
              <a:endCxn id="76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789" name="直線コネクタ 301"/>
            <p:cNvCxnSpPr>
              <a:cxnSpLocks noChangeShapeType="1"/>
              <a:stCxn id="766" idx="5"/>
              <a:endCxn id="770" idx="1"/>
            </p:cNvCxnSpPr>
            <p:nvPr/>
          </p:nvCxnSpPr>
          <p:spPr bwMode="auto">
            <a:xfrm>
              <a:off x="3758821" y="1751725"/>
              <a:ext cx="186198" cy="186198"/>
            </a:xfrm>
            <a:prstGeom prst="line">
              <a:avLst/>
            </a:prstGeom>
            <a:noFill/>
            <a:ln w="9525">
              <a:solidFill>
                <a:schemeClr val="tx1"/>
              </a:solidFill>
              <a:round/>
              <a:headEnd/>
              <a:tailEnd/>
            </a:ln>
          </p:spPr>
        </p:cxnSp>
        <p:cxnSp>
          <p:nvCxnSpPr>
            <p:cNvPr id="790" name="直線コネクタ 302"/>
            <p:cNvCxnSpPr>
              <a:cxnSpLocks noChangeShapeType="1"/>
              <a:stCxn id="767" idx="5"/>
              <a:endCxn id="771" idx="1"/>
            </p:cNvCxnSpPr>
            <p:nvPr/>
          </p:nvCxnSpPr>
          <p:spPr bwMode="auto">
            <a:xfrm>
              <a:off x="4046853" y="1751725"/>
              <a:ext cx="186198" cy="186198"/>
            </a:xfrm>
            <a:prstGeom prst="line">
              <a:avLst/>
            </a:prstGeom>
            <a:noFill/>
            <a:ln w="9525">
              <a:solidFill>
                <a:schemeClr val="tx1"/>
              </a:solidFill>
              <a:round/>
              <a:headEnd/>
              <a:tailEnd/>
            </a:ln>
          </p:spPr>
        </p:cxnSp>
        <p:cxnSp>
          <p:nvCxnSpPr>
            <p:cNvPr id="791" name="直線コネクタ 303"/>
            <p:cNvCxnSpPr>
              <a:cxnSpLocks noChangeShapeType="1"/>
              <a:stCxn id="772" idx="7"/>
              <a:endCxn id="77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92" name="直線コネクタ 304"/>
            <p:cNvCxnSpPr>
              <a:cxnSpLocks noChangeShapeType="1"/>
              <a:stCxn id="769" idx="5"/>
              <a:endCxn id="773" idx="1"/>
            </p:cNvCxnSpPr>
            <p:nvPr/>
          </p:nvCxnSpPr>
          <p:spPr bwMode="auto">
            <a:xfrm>
              <a:off x="3758821" y="2039757"/>
              <a:ext cx="186198" cy="186198"/>
            </a:xfrm>
            <a:prstGeom prst="line">
              <a:avLst/>
            </a:prstGeom>
            <a:noFill/>
            <a:ln w="9525">
              <a:solidFill>
                <a:schemeClr val="tx1"/>
              </a:solidFill>
              <a:round/>
              <a:headEnd/>
              <a:tailEnd/>
            </a:ln>
          </p:spPr>
        </p:cxnSp>
        <p:cxnSp>
          <p:nvCxnSpPr>
            <p:cNvPr id="793" name="直線コネクタ 305"/>
            <p:cNvCxnSpPr>
              <a:cxnSpLocks noChangeShapeType="1"/>
              <a:stCxn id="773" idx="7"/>
              <a:endCxn id="77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94" name="直線コネクタ 306"/>
            <p:cNvCxnSpPr>
              <a:cxnSpLocks noChangeShapeType="1"/>
              <a:stCxn id="770" idx="5"/>
              <a:endCxn id="77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795" name="グループ化 307"/>
          <p:cNvGrpSpPr>
            <a:grpSpLocks/>
          </p:cNvGrpSpPr>
          <p:nvPr/>
        </p:nvGrpSpPr>
        <p:grpSpPr bwMode="auto">
          <a:xfrm>
            <a:off x="7380585" y="4148088"/>
            <a:ext cx="719138" cy="720725"/>
            <a:chOff x="3635896" y="1628800"/>
            <a:chExt cx="720080" cy="720080"/>
          </a:xfrm>
        </p:grpSpPr>
        <p:sp>
          <p:nvSpPr>
            <p:cNvPr id="796" name="円/楕円 30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97" name="円/楕円 30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98" name="円/楕円 31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99" name="円/楕円 31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0" name="円/楕円 31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1" name="円/楕円 31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2" name="円/楕円 31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3" name="円/楕円 31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4" name="円/楕円 31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05" name="直線コネクタ 317"/>
            <p:cNvCxnSpPr>
              <a:cxnSpLocks noChangeShapeType="1"/>
              <a:stCxn id="796" idx="6"/>
              <a:endCxn id="797" idx="2"/>
            </p:cNvCxnSpPr>
            <p:nvPr/>
          </p:nvCxnSpPr>
          <p:spPr bwMode="auto">
            <a:xfrm>
              <a:off x="3779912" y="1700808"/>
              <a:ext cx="144016" cy="0"/>
            </a:xfrm>
            <a:prstGeom prst="line">
              <a:avLst/>
            </a:prstGeom>
            <a:noFill/>
            <a:ln w="9525">
              <a:solidFill>
                <a:schemeClr val="tx1"/>
              </a:solidFill>
              <a:round/>
              <a:headEnd/>
              <a:tailEnd/>
            </a:ln>
          </p:spPr>
        </p:cxnSp>
        <p:cxnSp>
          <p:nvCxnSpPr>
            <p:cNvPr id="806" name="直線コネクタ 31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07" name="直線コネクタ 31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08" name="直線コネクタ 32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09" name="直線コネクタ 32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10" name="直線コネクタ 32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11" name="直線コネクタ 323"/>
            <p:cNvCxnSpPr>
              <a:cxnSpLocks noChangeShapeType="1"/>
              <a:stCxn id="796" idx="4"/>
              <a:endCxn id="799" idx="0"/>
            </p:cNvCxnSpPr>
            <p:nvPr/>
          </p:nvCxnSpPr>
          <p:spPr bwMode="auto">
            <a:xfrm>
              <a:off x="3707904" y="1772816"/>
              <a:ext cx="0" cy="144016"/>
            </a:xfrm>
            <a:prstGeom prst="line">
              <a:avLst/>
            </a:prstGeom>
            <a:noFill/>
            <a:ln w="9525">
              <a:solidFill>
                <a:schemeClr val="tx1"/>
              </a:solidFill>
              <a:round/>
              <a:headEnd/>
              <a:tailEnd/>
            </a:ln>
          </p:spPr>
        </p:cxnSp>
        <p:cxnSp>
          <p:nvCxnSpPr>
            <p:cNvPr id="812" name="直線コネクタ 32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13" name="直線コネクタ 32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14" name="直線コネクタ 32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15" name="直線コネクタ 32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16" name="直線コネクタ 32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17" name="直線コネクタ 329"/>
            <p:cNvCxnSpPr>
              <a:cxnSpLocks noChangeShapeType="1"/>
              <a:stCxn id="799" idx="7"/>
              <a:endCxn id="79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18" name="直線コネクタ 330"/>
            <p:cNvCxnSpPr>
              <a:cxnSpLocks noChangeShapeType="1"/>
              <a:stCxn id="800" idx="7"/>
              <a:endCxn id="79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19" name="直線コネクタ 331"/>
            <p:cNvCxnSpPr>
              <a:cxnSpLocks noChangeShapeType="1"/>
              <a:stCxn id="796" idx="5"/>
              <a:endCxn id="800" idx="1"/>
            </p:cNvCxnSpPr>
            <p:nvPr/>
          </p:nvCxnSpPr>
          <p:spPr bwMode="auto">
            <a:xfrm>
              <a:off x="3758821" y="1751725"/>
              <a:ext cx="186198" cy="186198"/>
            </a:xfrm>
            <a:prstGeom prst="line">
              <a:avLst/>
            </a:prstGeom>
            <a:noFill/>
            <a:ln w="9525">
              <a:solidFill>
                <a:schemeClr val="tx1"/>
              </a:solidFill>
              <a:round/>
              <a:headEnd/>
              <a:tailEnd/>
            </a:ln>
          </p:spPr>
        </p:cxnSp>
        <p:cxnSp>
          <p:nvCxnSpPr>
            <p:cNvPr id="820" name="直線コネクタ 332"/>
            <p:cNvCxnSpPr>
              <a:cxnSpLocks noChangeShapeType="1"/>
              <a:stCxn id="797" idx="5"/>
              <a:endCxn id="801" idx="1"/>
            </p:cNvCxnSpPr>
            <p:nvPr/>
          </p:nvCxnSpPr>
          <p:spPr bwMode="auto">
            <a:xfrm>
              <a:off x="4046853" y="1751725"/>
              <a:ext cx="186198" cy="186198"/>
            </a:xfrm>
            <a:prstGeom prst="line">
              <a:avLst/>
            </a:prstGeom>
            <a:noFill/>
            <a:ln w="9525">
              <a:solidFill>
                <a:schemeClr val="tx1"/>
              </a:solidFill>
              <a:round/>
              <a:headEnd/>
              <a:tailEnd/>
            </a:ln>
          </p:spPr>
        </p:cxnSp>
        <p:cxnSp>
          <p:nvCxnSpPr>
            <p:cNvPr id="821" name="直線コネクタ 333"/>
            <p:cNvCxnSpPr>
              <a:cxnSpLocks noChangeShapeType="1"/>
              <a:stCxn id="802" idx="7"/>
              <a:endCxn id="80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22" name="直線コネクタ 334"/>
            <p:cNvCxnSpPr>
              <a:cxnSpLocks noChangeShapeType="1"/>
              <a:stCxn id="799" idx="5"/>
              <a:endCxn id="803" idx="1"/>
            </p:cNvCxnSpPr>
            <p:nvPr/>
          </p:nvCxnSpPr>
          <p:spPr bwMode="auto">
            <a:xfrm>
              <a:off x="3758821" y="2039757"/>
              <a:ext cx="186198" cy="186198"/>
            </a:xfrm>
            <a:prstGeom prst="line">
              <a:avLst/>
            </a:prstGeom>
            <a:noFill/>
            <a:ln w="9525">
              <a:solidFill>
                <a:schemeClr val="tx1"/>
              </a:solidFill>
              <a:round/>
              <a:headEnd/>
              <a:tailEnd/>
            </a:ln>
          </p:spPr>
        </p:cxnSp>
        <p:cxnSp>
          <p:nvCxnSpPr>
            <p:cNvPr id="823" name="直線コネクタ 335"/>
            <p:cNvCxnSpPr>
              <a:cxnSpLocks noChangeShapeType="1"/>
              <a:stCxn id="803" idx="7"/>
              <a:endCxn id="80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24" name="直線コネクタ 336"/>
            <p:cNvCxnSpPr>
              <a:cxnSpLocks noChangeShapeType="1"/>
              <a:stCxn id="800" idx="5"/>
              <a:endCxn id="80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5" name="グループ化 337"/>
          <p:cNvGrpSpPr>
            <a:grpSpLocks/>
          </p:cNvGrpSpPr>
          <p:nvPr/>
        </p:nvGrpSpPr>
        <p:grpSpPr bwMode="auto">
          <a:xfrm>
            <a:off x="7956848" y="4148088"/>
            <a:ext cx="719137" cy="720725"/>
            <a:chOff x="3635896" y="1628800"/>
            <a:chExt cx="720080" cy="720080"/>
          </a:xfrm>
        </p:grpSpPr>
        <p:sp>
          <p:nvSpPr>
            <p:cNvPr id="826" name="円/楕円 33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7" name="円/楕円 33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8" name="円/楕円 34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9" name="円/楕円 34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0" name="円/楕円 34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1" name="円/楕円 34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2" name="円/楕円 34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3" name="円/楕円 34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4" name="円/楕円 34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35" name="直線コネクタ 347"/>
            <p:cNvCxnSpPr>
              <a:cxnSpLocks noChangeShapeType="1"/>
              <a:stCxn id="826" idx="6"/>
              <a:endCxn id="827" idx="2"/>
            </p:cNvCxnSpPr>
            <p:nvPr/>
          </p:nvCxnSpPr>
          <p:spPr bwMode="auto">
            <a:xfrm>
              <a:off x="3779912" y="1700808"/>
              <a:ext cx="144016" cy="0"/>
            </a:xfrm>
            <a:prstGeom prst="line">
              <a:avLst/>
            </a:prstGeom>
            <a:noFill/>
            <a:ln w="9525">
              <a:solidFill>
                <a:schemeClr val="tx1"/>
              </a:solidFill>
              <a:round/>
              <a:headEnd/>
              <a:tailEnd/>
            </a:ln>
          </p:spPr>
        </p:cxnSp>
        <p:cxnSp>
          <p:nvCxnSpPr>
            <p:cNvPr id="836" name="直線コネクタ 34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37" name="直線コネクタ 34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38" name="直線コネクタ 35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39" name="直線コネクタ 35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40" name="直線コネクタ 35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41" name="直線コネクタ 353"/>
            <p:cNvCxnSpPr>
              <a:cxnSpLocks noChangeShapeType="1"/>
              <a:stCxn id="826" idx="4"/>
              <a:endCxn id="829" idx="0"/>
            </p:cNvCxnSpPr>
            <p:nvPr/>
          </p:nvCxnSpPr>
          <p:spPr bwMode="auto">
            <a:xfrm>
              <a:off x="3707904" y="1772816"/>
              <a:ext cx="0" cy="144016"/>
            </a:xfrm>
            <a:prstGeom prst="line">
              <a:avLst/>
            </a:prstGeom>
            <a:noFill/>
            <a:ln w="9525">
              <a:solidFill>
                <a:schemeClr val="tx1"/>
              </a:solidFill>
              <a:round/>
              <a:headEnd/>
              <a:tailEnd/>
            </a:ln>
          </p:spPr>
        </p:cxnSp>
        <p:cxnSp>
          <p:nvCxnSpPr>
            <p:cNvPr id="842" name="直線コネクタ 35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43" name="直線コネクタ 35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44" name="直線コネクタ 35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45" name="直線コネクタ 35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46" name="直線コネクタ 35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47" name="直線コネクタ 359"/>
            <p:cNvCxnSpPr>
              <a:cxnSpLocks noChangeShapeType="1"/>
              <a:stCxn id="829" idx="7"/>
              <a:endCxn id="82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48" name="直線コネクタ 360"/>
            <p:cNvCxnSpPr>
              <a:cxnSpLocks noChangeShapeType="1"/>
              <a:stCxn id="830" idx="7"/>
              <a:endCxn id="82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49" name="直線コネクタ 361"/>
            <p:cNvCxnSpPr>
              <a:cxnSpLocks noChangeShapeType="1"/>
              <a:stCxn id="826" idx="5"/>
              <a:endCxn id="830" idx="1"/>
            </p:cNvCxnSpPr>
            <p:nvPr/>
          </p:nvCxnSpPr>
          <p:spPr bwMode="auto">
            <a:xfrm>
              <a:off x="3758821" y="1751725"/>
              <a:ext cx="186198" cy="186198"/>
            </a:xfrm>
            <a:prstGeom prst="line">
              <a:avLst/>
            </a:prstGeom>
            <a:noFill/>
            <a:ln w="9525">
              <a:solidFill>
                <a:schemeClr val="tx1"/>
              </a:solidFill>
              <a:round/>
              <a:headEnd/>
              <a:tailEnd/>
            </a:ln>
          </p:spPr>
        </p:cxnSp>
        <p:cxnSp>
          <p:nvCxnSpPr>
            <p:cNvPr id="850" name="直線コネクタ 362"/>
            <p:cNvCxnSpPr>
              <a:cxnSpLocks noChangeShapeType="1"/>
              <a:stCxn id="827" idx="5"/>
              <a:endCxn id="831" idx="1"/>
            </p:cNvCxnSpPr>
            <p:nvPr/>
          </p:nvCxnSpPr>
          <p:spPr bwMode="auto">
            <a:xfrm>
              <a:off x="4046853" y="1751725"/>
              <a:ext cx="186198" cy="186198"/>
            </a:xfrm>
            <a:prstGeom prst="line">
              <a:avLst/>
            </a:prstGeom>
            <a:noFill/>
            <a:ln w="9525">
              <a:solidFill>
                <a:schemeClr val="tx1"/>
              </a:solidFill>
              <a:round/>
              <a:headEnd/>
              <a:tailEnd/>
            </a:ln>
          </p:spPr>
        </p:cxnSp>
        <p:cxnSp>
          <p:nvCxnSpPr>
            <p:cNvPr id="851" name="直線コネクタ 363"/>
            <p:cNvCxnSpPr>
              <a:cxnSpLocks noChangeShapeType="1"/>
              <a:stCxn id="832" idx="7"/>
              <a:endCxn id="83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52" name="直線コネクタ 364"/>
            <p:cNvCxnSpPr>
              <a:cxnSpLocks noChangeShapeType="1"/>
              <a:stCxn id="829" idx="5"/>
              <a:endCxn id="833" idx="1"/>
            </p:cNvCxnSpPr>
            <p:nvPr/>
          </p:nvCxnSpPr>
          <p:spPr bwMode="auto">
            <a:xfrm>
              <a:off x="3758821" y="2039757"/>
              <a:ext cx="186198" cy="186198"/>
            </a:xfrm>
            <a:prstGeom prst="line">
              <a:avLst/>
            </a:prstGeom>
            <a:noFill/>
            <a:ln w="9525">
              <a:solidFill>
                <a:schemeClr val="tx1"/>
              </a:solidFill>
              <a:round/>
              <a:headEnd/>
              <a:tailEnd/>
            </a:ln>
          </p:spPr>
        </p:cxnSp>
        <p:cxnSp>
          <p:nvCxnSpPr>
            <p:cNvPr id="853" name="直線コネクタ 365"/>
            <p:cNvCxnSpPr>
              <a:cxnSpLocks noChangeShapeType="1"/>
              <a:stCxn id="833" idx="7"/>
              <a:endCxn id="83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54" name="直線コネクタ 366"/>
            <p:cNvCxnSpPr>
              <a:cxnSpLocks noChangeShapeType="1"/>
              <a:stCxn id="830" idx="5"/>
              <a:endCxn id="83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55" name="グループ化 367"/>
          <p:cNvGrpSpPr>
            <a:grpSpLocks/>
          </p:cNvGrpSpPr>
          <p:nvPr/>
        </p:nvGrpSpPr>
        <p:grpSpPr bwMode="auto">
          <a:xfrm>
            <a:off x="6228060" y="4724350"/>
            <a:ext cx="720725" cy="720725"/>
            <a:chOff x="3635896" y="1628800"/>
            <a:chExt cx="720080" cy="720080"/>
          </a:xfrm>
        </p:grpSpPr>
        <p:sp>
          <p:nvSpPr>
            <p:cNvPr id="856" name="円/楕円 36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7" name="円/楕円 36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8" name="円/楕円 37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9" name="円/楕円 37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0" name="円/楕円 37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1" name="円/楕円 37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2" name="円/楕円 37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3" name="円/楕円 37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4" name="円/楕円 37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65" name="直線コネクタ 377"/>
            <p:cNvCxnSpPr>
              <a:cxnSpLocks noChangeShapeType="1"/>
              <a:stCxn id="856" idx="6"/>
              <a:endCxn id="857" idx="2"/>
            </p:cNvCxnSpPr>
            <p:nvPr/>
          </p:nvCxnSpPr>
          <p:spPr bwMode="auto">
            <a:xfrm>
              <a:off x="3779912" y="1700808"/>
              <a:ext cx="144016" cy="0"/>
            </a:xfrm>
            <a:prstGeom prst="line">
              <a:avLst/>
            </a:prstGeom>
            <a:noFill/>
            <a:ln w="9525">
              <a:solidFill>
                <a:schemeClr val="tx1"/>
              </a:solidFill>
              <a:round/>
              <a:headEnd/>
              <a:tailEnd/>
            </a:ln>
          </p:spPr>
        </p:cxnSp>
        <p:cxnSp>
          <p:nvCxnSpPr>
            <p:cNvPr id="866" name="直線コネクタ 37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67" name="直線コネクタ 37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68" name="直線コネクタ 38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69" name="直線コネクタ 38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70" name="直線コネクタ 38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71" name="直線コネクタ 383"/>
            <p:cNvCxnSpPr>
              <a:cxnSpLocks noChangeShapeType="1"/>
              <a:stCxn id="856" idx="4"/>
              <a:endCxn id="859" idx="0"/>
            </p:cNvCxnSpPr>
            <p:nvPr/>
          </p:nvCxnSpPr>
          <p:spPr bwMode="auto">
            <a:xfrm>
              <a:off x="3707904" y="1772816"/>
              <a:ext cx="0" cy="144016"/>
            </a:xfrm>
            <a:prstGeom prst="line">
              <a:avLst/>
            </a:prstGeom>
            <a:noFill/>
            <a:ln w="9525">
              <a:solidFill>
                <a:schemeClr val="tx1"/>
              </a:solidFill>
              <a:round/>
              <a:headEnd/>
              <a:tailEnd/>
            </a:ln>
          </p:spPr>
        </p:cxnSp>
        <p:cxnSp>
          <p:nvCxnSpPr>
            <p:cNvPr id="872" name="直線コネクタ 38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73" name="直線コネクタ 38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74" name="直線コネクタ 38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75" name="直線コネクタ 38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76" name="直線コネクタ 38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77" name="直線コネクタ 389"/>
            <p:cNvCxnSpPr>
              <a:cxnSpLocks noChangeShapeType="1"/>
              <a:stCxn id="859" idx="7"/>
              <a:endCxn id="85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78" name="直線コネクタ 390"/>
            <p:cNvCxnSpPr>
              <a:cxnSpLocks noChangeShapeType="1"/>
              <a:stCxn id="860" idx="7"/>
              <a:endCxn id="85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79" name="直線コネクタ 391"/>
            <p:cNvCxnSpPr>
              <a:cxnSpLocks noChangeShapeType="1"/>
              <a:stCxn id="856" idx="5"/>
              <a:endCxn id="860" idx="1"/>
            </p:cNvCxnSpPr>
            <p:nvPr/>
          </p:nvCxnSpPr>
          <p:spPr bwMode="auto">
            <a:xfrm>
              <a:off x="3758821" y="1751725"/>
              <a:ext cx="186198" cy="186198"/>
            </a:xfrm>
            <a:prstGeom prst="line">
              <a:avLst/>
            </a:prstGeom>
            <a:noFill/>
            <a:ln w="9525">
              <a:solidFill>
                <a:schemeClr val="tx1"/>
              </a:solidFill>
              <a:round/>
              <a:headEnd/>
              <a:tailEnd/>
            </a:ln>
          </p:spPr>
        </p:cxnSp>
        <p:cxnSp>
          <p:nvCxnSpPr>
            <p:cNvPr id="880" name="直線コネクタ 392"/>
            <p:cNvCxnSpPr>
              <a:cxnSpLocks noChangeShapeType="1"/>
              <a:stCxn id="857" idx="5"/>
              <a:endCxn id="861" idx="1"/>
            </p:cNvCxnSpPr>
            <p:nvPr/>
          </p:nvCxnSpPr>
          <p:spPr bwMode="auto">
            <a:xfrm>
              <a:off x="4046853" y="1751725"/>
              <a:ext cx="186198" cy="186198"/>
            </a:xfrm>
            <a:prstGeom prst="line">
              <a:avLst/>
            </a:prstGeom>
            <a:noFill/>
            <a:ln w="9525">
              <a:solidFill>
                <a:schemeClr val="tx1"/>
              </a:solidFill>
              <a:round/>
              <a:headEnd/>
              <a:tailEnd/>
            </a:ln>
          </p:spPr>
        </p:cxnSp>
        <p:cxnSp>
          <p:nvCxnSpPr>
            <p:cNvPr id="881" name="直線コネクタ 393"/>
            <p:cNvCxnSpPr>
              <a:cxnSpLocks noChangeShapeType="1"/>
              <a:stCxn id="862" idx="7"/>
              <a:endCxn id="86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82" name="直線コネクタ 394"/>
            <p:cNvCxnSpPr>
              <a:cxnSpLocks noChangeShapeType="1"/>
              <a:stCxn id="859" idx="5"/>
              <a:endCxn id="863" idx="1"/>
            </p:cNvCxnSpPr>
            <p:nvPr/>
          </p:nvCxnSpPr>
          <p:spPr bwMode="auto">
            <a:xfrm>
              <a:off x="3758821" y="2039757"/>
              <a:ext cx="186198" cy="186198"/>
            </a:xfrm>
            <a:prstGeom prst="line">
              <a:avLst/>
            </a:prstGeom>
            <a:noFill/>
            <a:ln w="9525">
              <a:solidFill>
                <a:schemeClr val="tx1"/>
              </a:solidFill>
              <a:round/>
              <a:headEnd/>
              <a:tailEnd/>
            </a:ln>
          </p:spPr>
        </p:cxnSp>
        <p:cxnSp>
          <p:nvCxnSpPr>
            <p:cNvPr id="883" name="直線コネクタ 395"/>
            <p:cNvCxnSpPr>
              <a:cxnSpLocks noChangeShapeType="1"/>
              <a:stCxn id="863" idx="7"/>
              <a:endCxn id="86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84" name="直線コネクタ 396"/>
            <p:cNvCxnSpPr>
              <a:cxnSpLocks noChangeShapeType="1"/>
              <a:stCxn id="860" idx="5"/>
              <a:endCxn id="86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85" name="グループ化 397"/>
          <p:cNvGrpSpPr>
            <a:grpSpLocks/>
          </p:cNvGrpSpPr>
          <p:nvPr/>
        </p:nvGrpSpPr>
        <p:grpSpPr bwMode="auto">
          <a:xfrm>
            <a:off x="6804323" y="4724350"/>
            <a:ext cx="719137" cy="720725"/>
            <a:chOff x="3635896" y="1628800"/>
            <a:chExt cx="720080" cy="720080"/>
          </a:xfrm>
        </p:grpSpPr>
        <p:sp>
          <p:nvSpPr>
            <p:cNvPr id="886" name="円/楕円 39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7" name="円/楕円 39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8" name="円/楕円 40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9" name="円/楕円 40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0" name="円/楕円 40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1" name="円/楕円 40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2" name="円/楕円 40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3" name="円/楕円 40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4" name="円/楕円 40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95" name="直線コネクタ 407"/>
            <p:cNvCxnSpPr>
              <a:cxnSpLocks noChangeShapeType="1"/>
              <a:stCxn id="886" idx="6"/>
              <a:endCxn id="887" idx="2"/>
            </p:cNvCxnSpPr>
            <p:nvPr/>
          </p:nvCxnSpPr>
          <p:spPr bwMode="auto">
            <a:xfrm>
              <a:off x="3779912" y="1700808"/>
              <a:ext cx="144016" cy="0"/>
            </a:xfrm>
            <a:prstGeom prst="line">
              <a:avLst/>
            </a:prstGeom>
            <a:noFill/>
            <a:ln w="9525">
              <a:solidFill>
                <a:schemeClr val="tx1"/>
              </a:solidFill>
              <a:round/>
              <a:headEnd/>
              <a:tailEnd/>
            </a:ln>
          </p:spPr>
        </p:cxnSp>
        <p:cxnSp>
          <p:nvCxnSpPr>
            <p:cNvPr id="896" name="直線コネクタ 40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97" name="直線コネクタ 40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98" name="直線コネクタ 41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99" name="直線コネクタ 41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00" name="直線コネクタ 41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01" name="直線コネクタ 413"/>
            <p:cNvCxnSpPr>
              <a:cxnSpLocks noChangeShapeType="1"/>
              <a:stCxn id="886" idx="4"/>
              <a:endCxn id="889" idx="0"/>
            </p:cNvCxnSpPr>
            <p:nvPr/>
          </p:nvCxnSpPr>
          <p:spPr bwMode="auto">
            <a:xfrm>
              <a:off x="3707904" y="1772816"/>
              <a:ext cx="0" cy="144016"/>
            </a:xfrm>
            <a:prstGeom prst="line">
              <a:avLst/>
            </a:prstGeom>
            <a:noFill/>
            <a:ln w="9525">
              <a:solidFill>
                <a:schemeClr val="tx1"/>
              </a:solidFill>
              <a:round/>
              <a:headEnd/>
              <a:tailEnd/>
            </a:ln>
          </p:spPr>
        </p:cxnSp>
        <p:cxnSp>
          <p:nvCxnSpPr>
            <p:cNvPr id="902" name="直線コネクタ 41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03" name="直線コネクタ 41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04" name="直線コネクタ 41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05" name="直線コネクタ 41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06" name="直線コネクタ 41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07" name="直線コネクタ 419"/>
            <p:cNvCxnSpPr>
              <a:cxnSpLocks noChangeShapeType="1"/>
              <a:stCxn id="889" idx="7"/>
              <a:endCxn id="88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08" name="直線コネクタ 420"/>
            <p:cNvCxnSpPr>
              <a:cxnSpLocks noChangeShapeType="1"/>
              <a:stCxn id="890" idx="7"/>
              <a:endCxn id="88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09" name="直線コネクタ 421"/>
            <p:cNvCxnSpPr>
              <a:cxnSpLocks noChangeShapeType="1"/>
              <a:stCxn id="886" idx="5"/>
              <a:endCxn id="890" idx="1"/>
            </p:cNvCxnSpPr>
            <p:nvPr/>
          </p:nvCxnSpPr>
          <p:spPr bwMode="auto">
            <a:xfrm>
              <a:off x="3758821" y="1751725"/>
              <a:ext cx="186198" cy="186198"/>
            </a:xfrm>
            <a:prstGeom prst="line">
              <a:avLst/>
            </a:prstGeom>
            <a:noFill/>
            <a:ln w="9525">
              <a:solidFill>
                <a:schemeClr val="tx1"/>
              </a:solidFill>
              <a:round/>
              <a:headEnd/>
              <a:tailEnd/>
            </a:ln>
          </p:spPr>
        </p:cxnSp>
        <p:cxnSp>
          <p:nvCxnSpPr>
            <p:cNvPr id="910" name="直線コネクタ 422"/>
            <p:cNvCxnSpPr>
              <a:cxnSpLocks noChangeShapeType="1"/>
              <a:stCxn id="887" idx="5"/>
              <a:endCxn id="891" idx="1"/>
            </p:cNvCxnSpPr>
            <p:nvPr/>
          </p:nvCxnSpPr>
          <p:spPr bwMode="auto">
            <a:xfrm>
              <a:off x="4046853" y="1751725"/>
              <a:ext cx="186198" cy="186198"/>
            </a:xfrm>
            <a:prstGeom prst="line">
              <a:avLst/>
            </a:prstGeom>
            <a:noFill/>
            <a:ln w="9525">
              <a:solidFill>
                <a:schemeClr val="tx1"/>
              </a:solidFill>
              <a:round/>
              <a:headEnd/>
              <a:tailEnd/>
            </a:ln>
          </p:spPr>
        </p:cxnSp>
        <p:cxnSp>
          <p:nvCxnSpPr>
            <p:cNvPr id="911" name="直線コネクタ 423"/>
            <p:cNvCxnSpPr>
              <a:cxnSpLocks noChangeShapeType="1"/>
              <a:stCxn id="892" idx="7"/>
              <a:endCxn id="89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12" name="直線コネクタ 424"/>
            <p:cNvCxnSpPr>
              <a:cxnSpLocks noChangeShapeType="1"/>
              <a:stCxn id="889" idx="5"/>
              <a:endCxn id="893" idx="1"/>
            </p:cNvCxnSpPr>
            <p:nvPr/>
          </p:nvCxnSpPr>
          <p:spPr bwMode="auto">
            <a:xfrm>
              <a:off x="3758821" y="2039757"/>
              <a:ext cx="186198" cy="186198"/>
            </a:xfrm>
            <a:prstGeom prst="line">
              <a:avLst/>
            </a:prstGeom>
            <a:noFill/>
            <a:ln w="9525">
              <a:solidFill>
                <a:schemeClr val="tx1"/>
              </a:solidFill>
              <a:round/>
              <a:headEnd/>
              <a:tailEnd/>
            </a:ln>
          </p:spPr>
        </p:cxnSp>
        <p:cxnSp>
          <p:nvCxnSpPr>
            <p:cNvPr id="913" name="直線コネクタ 425"/>
            <p:cNvCxnSpPr>
              <a:cxnSpLocks noChangeShapeType="1"/>
              <a:stCxn id="893" idx="7"/>
              <a:endCxn id="89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14" name="直線コネクタ 426"/>
            <p:cNvCxnSpPr>
              <a:cxnSpLocks noChangeShapeType="1"/>
              <a:stCxn id="890" idx="5"/>
              <a:endCxn id="89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915" name="グループ化 427"/>
          <p:cNvGrpSpPr>
            <a:grpSpLocks/>
          </p:cNvGrpSpPr>
          <p:nvPr/>
        </p:nvGrpSpPr>
        <p:grpSpPr bwMode="auto">
          <a:xfrm>
            <a:off x="7380585" y="4724350"/>
            <a:ext cx="719138" cy="720725"/>
            <a:chOff x="3635896" y="1628800"/>
            <a:chExt cx="720080" cy="720080"/>
          </a:xfrm>
        </p:grpSpPr>
        <p:sp>
          <p:nvSpPr>
            <p:cNvPr id="916" name="円/楕円 42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7" name="円/楕円 42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8" name="円/楕円 43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9" name="円/楕円 43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0" name="円/楕円 43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1" name="円/楕円 43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2" name="円/楕円 43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3" name="円/楕円 43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4" name="円/楕円 43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925" name="直線コネクタ 437"/>
            <p:cNvCxnSpPr>
              <a:cxnSpLocks noChangeShapeType="1"/>
              <a:stCxn id="916" idx="6"/>
              <a:endCxn id="917" idx="2"/>
            </p:cNvCxnSpPr>
            <p:nvPr/>
          </p:nvCxnSpPr>
          <p:spPr bwMode="auto">
            <a:xfrm>
              <a:off x="3779912" y="1700808"/>
              <a:ext cx="144016" cy="0"/>
            </a:xfrm>
            <a:prstGeom prst="line">
              <a:avLst/>
            </a:prstGeom>
            <a:noFill/>
            <a:ln w="9525">
              <a:solidFill>
                <a:schemeClr val="tx1"/>
              </a:solidFill>
              <a:round/>
              <a:headEnd/>
              <a:tailEnd/>
            </a:ln>
          </p:spPr>
        </p:cxnSp>
        <p:cxnSp>
          <p:nvCxnSpPr>
            <p:cNvPr id="926" name="直線コネクタ 43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927" name="直線コネクタ 43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928" name="直線コネクタ 44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929" name="直線コネクタ 44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30" name="直線コネクタ 44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31" name="直線コネクタ 443"/>
            <p:cNvCxnSpPr>
              <a:cxnSpLocks noChangeShapeType="1"/>
              <a:stCxn id="916" idx="4"/>
              <a:endCxn id="919" idx="0"/>
            </p:cNvCxnSpPr>
            <p:nvPr/>
          </p:nvCxnSpPr>
          <p:spPr bwMode="auto">
            <a:xfrm>
              <a:off x="3707904" y="1772816"/>
              <a:ext cx="0" cy="144016"/>
            </a:xfrm>
            <a:prstGeom prst="line">
              <a:avLst/>
            </a:prstGeom>
            <a:noFill/>
            <a:ln w="9525">
              <a:solidFill>
                <a:schemeClr val="tx1"/>
              </a:solidFill>
              <a:round/>
              <a:headEnd/>
              <a:tailEnd/>
            </a:ln>
          </p:spPr>
        </p:cxnSp>
        <p:cxnSp>
          <p:nvCxnSpPr>
            <p:cNvPr id="932" name="直線コネクタ 44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33" name="直線コネクタ 44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34" name="直線コネクタ 44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35" name="直線コネクタ 44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36" name="直線コネクタ 44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37" name="直線コネクタ 449"/>
            <p:cNvCxnSpPr>
              <a:cxnSpLocks noChangeShapeType="1"/>
              <a:stCxn id="919" idx="7"/>
              <a:endCxn id="91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38" name="直線コネクタ 450"/>
            <p:cNvCxnSpPr>
              <a:cxnSpLocks noChangeShapeType="1"/>
              <a:stCxn id="920" idx="7"/>
              <a:endCxn id="91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39" name="直線コネクタ 451"/>
            <p:cNvCxnSpPr>
              <a:cxnSpLocks noChangeShapeType="1"/>
              <a:stCxn id="916" idx="5"/>
              <a:endCxn id="920" idx="1"/>
            </p:cNvCxnSpPr>
            <p:nvPr/>
          </p:nvCxnSpPr>
          <p:spPr bwMode="auto">
            <a:xfrm>
              <a:off x="3758821" y="1751725"/>
              <a:ext cx="186198" cy="186198"/>
            </a:xfrm>
            <a:prstGeom prst="line">
              <a:avLst/>
            </a:prstGeom>
            <a:noFill/>
            <a:ln w="9525">
              <a:solidFill>
                <a:schemeClr val="tx1"/>
              </a:solidFill>
              <a:round/>
              <a:headEnd/>
              <a:tailEnd/>
            </a:ln>
          </p:spPr>
        </p:cxnSp>
        <p:cxnSp>
          <p:nvCxnSpPr>
            <p:cNvPr id="940" name="直線コネクタ 452"/>
            <p:cNvCxnSpPr>
              <a:cxnSpLocks noChangeShapeType="1"/>
              <a:stCxn id="917" idx="5"/>
              <a:endCxn id="921" idx="1"/>
            </p:cNvCxnSpPr>
            <p:nvPr/>
          </p:nvCxnSpPr>
          <p:spPr bwMode="auto">
            <a:xfrm>
              <a:off x="4046853" y="1751725"/>
              <a:ext cx="186198" cy="186198"/>
            </a:xfrm>
            <a:prstGeom prst="line">
              <a:avLst/>
            </a:prstGeom>
            <a:noFill/>
            <a:ln w="9525">
              <a:solidFill>
                <a:schemeClr val="tx1"/>
              </a:solidFill>
              <a:round/>
              <a:headEnd/>
              <a:tailEnd/>
            </a:ln>
          </p:spPr>
        </p:cxnSp>
        <p:cxnSp>
          <p:nvCxnSpPr>
            <p:cNvPr id="941" name="直線コネクタ 453"/>
            <p:cNvCxnSpPr>
              <a:cxnSpLocks noChangeShapeType="1"/>
              <a:stCxn id="922" idx="7"/>
              <a:endCxn id="92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42" name="直線コネクタ 454"/>
            <p:cNvCxnSpPr>
              <a:cxnSpLocks noChangeShapeType="1"/>
              <a:stCxn id="919" idx="5"/>
              <a:endCxn id="923" idx="1"/>
            </p:cNvCxnSpPr>
            <p:nvPr/>
          </p:nvCxnSpPr>
          <p:spPr bwMode="auto">
            <a:xfrm>
              <a:off x="3758821" y="2039757"/>
              <a:ext cx="186198" cy="186198"/>
            </a:xfrm>
            <a:prstGeom prst="line">
              <a:avLst/>
            </a:prstGeom>
            <a:noFill/>
            <a:ln w="9525">
              <a:solidFill>
                <a:schemeClr val="tx1"/>
              </a:solidFill>
              <a:round/>
              <a:headEnd/>
              <a:tailEnd/>
            </a:ln>
          </p:spPr>
        </p:cxnSp>
        <p:cxnSp>
          <p:nvCxnSpPr>
            <p:cNvPr id="943" name="直線コネクタ 455"/>
            <p:cNvCxnSpPr>
              <a:cxnSpLocks noChangeShapeType="1"/>
              <a:stCxn id="923" idx="7"/>
              <a:endCxn id="92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44" name="直線コネクタ 456"/>
            <p:cNvCxnSpPr>
              <a:cxnSpLocks noChangeShapeType="1"/>
              <a:stCxn id="920" idx="5"/>
              <a:endCxn id="92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945" name="グループ化 457"/>
          <p:cNvGrpSpPr>
            <a:grpSpLocks/>
          </p:cNvGrpSpPr>
          <p:nvPr/>
        </p:nvGrpSpPr>
        <p:grpSpPr bwMode="auto">
          <a:xfrm>
            <a:off x="7956848" y="4724350"/>
            <a:ext cx="719137" cy="720725"/>
            <a:chOff x="3635896" y="1628800"/>
            <a:chExt cx="720080" cy="720080"/>
          </a:xfrm>
        </p:grpSpPr>
        <p:sp>
          <p:nvSpPr>
            <p:cNvPr id="946" name="円/楕円 45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47" name="円/楕円 45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48" name="円/楕円 46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49" name="円/楕円 46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0" name="円/楕円 46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1" name="円/楕円 46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2" name="円/楕円 46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3" name="円/楕円 46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4" name="円/楕円 46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955" name="直線コネクタ 467"/>
            <p:cNvCxnSpPr>
              <a:cxnSpLocks noChangeShapeType="1"/>
              <a:stCxn id="946" idx="6"/>
              <a:endCxn id="947" idx="2"/>
            </p:cNvCxnSpPr>
            <p:nvPr/>
          </p:nvCxnSpPr>
          <p:spPr bwMode="auto">
            <a:xfrm>
              <a:off x="3779912" y="1700808"/>
              <a:ext cx="144016" cy="0"/>
            </a:xfrm>
            <a:prstGeom prst="line">
              <a:avLst/>
            </a:prstGeom>
            <a:noFill/>
            <a:ln w="9525">
              <a:solidFill>
                <a:schemeClr val="tx1"/>
              </a:solidFill>
              <a:round/>
              <a:headEnd/>
              <a:tailEnd/>
            </a:ln>
          </p:spPr>
        </p:cxnSp>
        <p:cxnSp>
          <p:nvCxnSpPr>
            <p:cNvPr id="956" name="直線コネクタ 46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957" name="直線コネクタ 46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958" name="直線コネクタ 47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959" name="直線コネクタ 47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60" name="直線コネクタ 47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61" name="直線コネクタ 473"/>
            <p:cNvCxnSpPr>
              <a:cxnSpLocks noChangeShapeType="1"/>
              <a:stCxn id="946" idx="4"/>
              <a:endCxn id="949" idx="0"/>
            </p:cNvCxnSpPr>
            <p:nvPr/>
          </p:nvCxnSpPr>
          <p:spPr bwMode="auto">
            <a:xfrm>
              <a:off x="3707904" y="1772816"/>
              <a:ext cx="0" cy="144016"/>
            </a:xfrm>
            <a:prstGeom prst="line">
              <a:avLst/>
            </a:prstGeom>
            <a:noFill/>
            <a:ln w="9525">
              <a:solidFill>
                <a:schemeClr val="tx1"/>
              </a:solidFill>
              <a:round/>
              <a:headEnd/>
              <a:tailEnd/>
            </a:ln>
          </p:spPr>
        </p:cxnSp>
        <p:cxnSp>
          <p:nvCxnSpPr>
            <p:cNvPr id="962" name="直線コネクタ 47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63" name="直線コネクタ 47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64" name="直線コネクタ 47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65" name="直線コネクタ 47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66" name="直線コネクタ 47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67" name="直線コネクタ 479"/>
            <p:cNvCxnSpPr>
              <a:cxnSpLocks noChangeShapeType="1"/>
              <a:stCxn id="949" idx="7"/>
              <a:endCxn id="94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68" name="直線コネクタ 480"/>
            <p:cNvCxnSpPr>
              <a:cxnSpLocks noChangeShapeType="1"/>
              <a:stCxn id="950" idx="7"/>
              <a:endCxn id="94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69" name="直線コネクタ 481"/>
            <p:cNvCxnSpPr>
              <a:cxnSpLocks noChangeShapeType="1"/>
              <a:stCxn id="946" idx="5"/>
              <a:endCxn id="950" idx="1"/>
            </p:cNvCxnSpPr>
            <p:nvPr/>
          </p:nvCxnSpPr>
          <p:spPr bwMode="auto">
            <a:xfrm>
              <a:off x="3758821" y="1751725"/>
              <a:ext cx="186198" cy="186198"/>
            </a:xfrm>
            <a:prstGeom prst="line">
              <a:avLst/>
            </a:prstGeom>
            <a:noFill/>
            <a:ln w="9525">
              <a:solidFill>
                <a:schemeClr val="tx1"/>
              </a:solidFill>
              <a:round/>
              <a:headEnd/>
              <a:tailEnd/>
            </a:ln>
          </p:spPr>
        </p:cxnSp>
        <p:cxnSp>
          <p:nvCxnSpPr>
            <p:cNvPr id="970" name="直線コネクタ 482"/>
            <p:cNvCxnSpPr>
              <a:cxnSpLocks noChangeShapeType="1"/>
              <a:stCxn id="947" idx="5"/>
              <a:endCxn id="951" idx="1"/>
            </p:cNvCxnSpPr>
            <p:nvPr/>
          </p:nvCxnSpPr>
          <p:spPr bwMode="auto">
            <a:xfrm>
              <a:off x="4046853" y="1751725"/>
              <a:ext cx="186198" cy="186198"/>
            </a:xfrm>
            <a:prstGeom prst="line">
              <a:avLst/>
            </a:prstGeom>
            <a:noFill/>
            <a:ln w="9525">
              <a:solidFill>
                <a:schemeClr val="tx1"/>
              </a:solidFill>
              <a:round/>
              <a:headEnd/>
              <a:tailEnd/>
            </a:ln>
          </p:spPr>
        </p:cxnSp>
        <p:cxnSp>
          <p:nvCxnSpPr>
            <p:cNvPr id="971" name="直線コネクタ 483"/>
            <p:cNvCxnSpPr>
              <a:cxnSpLocks noChangeShapeType="1"/>
              <a:stCxn id="952" idx="7"/>
              <a:endCxn id="95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72" name="直線コネクタ 484"/>
            <p:cNvCxnSpPr>
              <a:cxnSpLocks noChangeShapeType="1"/>
              <a:stCxn id="949" idx="5"/>
              <a:endCxn id="953" idx="1"/>
            </p:cNvCxnSpPr>
            <p:nvPr/>
          </p:nvCxnSpPr>
          <p:spPr bwMode="auto">
            <a:xfrm>
              <a:off x="3758821" y="2039757"/>
              <a:ext cx="186198" cy="186198"/>
            </a:xfrm>
            <a:prstGeom prst="line">
              <a:avLst/>
            </a:prstGeom>
            <a:noFill/>
            <a:ln w="9525">
              <a:solidFill>
                <a:schemeClr val="tx1"/>
              </a:solidFill>
              <a:round/>
              <a:headEnd/>
              <a:tailEnd/>
            </a:ln>
          </p:spPr>
        </p:cxnSp>
        <p:cxnSp>
          <p:nvCxnSpPr>
            <p:cNvPr id="973" name="直線コネクタ 485"/>
            <p:cNvCxnSpPr>
              <a:cxnSpLocks noChangeShapeType="1"/>
              <a:stCxn id="953" idx="7"/>
              <a:endCxn id="95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74" name="直線コネクタ 486"/>
            <p:cNvCxnSpPr>
              <a:cxnSpLocks noChangeShapeType="1"/>
              <a:stCxn id="950" idx="5"/>
              <a:endCxn id="954" idx="1"/>
            </p:cNvCxnSpPr>
            <p:nvPr/>
          </p:nvCxnSpPr>
          <p:spPr bwMode="auto">
            <a:xfrm>
              <a:off x="4046853" y="2039757"/>
              <a:ext cx="186198" cy="186198"/>
            </a:xfrm>
            <a:prstGeom prst="line">
              <a:avLst/>
            </a:prstGeom>
            <a:noFill/>
            <a:ln w="9525">
              <a:solidFill>
                <a:schemeClr val="tx1"/>
              </a:solidFill>
              <a:round/>
              <a:headEnd/>
              <a:tailEnd/>
            </a:ln>
          </p:spPr>
        </p:cxnSp>
      </p:grpSp>
      <p:sp>
        <p:nvSpPr>
          <p:cNvPr id="975" name="テキスト ボックス 975"/>
          <p:cNvSpPr txBox="1">
            <a:spLocks noChangeArrowheads="1"/>
          </p:cNvSpPr>
          <p:nvPr/>
        </p:nvSpPr>
        <p:spPr bwMode="auto">
          <a:xfrm>
            <a:off x="6372523" y="2420888"/>
            <a:ext cx="1992853" cy="369332"/>
          </a:xfrm>
          <a:prstGeom prst="rect">
            <a:avLst/>
          </a:prstGeom>
          <a:noFill/>
          <a:ln w="9525">
            <a:noFill/>
            <a:miter lim="800000"/>
            <a:headEnd/>
            <a:tailEnd/>
          </a:ln>
        </p:spPr>
        <p:txBody>
          <a:bodyPr wrap="none">
            <a:spAutoFit/>
          </a:bodyPr>
          <a:lstStyle/>
          <a:p>
            <a:r>
              <a:rPr kumimoji="1" lang="en-US" altLang="ja-JP" sz="1800" dirty="0" smtClean="0"/>
              <a:t>AMI mesh network</a:t>
            </a:r>
            <a:endParaRPr kumimoji="1" lang="ja-JP" altLang="en-US" sz="1800" dirty="0"/>
          </a:p>
        </p:txBody>
      </p:sp>
      <p:sp>
        <p:nvSpPr>
          <p:cNvPr id="976" name="正方形/長方形 975"/>
          <p:cNvSpPr/>
          <p:nvPr/>
        </p:nvSpPr>
        <p:spPr>
          <a:xfrm>
            <a:off x="6156176" y="4725144"/>
            <a:ext cx="792088" cy="7920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7" name="正方形/長方形 976"/>
          <p:cNvSpPr/>
          <p:nvPr/>
        </p:nvSpPr>
        <p:spPr>
          <a:xfrm>
            <a:off x="7020272" y="4725144"/>
            <a:ext cx="792088" cy="7920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8" name="正方形/長方形 977"/>
          <p:cNvSpPr/>
          <p:nvPr/>
        </p:nvSpPr>
        <p:spPr>
          <a:xfrm>
            <a:off x="7884368" y="4725144"/>
            <a:ext cx="792088" cy="7920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2" name="正方形/長方形 1101"/>
          <p:cNvSpPr/>
          <p:nvPr/>
        </p:nvSpPr>
        <p:spPr>
          <a:xfrm>
            <a:off x="6156176" y="2924944"/>
            <a:ext cx="1440160" cy="172819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3" name="正方形/長方形 1102"/>
          <p:cNvSpPr/>
          <p:nvPr/>
        </p:nvSpPr>
        <p:spPr>
          <a:xfrm>
            <a:off x="7668344" y="2924944"/>
            <a:ext cx="1008112" cy="172819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05" name="直線コネクタ 1104"/>
          <p:cNvCxnSpPr>
            <a:stCxn id="976" idx="2"/>
          </p:cNvCxnSpPr>
          <p:nvPr/>
        </p:nvCxnSpPr>
        <p:spPr>
          <a:xfrm>
            <a:off x="6552220" y="5517232"/>
            <a:ext cx="396044"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06" name="テキスト ボックス 1105"/>
          <p:cNvSpPr txBox="1"/>
          <p:nvPr/>
        </p:nvSpPr>
        <p:spPr>
          <a:xfrm>
            <a:off x="6732240" y="5805264"/>
            <a:ext cx="1329210" cy="461665"/>
          </a:xfrm>
          <a:prstGeom prst="rect">
            <a:avLst/>
          </a:prstGeom>
          <a:noFill/>
        </p:spPr>
        <p:txBody>
          <a:bodyPr wrap="none" rtlCol="0">
            <a:spAutoFit/>
          </a:bodyPr>
          <a:lstStyle/>
          <a:p>
            <a:r>
              <a:rPr kumimoji="1" lang="en-US" altLang="ja-JP" dirty="0" smtClean="0"/>
              <a:t>segments</a:t>
            </a:r>
            <a:endParaRPr kumimoji="1" lang="ja-JP" altLang="en-US" dirty="0"/>
          </a:p>
        </p:txBody>
      </p:sp>
      <p:cxnSp>
        <p:nvCxnSpPr>
          <p:cNvPr id="1108" name="直線コネクタ 1107"/>
          <p:cNvCxnSpPr>
            <a:endCxn id="977" idx="2"/>
          </p:cNvCxnSpPr>
          <p:nvPr/>
        </p:nvCxnSpPr>
        <p:spPr>
          <a:xfrm flipV="1">
            <a:off x="7380312" y="5517232"/>
            <a:ext cx="36004"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0" name="直線コネクタ 1109"/>
          <p:cNvCxnSpPr>
            <a:endCxn id="978" idx="2"/>
          </p:cNvCxnSpPr>
          <p:nvPr/>
        </p:nvCxnSpPr>
        <p:spPr>
          <a:xfrm flipV="1">
            <a:off x="7812360" y="5517232"/>
            <a:ext cx="468052"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35" name="正方形/長方形 1234"/>
          <p:cNvSpPr/>
          <p:nvPr/>
        </p:nvSpPr>
        <p:spPr>
          <a:xfrm>
            <a:off x="5652120" y="6237312"/>
            <a:ext cx="3456384" cy="461665"/>
          </a:xfrm>
          <a:prstGeom prst="rect">
            <a:avLst/>
          </a:prstGeom>
        </p:spPr>
        <p:txBody>
          <a:bodyPr wrap="square">
            <a:spAutoFit/>
          </a:bodyPr>
          <a:lstStyle/>
          <a:p>
            <a:r>
              <a:rPr kumimoji="1" lang="en-US" altLang="ja-JP" sz="1200" dirty="0" smtClean="0"/>
              <a:t>A segment (i.e., a group of devices) may be formed independently of physical locations of the devices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r>
              <a:rPr lang="en-US" altLang="ja-JP" sz="3200" dirty="0" smtClean="0">
                <a:ea typeface="ＭＳ Ｐゴシック" pitchFamily="50" charset="-128"/>
              </a:rPr>
              <a:t>Mesh routing across IEEE Access Networks</a:t>
            </a:r>
          </a:p>
        </p:txBody>
      </p:sp>
      <p:sp>
        <p:nvSpPr>
          <p:cNvPr id="22531" name="Rectangle 3"/>
          <p:cNvSpPr>
            <a:spLocks noGrp="1" noChangeArrowheads="1"/>
          </p:cNvSpPr>
          <p:nvPr>
            <p:ph type="body" idx="4294967295"/>
          </p:nvPr>
        </p:nvSpPr>
        <p:spPr>
          <a:xfrm>
            <a:off x="539552" y="1268759"/>
            <a:ext cx="8299450" cy="5040561"/>
          </a:xfrm>
        </p:spPr>
        <p:txBody>
          <a:bodyPr/>
          <a:lstStyle/>
          <a:p>
            <a:pPr>
              <a:lnSpc>
                <a:spcPct val="70000"/>
              </a:lnSpc>
            </a:pPr>
            <a:r>
              <a:rPr lang="en-US" altLang="ja-JP" sz="2800" dirty="0" smtClean="0">
                <a:ea typeface="ＭＳ Ｐゴシック" pitchFamily="50" charset="-128"/>
              </a:rPr>
              <a:t>IEEE802.15.4g extends PHY of IEEE802.15.4</a:t>
            </a:r>
          </a:p>
          <a:p>
            <a:pPr>
              <a:lnSpc>
                <a:spcPct val="70000"/>
              </a:lnSpc>
            </a:pPr>
            <a:r>
              <a:rPr lang="en-US" altLang="ja-JP" sz="2800" dirty="0" smtClean="0">
                <a:ea typeface="ＭＳ Ｐゴシック" pitchFamily="50" charset="-128"/>
              </a:rPr>
              <a:t>AMI infrastructure is one of the important target areas  </a:t>
            </a:r>
          </a:p>
          <a:p>
            <a:pPr>
              <a:lnSpc>
                <a:spcPct val="70000"/>
              </a:lnSpc>
            </a:pPr>
            <a:r>
              <a:rPr lang="en-US" altLang="ja-JP" sz="2800" dirty="0" smtClean="0">
                <a:ea typeface="ＭＳ Ｐゴシック" pitchFamily="50" charset="-128"/>
              </a:rPr>
              <a:t>Networks may be IP or non-IP based </a:t>
            </a:r>
          </a:p>
          <a:p>
            <a:pPr>
              <a:lnSpc>
                <a:spcPct val="70000"/>
              </a:lnSpc>
            </a:pPr>
            <a:r>
              <a:rPr lang="en-US" altLang="ja-JP" sz="2800" dirty="0" smtClean="0">
                <a:ea typeface="ＭＳ Ｐゴシック" pitchFamily="50" charset="-128"/>
              </a:rPr>
              <a:t>In some scenarios IP-based network may be used and in other cases it </a:t>
            </a:r>
            <a:r>
              <a:rPr lang="en-US" altLang="ja-JP" sz="2800" dirty="0" smtClean="0">
                <a:ea typeface="ＭＳ Ｐゴシック" pitchFamily="50" charset="-128"/>
              </a:rPr>
              <a:t>may </a:t>
            </a:r>
            <a:r>
              <a:rPr lang="en-US" altLang="ja-JP" sz="2800" dirty="0" smtClean="0">
                <a:ea typeface="ＭＳ Ｐゴシック" pitchFamily="50" charset="-128"/>
              </a:rPr>
              <a:t>be non-IP based network </a:t>
            </a:r>
          </a:p>
          <a:p>
            <a:pPr>
              <a:lnSpc>
                <a:spcPct val="70000"/>
              </a:lnSpc>
            </a:pPr>
            <a:r>
              <a:rPr lang="en-US" altLang="ja-JP" dirty="0" smtClean="0">
                <a:ea typeface="ＭＳ Ｐゴシック" pitchFamily="50" charset="-128"/>
              </a:rPr>
              <a:t>IETF 6lowpan WG addressed how to adapt IEEE 802.15.4 to IPv6 </a:t>
            </a:r>
          </a:p>
          <a:p>
            <a:pPr lvl="1">
              <a:lnSpc>
                <a:spcPct val="70000"/>
              </a:lnSpc>
            </a:pPr>
            <a:r>
              <a:rPr lang="en-US" altLang="ja-JP" dirty="0" smtClean="0">
                <a:ea typeface="ＭＳ Ｐゴシック" pitchFamily="50" charset="-128"/>
              </a:rPr>
              <a:t>Offers two adaptation models on routing</a:t>
            </a:r>
          </a:p>
          <a:p>
            <a:pPr lvl="2">
              <a:lnSpc>
                <a:spcPct val="70000"/>
              </a:lnSpc>
            </a:pPr>
            <a:r>
              <a:rPr lang="en-US" altLang="ja-JP" dirty="0" smtClean="0">
                <a:ea typeface="ＭＳ Ｐゴシック" pitchFamily="50" charset="-128"/>
              </a:rPr>
              <a:t>Route over, and </a:t>
            </a:r>
          </a:p>
          <a:p>
            <a:pPr lvl="2">
              <a:lnSpc>
                <a:spcPct val="70000"/>
              </a:lnSpc>
            </a:pPr>
            <a:r>
              <a:rPr lang="en-US" altLang="ja-JP" dirty="0" smtClean="0">
                <a:ea typeface="ＭＳ Ｐゴシック" pitchFamily="50" charset="-128"/>
              </a:rPr>
              <a:t>Mesh under </a:t>
            </a:r>
          </a:p>
          <a:p>
            <a:pPr>
              <a:lnSpc>
                <a:spcPct val="70000"/>
              </a:lnSpc>
            </a:pPr>
            <a:r>
              <a:rPr lang="en-US" altLang="ja-JP" dirty="0" smtClean="0">
                <a:ea typeface="ＭＳ Ｐゴシック" pitchFamily="50" charset="-128"/>
              </a:rPr>
              <a:t>IETF Roll WG defined routing protocol for ‘Route over’ model </a:t>
            </a:r>
          </a:p>
          <a:p>
            <a:pPr>
              <a:lnSpc>
                <a:spcPct val="70000"/>
              </a:lnSpc>
            </a:pPr>
            <a:r>
              <a:rPr lang="en-US" altLang="ja-JP" dirty="0" smtClean="0">
                <a:ea typeface="ＭＳ Ｐゴシック" pitchFamily="50" charset="-128"/>
              </a:rPr>
              <a:t>However, IETF has not addressed routing protocol for ‘Mesh under’ model  </a:t>
            </a:r>
          </a:p>
          <a:p>
            <a:pPr lvl="1">
              <a:lnSpc>
                <a:spcPct val="70000"/>
              </a:lnSpc>
            </a:pPr>
            <a:r>
              <a:rPr lang="en-US" altLang="ja-JP" dirty="0" smtClean="0">
                <a:ea typeface="ＭＳ Ｐゴシック" pitchFamily="50" charset="-128"/>
              </a:rPr>
              <a:t>This is mostly because IETF does not define link layers </a:t>
            </a:r>
          </a:p>
          <a:p>
            <a:pPr lvl="1">
              <a:lnSpc>
                <a:spcPct val="70000"/>
              </a:lnSpc>
            </a:pPr>
            <a:endParaRPr lang="en-US" altLang="ja-JP" sz="2000" dirty="0" smtClean="0">
              <a:ea typeface="ＭＳ Ｐゴシック" pitchFamily="50" charset="-128"/>
            </a:endParaRPr>
          </a:p>
          <a:p>
            <a:pPr>
              <a:lnSpc>
                <a:spcPct val="70000"/>
              </a:lnSpc>
            </a:pPr>
            <a:endParaRPr lang="en-US" altLang="ja-JP" sz="2000" dirty="0" smtClean="0">
              <a:ea typeface="ＭＳ Ｐゴシック" pitchFamily="50" charset="-128"/>
            </a:endParaRPr>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pPr/>
              <a:t>6</a:t>
            </a:fld>
            <a:endParaRPr lang="en-US" altLang="ja-JP"/>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r>
              <a:rPr lang="en-US" altLang="ja-JP" sz="3200" dirty="0" smtClean="0">
                <a:ea typeface="ＭＳ Ｐゴシック" pitchFamily="50" charset="-128"/>
              </a:rPr>
              <a:t>Mesh routing across IEEE Access Networks</a:t>
            </a:r>
          </a:p>
        </p:txBody>
      </p:sp>
      <p:sp>
        <p:nvSpPr>
          <p:cNvPr id="22531" name="Rectangle 3"/>
          <p:cNvSpPr>
            <a:spLocks noGrp="1" noChangeArrowheads="1"/>
          </p:cNvSpPr>
          <p:nvPr>
            <p:ph type="body" idx="4294967295"/>
          </p:nvPr>
        </p:nvSpPr>
        <p:spPr>
          <a:xfrm>
            <a:off x="539552" y="1196751"/>
            <a:ext cx="8299450" cy="5184577"/>
          </a:xfrm>
        </p:spPr>
        <p:txBody>
          <a:bodyPr/>
          <a:lstStyle/>
          <a:p>
            <a:pPr lvl="1">
              <a:lnSpc>
                <a:spcPct val="70000"/>
              </a:lnSpc>
              <a:buNone/>
            </a:pPr>
            <a:endParaRPr lang="en-US" altLang="ja-JP" sz="2000" dirty="0" smtClean="0">
              <a:ea typeface="ＭＳ Ｐゴシック" pitchFamily="50" charset="-128"/>
            </a:endParaRPr>
          </a:p>
          <a:p>
            <a:pPr>
              <a:lnSpc>
                <a:spcPct val="70000"/>
              </a:lnSpc>
            </a:pPr>
            <a:r>
              <a:rPr lang="en-US" altLang="ja-JP" sz="2800" dirty="0" smtClean="0">
                <a:ea typeface="ＭＳ Ｐゴシック" pitchFamily="50" charset="-128"/>
              </a:rPr>
              <a:t>In some other scenarios non IP-based network may be used</a:t>
            </a:r>
          </a:p>
          <a:p>
            <a:pPr>
              <a:lnSpc>
                <a:spcPct val="70000"/>
              </a:lnSpc>
            </a:pPr>
            <a:endParaRPr lang="en-US" altLang="ja-JP" sz="2800" dirty="0" smtClean="0">
              <a:ea typeface="ＭＳ Ｐゴシック" pitchFamily="50" charset="-128"/>
            </a:endParaRPr>
          </a:p>
          <a:p>
            <a:pPr>
              <a:lnSpc>
                <a:spcPct val="70000"/>
              </a:lnSpc>
            </a:pPr>
            <a:r>
              <a:rPr lang="en-US" altLang="ja-JP" sz="2800" dirty="0" smtClean="0">
                <a:ea typeface="ＭＳ Ｐゴシック" pitchFamily="50" charset="-128"/>
              </a:rPr>
              <a:t>There is a requirement for Non-IP network running on IEEE802.15.4g</a:t>
            </a:r>
          </a:p>
          <a:p>
            <a:pPr>
              <a:lnSpc>
                <a:spcPct val="70000"/>
              </a:lnSpc>
            </a:pPr>
            <a:endParaRPr lang="en-US" altLang="ja-JP" sz="2800" dirty="0" smtClean="0">
              <a:ea typeface="ＭＳ Ｐゴシック" pitchFamily="50" charset="-128"/>
            </a:endParaRPr>
          </a:p>
          <a:p>
            <a:pPr>
              <a:lnSpc>
                <a:spcPct val="70000"/>
              </a:lnSpc>
            </a:pPr>
            <a:r>
              <a:rPr lang="en-US" altLang="ja-JP" sz="2800" dirty="0" smtClean="0">
                <a:ea typeface="ＭＳ Ｐゴシック" pitchFamily="50" charset="-128"/>
              </a:rPr>
              <a:t>Advantages of non-IP protocol </a:t>
            </a:r>
          </a:p>
          <a:p>
            <a:pPr lvl="1">
              <a:lnSpc>
                <a:spcPct val="70000"/>
              </a:lnSpc>
            </a:pPr>
            <a:r>
              <a:rPr lang="en-US" altLang="ja-JP" sz="2800" dirty="0" smtClean="0">
                <a:ea typeface="ＭＳ Ｐゴシック" pitchFamily="50" charset="-128"/>
              </a:rPr>
              <a:t>Less overhead</a:t>
            </a:r>
          </a:p>
          <a:p>
            <a:pPr lvl="1">
              <a:lnSpc>
                <a:spcPct val="70000"/>
              </a:lnSpc>
            </a:pPr>
            <a:r>
              <a:rPr lang="en-US" altLang="ja-JP" sz="2800" dirty="0" smtClean="0">
                <a:ea typeface="ＭＳ Ｐゴシック" pitchFamily="50" charset="-128"/>
              </a:rPr>
              <a:t>Cost-effective</a:t>
            </a:r>
          </a:p>
          <a:p>
            <a:pPr>
              <a:lnSpc>
                <a:spcPct val="70000"/>
              </a:lnSpc>
            </a:pPr>
            <a:endParaRPr lang="en-US" altLang="ja-JP" sz="2800" dirty="0" smtClean="0">
              <a:ea typeface="ＭＳ Ｐゴシック" pitchFamily="50" charset="-128"/>
            </a:endParaRPr>
          </a:p>
          <a:p>
            <a:pPr>
              <a:lnSpc>
                <a:spcPct val="70000"/>
              </a:lnSpc>
            </a:pPr>
            <a:r>
              <a:rPr lang="en-US" altLang="ja-JP" sz="2800" dirty="0" smtClean="0">
                <a:ea typeface="ＭＳ Ｐゴシック" pitchFamily="50" charset="-128"/>
              </a:rPr>
              <a:t>Various proprietary solutions exist but  there is no standard available </a:t>
            </a:r>
          </a:p>
          <a:p>
            <a:pPr>
              <a:lnSpc>
                <a:spcPct val="70000"/>
              </a:lnSpc>
            </a:pPr>
            <a:endParaRPr lang="en-US" altLang="ja-JP" sz="2000" dirty="0" smtClean="0">
              <a:ea typeface="ＭＳ Ｐゴシック" pitchFamily="50" charset="-128"/>
            </a:endParaRPr>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pPr/>
              <a:t>7</a:t>
            </a:fld>
            <a:endParaRPr lang="en-US"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kumimoji="1" lang="en-US" altLang="ja-JP" smtClean="0">
                <a:ea typeface="ＭＳ Ｐゴシック" pitchFamily="50" charset="-128"/>
              </a:rPr>
              <a:t>Outline</a:t>
            </a:r>
            <a:endParaRPr kumimoji="1" lang="ja-JP" altLang="en-US" smtClean="0">
              <a:ea typeface="ＭＳ Ｐゴシック" pitchFamily="50" charset="-128"/>
            </a:endParaRPr>
          </a:p>
        </p:txBody>
      </p:sp>
      <p:sp>
        <p:nvSpPr>
          <p:cNvPr id="4099" name="コンテンツ プレースホルダ 2"/>
          <p:cNvSpPr>
            <a:spLocks noGrp="1"/>
          </p:cNvSpPr>
          <p:nvPr>
            <p:ph idx="1"/>
          </p:nvPr>
        </p:nvSpPr>
        <p:spPr>
          <a:xfrm>
            <a:off x="395288" y="1125538"/>
            <a:ext cx="8299450" cy="5181600"/>
          </a:xfrm>
        </p:spPr>
        <p:txBody>
          <a:bodyPr/>
          <a:lstStyle/>
          <a:p>
            <a:r>
              <a:rPr kumimoji="1" lang="en-US" altLang="ja-JP" dirty="0" smtClean="0">
                <a:solidFill>
                  <a:schemeClr val="bg1">
                    <a:lumMod val="85000"/>
                  </a:schemeClr>
                </a:solidFill>
                <a:ea typeface="ＭＳ Ｐゴシック" pitchFamily="50" charset="-128"/>
              </a:rPr>
              <a:t>Use Cases </a:t>
            </a:r>
          </a:p>
          <a:p>
            <a:pPr lvl="1"/>
            <a:r>
              <a:rPr kumimoji="1" lang="en-US" altLang="ja-JP" dirty="0" smtClean="0">
                <a:solidFill>
                  <a:schemeClr val="bg1">
                    <a:lumMod val="85000"/>
                  </a:schemeClr>
                </a:solidFill>
                <a:ea typeface="ＭＳ Ｐゴシック" pitchFamily="50" charset="-128"/>
              </a:rPr>
              <a:t>Group Management in 802.15. 4 Neighborhood Area Networks (NAN) </a:t>
            </a:r>
          </a:p>
          <a:p>
            <a:pPr lvl="1"/>
            <a:r>
              <a:rPr kumimoji="1" lang="en-US" altLang="ja-JP" dirty="0" smtClean="0">
                <a:solidFill>
                  <a:schemeClr val="bg1">
                    <a:lumMod val="85000"/>
                  </a:schemeClr>
                </a:solidFill>
                <a:ea typeface="ＭＳ Ｐゴシック" pitchFamily="50" charset="-128"/>
              </a:rPr>
              <a:t>Mesh routing across multiple IEEE 802 access technologies</a:t>
            </a:r>
          </a:p>
          <a:p>
            <a:pPr>
              <a:buNone/>
            </a:pPr>
            <a:endParaRPr kumimoji="1" lang="en-US" altLang="ja-JP" dirty="0" smtClean="0">
              <a:ea typeface="ＭＳ Ｐゴシック" pitchFamily="50" charset="-128"/>
            </a:endParaRPr>
          </a:p>
          <a:p>
            <a:r>
              <a:rPr kumimoji="1" lang="en-US" altLang="ja-JP" dirty="0" smtClean="0">
                <a:ea typeface="ＭＳ Ｐゴシック" pitchFamily="50" charset="-128"/>
              </a:rPr>
              <a:t>Overview of  IEEE802.21</a:t>
            </a:r>
          </a:p>
          <a:p>
            <a:endParaRPr kumimoji="1" lang="en-US" altLang="ja-JP" dirty="0" smtClean="0">
              <a:ea typeface="ＭＳ Ｐゴシック" pitchFamily="50" charset="-128"/>
            </a:endParaRPr>
          </a:p>
          <a:p>
            <a:r>
              <a:rPr kumimoji="1" lang="en-US" altLang="ja-JP" dirty="0" smtClean="0">
                <a:solidFill>
                  <a:schemeClr val="bg1">
                    <a:lumMod val="85000"/>
                  </a:schemeClr>
                </a:solidFill>
                <a:ea typeface="ＭＳ Ｐゴシック" pitchFamily="50" charset="-128"/>
              </a:rPr>
              <a:t>Activities in IEEE802.21 and how it can address the above use cases </a:t>
            </a:r>
          </a:p>
          <a:p>
            <a:endParaRPr kumimoji="1" lang="en-US" altLang="ja-JP" dirty="0" smtClean="0">
              <a:solidFill>
                <a:schemeClr val="bg1">
                  <a:lumMod val="85000"/>
                </a:schemeClr>
              </a:solidFill>
              <a:ea typeface="ＭＳ Ｐゴシック" pitchFamily="50" charset="-128"/>
            </a:endParaRPr>
          </a:p>
          <a:p>
            <a:r>
              <a:rPr kumimoji="1" lang="en-US" altLang="ja-JP" dirty="0" smtClean="0">
                <a:solidFill>
                  <a:schemeClr val="bg1">
                    <a:lumMod val="85000"/>
                  </a:schemeClr>
                </a:solidFill>
                <a:ea typeface="ＭＳ Ｐゴシック" pitchFamily="50" charset="-128"/>
              </a:rPr>
              <a:t>Discussion  </a:t>
            </a:r>
          </a:p>
        </p:txBody>
      </p:sp>
      <p:sp>
        <p:nvSpPr>
          <p:cNvPr id="4101" name="スライド番号プレースホルダ 4"/>
          <p:cNvSpPr>
            <a:spLocks noGrp="1"/>
          </p:cNvSpPr>
          <p:nvPr>
            <p:ph type="sldNum" sz="quarter" idx="11"/>
          </p:nvPr>
        </p:nvSpPr>
        <p:spPr>
          <a:noFill/>
        </p:spPr>
        <p:txBody>
          <a:bodyPr/>
          <a:lstStyle/>
          <a:p>
            <a:fld id="{5D6CAAD4-08CF-476E-B011-5F90F3D68C1F}" type="slidenum">
              <a:rPr lang="en-US" altLang="ja-JP"/>
              <a:pPr/>
              <a:t>8</a:t>
            </a:fld>
            <a:endParaRPr lang="en-US" altLang="ja-JP"/>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sz="quarter"/>
          </p:nvPr>
        </p:nvSpPr>
        <p:spPr>
          <a:xfrm>
            <a:off x="193675" y="433388"/>
            <a:ext cx="8680450" cy="762000"/>
          </a:xfrm>
        </p:spPr>
        <p:txBody>
          <a:bodyPr/>
          <a:lstStyle/>
          <a:p>
            <a:pPr algn="ctr" fontAlgn="auto">
              <a:spcAft>
                <a:spcPts val="0"/>
              </a:spcAft>
              <a:defRPr/>
            </a:pPr>
            <a:r>
              <a:rPr lang="en-US" altLang="ko-KR" sz="3200" dirty="0">
                <a:ea typeface="굴림" pitchFamily="50" charset="-127"/>
              </a:rPr>
              <a:t>Handovers: Who makes the Decision ?</a:t>
            </a:r>
          </a:p>
        </p:txBody>
      </p:sp>
      <p:sp>
        <p:nvSpPr>
          <p:cNvPr id="316469" name="Slide Number Placeholder 8"/>
          <p:cNvSpPr>
            <a:spLocks noGrp="1"/>
          </p:cNvSpPr>
          <p:nvPr>
            <p:ph type="sldNum" sz="quarter" idx="12"/>
          </p:nvPr>
        </p:nvSpPr>
        <p:spPr bwMode="auto">
          <a:xfrm>
            <a:off x="8728075" y="6553200"/>
            <a:ext cx="415925" cy="304800"/>
          </a:xfrm>
          <a:noFill/>
          <a:ln>
            <a:miter lim="800000"/>
            <a:headEnd/>
            <a:tailEnd/>
          </a:ln>
        </p:spPr>
        <p:txBody>
          <a:bodyPr wrap="square" lIns="91440" tIns="45720" rIns="91440" bIns="45720" numCol="1" anchorCtr="0" compatLnSpc="1">
            <a:prstTxWarp prst="textNoShape">
              <a:avLst/>
            </a:prstTxWarp>
          </a:bodyPr>
          <a:lstStyle/>
          <a:p>
            <a:fld id="{1ED66570-D3D6-4374-BC71-100ADE5146EC}" type="slidenum">
              <a:rPr lang="ko-KR" altLang="en-US" smtClean="0">
                <a:cs typeface="맑은 고딕"/>
              </a:rPr>
              <a:pPr/>
              <a:t>9</a:t>
            </a:fld>
            <a:endParaRPr lang="en-US" altLang="ko-KR" smtClean="0">
              <a:cs typeface="맑은 고딕"/>
            </a:endParaRPr>
          </a:p>
        </p:txBody>
      </p:sp>
      <p:sp>
        <p:nvSpPr>
          <p:cNvPr id="316419" name="AutoShape 3"/>
          <p:cNvSpPr>
            <a:spLocks noChangeArrowheads="1"/>
          </p:cNvSpPr>
          <p:nvPr/>
        </p:nvSpPr>
        <p:spPr bwMode="auto">
          <a:xfrm>
            <a:off x="693738" y="5195888"/>
            <a:ext cx="7988300" cy="1009650"/>
          </a:xfrm>
          <a:prstGeom prst="roundRect">
            <a:avLst>
              <a:gd name="adj" fmla="val 16667"/>
            </a:avLst>
          </a:prstGeom>
          <a:solidFill>
            <a:srgbClr val="FF9900"/>
          </a:solidFill>
          <a:ln w="12700">
            <a:noFill/>
            <a:round/>
            <a:headEnd type="none" w="sm" len="sm"/>
            <a:tailEnd type="none" w="sm" len="sm"/>
          </a:ln>
        </p:spPr>
        <p:txBody>
          <a:bodyPr wrap="none" anchor="ctr"/>
          <a:lstStyle/>
          <a:p>
            <a:pPr algn="ctr" eaLnBrk="0" hangingPunct="0"/>
            <a:r>
              <a:rPr lang="en-US" altLang="ko-KR" sz="3200" b="1">
                <a:solidFill>
                  <a:srgbClr val="000000"/>
                </a:solidFill>
                <a:latin typeface="Arial" charset="0"/>
                <a:ea typeface="Gulim" pitchFamily="34" charset="-127"/>
                <a:cs typeface="Arial" charset="0"/>
              </a:rPr>
              <a:t>IEEE 802.21 enables Co-operative </a:t>
            </a:r>
          </a:p>
          <a:p>
            <a:pPr algn="ctr" eaLnBrk="0" hangingPunct="0"/>
            <a:r>
              <a:rPr lang="en-US" altLang="ko-KR" sz="3200" b="1">
                <a:solidFill>
                  <a:srgbClr val="000000"/>
                </a:solidFill>
                <a:latin typeface="Arial" charset="0"/>
                <a:ea typeface="Gulim" pitchFamily="34" charset="-127"/>
                <a:cs typeface="Arial" charset="0"/>
              </a:rPr>
              <a:t>Handover Decision Making</a:t>
            </a:r>
            <a:endParaRPr lang="en-US" altLang="ko-KR" sz="3200" b="1">
              <a:solidFill>
                <a:srgbClr val="000000"/>
              </a:solidFill>
              <a:latin typeface="Arial" charset="0"/>
              <a:ea typeface="Gulim" pitchFamily="34" charset="-127"/>
              <a:cs typeface="Arial" charset="0"/>
              <a:sym typeface="Wingdings" pitchFamily="2" charset="2"/>
            </a:endParaRPr>
          </a:p>
        </p:txBody>
      </p:sp>
      <p:grpSp>
        <p:nvGrpSpPr>
          <p:cNvPr id="4" name="Group 4"/>
          <p:cNvGrpSpPr>
            <a:grpSpLocks/>
          </p:cNvGrpSpPr>
          <p:nvPr/>
        </p:nvGrpSpPr>
        <p:grpSpPr bwMode="auto">
          <a:xfrm>
            <a:off x="6223000" y="2776538"/>
            <a:ext cx="2630488" cy="1382712"/>
            <a:chOff x="4090" y="1337"/>
            <a:chExt cx="1197" cy="578"/>
          </a:xfrm>
        </p:grpSpPr>
        <p:sp>
          <p:nvSpPr>
            <p:cNvPr id="316480" name="Cloud"/>
            <p:cNvSpPr>
              <a:spLocks noChangeAspect="1" noEditPoints="1" noChangeArrowheads="1"/>
            </p:cNvSpPr>
            <p:nvPr/>
          </p:nvSpPr>
          <p:spPr bwMode="auto">
            <a:xfrm>
              <a:off x="4090" y="1337"/>
              <a:ext cx="1197" cy="578"/>
            </a:xfrm>
            <a:custGeom>
              <a:avLst/>
              <a:gdLst>
                <a:gd name="T0" fmla="*/ 4 w 21600"/>
                <a:gd name="T1" fmla="*/ 289 h 21600"/>
                <a:gd name="T2" fmla="*/ 599 w 21600"/>
                <a:gd name="T3" fmla="*/ 577 h 21600"/>
                <a:gd name="T4" fmla="*/ 1196 w 21600"/>
                <a:gd name="T5" fmla="*/ 289 h 21600"/>
                <a:gd name="T6" fmla="*/ 599 w 21600"/>
                <a:gd name="T7" fmla="*/ 33 h 21600"/>
                <a:gd name="T8" fmla="*/ 0 60000 65536"/>
                <a:gd name="T9" fmla="*/ 0 60000 65536"/>
                <a:gd name="T10" fmla="*/ 0 60000 65536"/>
                <a:gd name="T11" fmla="*/ 0 60000 65536"/>
                <a:gd name="T12" fmla="*/ 2977 w 21600"/>
                <a:gd name="T13" fmla="*/ 3251 h 21600"/>
                <a:gd name="T14" fmla="*/ 17089 w 21600"/>
                <a:gd name="T15" fmla="*/ 17340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84F"/>
            </a:solidFill>
            <a:ln w="19050" algn="ctr">
              <a:solidFill>
                <a:schemeClr val="accent1"/>
              </a:solidFill>
              <a:miter lim="800000"/>
              <a:headEnd/>
              <a:tailEnd/>
            </a:ln>
          </p:spPr>
          <p:txBody>
            <a:bodyPr lIns="0" rIns="0" anchor="ctr"/>
            <a:lstStyle/>
            <a:p>
              <a:endParaRPr lang="en-US"/>
            </a:p>
          </p:txBody>
        </p:sp>
        <p:pic>
          <p:nvPicPr>
            <p:cNvPr id="316481" name="Picture 6" descr="chugach"/>
            <p:cNvPicPr>
              <a:picLocks noChangeAspect="1" noChangeArrowheads="1"/>
            </p:cNvPicPr>
            <p:nvPr/>
          </p:nvPicPr>
          <p:blipFill>
            <a:blip r:embed="rId4" cstate="print"/>
            <a:srcRect/>
            <a:stretch>
              <a:fillRect/>
            </a:stretch>
          </p:blipFill>
          <p:spPr bwMode="auto">
            <a:xfrm>
              <a:off x="4897" y="1376"/>
              <a:ext cx="285" cy="202"/>
            </a:xfrm>
            <a:prstGeom prst="rect">
              <a:avLst/>
            </a:prstGeom>
            <a:noFill/>
            <a:ln w="9525">
              <a:noFill/>
              <a:miter lim="800000"/>
              <a:headEnd/>
              <a:tailEnd/>
            </a:ln>
          </p:spPr>
        </p:pic>
        <p:grpSp>
          <p:nvGrpSpPr>
            <p:cNvPr id="5" name="Group 7"/>
            <p:cNvGrpSpPr>
              <a:grpSpLocks/>
            </p:cNvGrpSpPr>
            <p:nvPr/>
          </p:nvGrpSpPr>
          <p:grpSpPr bwMode="auto">
            <a:xfrm>
              <a:off x="4188" y="1489"/>
              <a:ext cx="150" cy="202"/>
              <a:chOff x="5726" y="10976"/>
              <a:chExt cx="247" cy="629"/>
            </a:xfrm>
          </p:grpSpPr>
          <p:sp>
            <p:nvSpPr>
              <p:cNvPr id="316513" name="Freeform 8"/>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316514" name="Freeform 9"/>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316515" name="Freeform 10"/>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316516" name="Freeform 11"/>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316517" name="Freeform 12"/>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316518" name="Freeform 13"/>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316519" name="Freeform 14"/>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316520" name="Freeform 15"/>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316521" name="Freeform 16"/>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316522" name="Freeform 17"/>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316523" name="Freeform 18"/>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pic>
          <p:nvPicPr>
            <p:cNvPr id="316483" name="Picture 19" descr="2011B_accesspoint"/>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4285" y="1677"/>
              <a:ext cx="215" cy="149"/>
            </a:xfrm>
            <a:prstGeom prst="rect">
              <a:avLst/>
            </a:prstGeom>
            <a:noFill/>
            <a:ln w="9525">
              <a:noFill/>
              <a:miter lim="800000"/>
              <a:headEnd/>
              <a:tailEnd/>
            </a:ln>
          </p:spPr>
        </p:pic>
        <p:grpSp>
          <p:nvGrpSpPr>
            <p:cNvPr id="6" name="Group 20"/>
            <p:cNvGrpSpPr>
              <a:grpSpLocks/>
            </p:cNvGrpSpPr>
            <p:nvPr/>
          </p:nvGrpSpPr>
          <p:grpSpPr bwMode="auto">
            <a:xfrm>
              <a:off x="4571" y="1381"/>
              <a:ext cx="162" cy="181"/>
              <a:chOff x="2543" y="751"/>
              <a:chExt cx="388" cy="459"/>
            </a:xfrm>
          </p:grpSpPr>
          <p:pic>
            <p:nvPicPr>
              <p:cNvPr id="316510" name="Picture 21" descr="MSC"/>
              <p:cNvPicPr>
                <a:picLocks noChangeAspect="1" noChangeArrowheads="1"/>
              </p:cNvPicPr>
              <p:nvPr/>
            </p:nvPicPr>
            <p:blipFill>
              <a:blip r:embed="rId6" cstate="print"/>
              <a:srcRect/>
              <a:stretch>
                <a:fillRect/>
              </a:stretch>
            </p:blipFill>
            <p:spPr bwMode="auto">
              <a:xfrm>
                <a:off x="2543" y="751"/>
                <a:ext cx="167" cy="399"/>
              </a:xfrm>
              <a:prstGeom prst="rect">
                <a:avLst/>
              </a:prstGeom>
              <a:noFill/>
              <a:ln w="9525">
                <a:noFill/>
                <a:miter lim="800000"/>
                <a:headEnd/>
                <a:tailEnd/>
              </a:ln>
            </p:spPr>
          </p:pic>
          <p:pic>
            <p:nvPicPr>
              <p:cNvPr id="316511" name="Picture 22" descr="MSC"/>
              <p:cNvPicPr>
                <a:picLocks noChangeAspect="1" noChangeArrowheads="1"/>
              </p:cNvPicPr>
              <p:nvPr/>
            </p:nvPicPr>
            <p:blipFill>
              <a:blip r:embed="rId6" cstate="print"/>
              <a:srcRect/>
              <a:stretch>
                <a:fillRect/>
              </a:stretch>
            </p:blipFill>
            <p:spPr bwMode="auto">
              <a:xfrm>
                <a:off x="2654" y="780"/>
                <a:ext cx="166" cy="401"/>
              </a:xfrm>
              <a:prstGeom prst="rect">
                <a:avLst/>
              </a:prstGeom>
              <a:noFill/>
              <a:ln w="9525">
                <a:noFill/>
                <a:miter lim="800000"/>
                <a:headEnd/>
                <a:tailEnd/>
              </a:ln>
            </p:spPr>
          </p:pic>
          <p:pic>
            <p:nvPicPr>
              <p:cNvPr id="316512" name="Picture 23" descr="MSC"/>
              <p:cNvPicPr>
                <a:picLocks noChangeAspect="1" noChangeArrowheads="1"/>
              </p:cNvPicPr>
              <p:nvPr/>
            </p:nvPicPr>
            <p:blipFill>
              <a:blip r:embed="rId6" cstate="print"/>
              <a:srcRect/>
              <a:stretch>
                <a:fillRect/>
              </a:stretch>
            </p:blipFill>
            <p:spPr bwMode="auto">
              <a:xfrm>
                <a:off x="2764" y="811"/>
                <a:ext cx="167" cy="399"/>
              </a:xfrm>
              <a:prstGeom prst="rect">
                <a:avLst/>
              </a:prstGeom>
              <a:noFill/>
              <a:ln w="9525">
                <a:noFill/>
                <a:miter lim="800000"/>
                <a:headEnd/>
                <a:tailEnd/>
              </a:ln>
            </p:spPr>
          </p:pic>
        </p:grpSp>
        <p:grpSp>
          <p:nvGrpSpPr>
            <p:cNvPr id="7" name="Group 24"/>
            <p:cNvGrpSpPr>
              <a:grpSpLocks/>
            </p:cNvGrpSpPr>
            <p:nvPr/>
          </p:nvGrpSpPr>
          <p:grpSpPr bwMode="auto">
            <a:xfrm>
              <a:off x="4599" y="1625"/>
              <a:ext cx="150" cy="202"/>
              <a:chOff x="5726" y="10976"/>
              <a:chExt cx="247" cy="629"/>
            </a:xfrm>
          </p:grpSpPr>
          <p:sp>
            <p:nvSpPr>
              <p:cNvPr id="316499" name="Freeform 25"/>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316500" name="Freeform 26"/>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316501" name="Freeform 27"/>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316502" name="Freeform 28"/>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316503" name="Freeform 29"/>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316504" name="Freeform 30"/>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316505" name="Freeform 31"/>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316506" name="Freeform 32"/>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316507" name="Freeform 33"/>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316508" name="Freeform 34"/>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316509" name="Freeform 35"/>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grpSp>
          <p:nvGrpSpPr>
            <p:cNvPr id="8" name="Group 36"/>
            <p:cNvGrpSpPr>
              <a:grpSpLocks/>
            </p:cNvGrpSpPr>
            <p:nvPr/>
          </p:nvGrpSpPr>
          <p:grpSpPr bwMode="auto">
            <a:xfrm>
              <a:off x="4784" y="1586"/>
              <a:ext cx="150" cy="201"/>
              <a:chOff x="5726" y="10976"/>
              <a:chExt cx="247" cy="629"/>
            </a:xfrm>
          </p:grpSpPr>
          <p:sp>
            <p:nvSpPr>
              <p:cNvPr id="316488"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316489"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316490"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316491"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316492"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316493"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316494"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316495"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316496"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316497"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316498"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pic>
          <p:nvPicPr>
            <p:cNvPr id="316487" name="Picture 48" descr="2011B_accesspoint"/>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4316" y="1439"/>
              <a:ext cx="215" cy="149"/>
            </a:xfrm>
            <a:prstGeom prst="rect">
              <a:avLst/>
            </a:prstGeom>
            <a:noFill/>
            <a:ln w="9525">
              <a:noFill/>
              <a:miter lim="800000"/>
              <a:headEnd/>
              <a:tailEnd/>
            </a:ln>
          </p:spPr>
        </p:pic>
      </p:grpSp>
      <p:pic>
        <p:nvPicPr>
          <p:cNvPr id="316472" name="Picture 50" descr="avaya handheld"/>
          <p:cNvPicPr>
            <a:picLocks noChangeAspect="1" noChangeArrowheads="1"/>
          </p:cNvPicPr>
          <p:nvPr/>
        </p:nvPicPr>
        <p:blipFill>
          <a:blip r:embed="rId7" cstate="print">
            <a:clrChange>
              <a:clrFrom>
                <a:srgbClr val="756D5A"/>
              </a:clrFrom>
              <a:clrTo>
                <a:srgbClr val="756D5A">
                  <a:alpha val="0"/>
                </a:srgbClr>
              </a:clrTo>
            </a:clrChange>
          </a:blip>
          <a:srcRect/>
          <a:stretch>
            <a:fillRect/>
          </a:stretch>
        </p:blipFill>
        <p:spPr bwMode="auto">
          <a:xfrm>
            <a:off x="347663" y="3044825"/>
            <a:ext cx="773112" cy="1228725"/>
          </a:xfrm>
          <a:prstGeom prst="rect">
            <a:avLst/>
          </a:prstGeom>
          <a:noFill/>
          <a:ln w="9525">
            <a:noFill/>
            <a:miter lim="800000"/>
            <a:headEnd/>
            <a:tailEnd/>
          </a:ln>
        </p:spPr>
      </p:pic>
      <p:graphicFrame>
        <p:nvGraphicFramePr>
          <p:cNvPr id="316467" name="Object 51"/>
          <p:cNvGraphicFramePr>
            <a:graphicFrameLocks noChangeAspect="1"/>
          </p:cNvGraphicFramePr>
          <p:nvPr/>
        </p:nvGraphicFramePr>
        <p:xfrm>
          <a:off x="931863" y="2838450"/>
          <a:ext cx="1284287" cy="1303338"/>
        </p:xfrm>
        <a:graphic>
          <a:graphicData uri="http://schemas.openxmlformats.org/presentationml/2006/ole">
            <p:oleObj spid="_x0000_s88066" name="Image" r:id="rId8" imgW="3809524" imgH="3009524" progId="">
              <p:embed/>
            </p:oleObj>
          </a:graphicData>
        </a:graphic>
      </p:graphicFrame>
      <p:pic>
        <p:nvPicPr>
          <p:cNvPr id="316473" name="Picture 52" descr="uc_phone"/>
          <p:cNvPicPr>
            <a:picLocks noChangeAspect="1" noChangeArrowheads="1"/>
          </p:cNvPicPr>
          <p:nvPr/>
        </p:nvPicPr>
        <p:blipFill>
          <a:blip r:embed="rId9" cstate="print"/>
          <a:srcRect/>
          <a:stretch>
            <a:fillRect/>
          </a:stretch>
        </p:blipFill>
        <p:spPr bwMode="auto">
          <a:xfrm>
            <a:off x="769938" y="2506663"/>
            <a:ext cx="723900" cy="1492250"/>
          </a:xfrm>
          <a:prstGeom prst="rect">
            <a:avLst/>
          </a:prstGeom>
          <a:noFill/>
          <a:ln w="9525">
            <a:noFill/>
            <a:miter lim="800000"/>
            <a:headEnd/>
            <a:tailEnd/>
          </a:ln>
        </p:spPr>
      </p:pic>
      <p:sp>
        <p:nvSpPr>
          <p:cNvPr id="316474" name="Text Box 53"/>
          <p:cNvSpPr txBox="1">
            <a:spLocks noChangeArrowheads="1"/>
          </p:cNvSpPr>
          <p:nvPr/>
        </p:nvSpPr>
        <p:spPr bwMode="auto">
          <a:xfrm>
            <a:off x="193675" y="1662113"/>
            <a:ext cx="1962150" cy="762000"/>
          </a:xfrm>
          <a:prstGeom prst="rect">
            <a:avLst/>
          </a:prstGeom>
          <a:noFill/>
          <a:ln w="19050" algn="ctr">
            <a:noFill/>
            <a:miter lim="800000"/>
            <a:headEnd/>
            <a:tailEnd/>
          </a:ln>
        </p:spPr>
        <p:txBody>
          <a:bodyPr wrap="none">
            <a:spAutoFit/>
          </a:bodyPr>
          <a:lstStyle/>
          <a:p>
            <a:pPr marL="685800" indent="-685800" algn="ctr" eaLnBrk="0" hangingPunct="0">
              <a:lnSpc>
                <a:spcPct val="95000"/>
              </a:lnSpc>
              <a:spcBef>
                <a:spcPct val="30000"/>
              </a:spcBef>
              <a:buClr>
                <a:schemeClr val="tx2"/>
              </a:buClr>
              <a:buFont typeface="Wingdings" pitchFamily="2" charset="2"/>
              <a:buNone/>
            </a:pPr>
            <a:r>
              <a:rPr lang="en-US" altLang="ko-KR" sz="2000" b="1">
                <a:solidFill>
                  <a:srgbClr val="000000"/>
                </a:solidFill>
                <a:latin typeface="Arial" charset="0"/>
                <a:ea typeface="Gulim" pitchFamily="34" charset="-127"/>
                <a:cs typeface="Arial" charset="0"/>
              </a:rPr>
              <a:t>Measurements</a:t>
            </a:r>
          </a:p>
          <a:p>
            <a:pPr marL="685800" indent="-685800" algn="ctr" eaLnBrk="0" hangingPunct="0">
              <a:lnSpc>
                <a:spcPct val="95000"/>
              </a:lnSpc>
              <a:spcBef>
                <a:spcPct val="30000"/>
              </a:spcBef>
              <a:buClr>
                <a:schemeClr val="tx2"/>
              </a:buClr>
              <a:buFont typeface="Wingdings" pitchFamily="2" charset="2"/>
              <a:buNone/>
            </a:pPr>
            <a:r>
              <a:rPr lang="en-US" altLang="ko-KR" sz="2000" b="1">
                <a:solidFill>
                  <a:srgbClr val="000000"/>
                </a:solidFill>
                <a:latin typeface="Arial" charset="0"/>
                <a:ea typeface="Gulim" pitchFamily="34" charset="-127"/>
                <a:cs typeface="Arial" charset="0"/>
              </a:rPr>
              <a:t>Triggers</a:t>
            </a:r>
          </a:p>
        </p:txBody>
      </p:sp>
      <p:sp>
        <p:nvSpPr>
          <p:cNvPr id="316475" name="Text Box 54"/>
          <p:cNvSpPr txBox="1">
            <a:spLocks noChangeArrowheads="1"/>
          </p:cNvSpPr>
          <p:nvPr/>
        </p:nvSpPr>
        <p:spPr bwMode="auto">
          <a:xfrm>
            <a:off x="6470650" y="2008188"/>
            <a:ext cx="2552700" cy="762000"/>
          </a:xfrm>
          <a:prstGeom prst="rect">
            <a:avLst/>
          </a:prstGeom>
          <a:noFill/>
          <a:ln w="19050" algn="ctr">
            <a:noFill/>
            <a:miter lim="800000"/>
            <a:headEnd/>
            <a:tailEnd/>
          </a:ln>
        </p:spPr>
        <p:txBody>
          <a:bodyPr wrap="none">
            <a:spAutoFit/>
          </a:bodyPr>
          <a:lstStyle/>
          <a:p>
            <a:pPr marL="685800" indent="-685800" algn="ctr" eaLnBrk="0" hangingPunct="0">
              <a:lnSpc>
                <a:spcPct val="95000"/>
              </a:lnSpc>
              <a:spcBef>
                <a:spcPct val="30000"/>
              </a:spcBef>
              <a:buClr>
                <a:schemeClr val="tx2"/>
              </a:buClr>
              <a:buFont typeface="Wingdings" pitchFamily="2" charset="2"/>
              <a:buNone/>
            </a:pPr>
            <a:r>
              <a:rPr lang="en-US" altLang="ko-KR" sz="2000" b="1">
                <a:solidFill>
                  <a:srgbClr val="000000"/>
                </a:solidFill>
                <a:latin typeface="Arial" charset="0"/>
                <a:ea typeface="Gulim" pitchFamily="34" charset="-127"/>
                <a:cs typeface="Arial" charset="0"/>
              </a:rPr>
              <a:t>Neighbor Maps</a:t>
            </a:r>
          </a:p>
          <a:p>
            <a:pPr marL="685800" indent="-685800" algn="ctr" eaLnBrk="0" hangingPunct="0">
              <a:lnSpc>
                <a:spcPct val="95000"/>
              </a:lnSpc>
              <a:spcBef>
                <a:spcPct val="30000"/>
              </a:spcBef>
              <a:buClr>
                <a:schemeClr val="tx2"/>
              </a:buClr>
              <a:buFont typeface="Wingdings" pitchFamily="2" charset="2"/>
              <a:buNone/>
            </a:pPr>
            <a:r>
              <a:rPr lang="en-US" altLang="ko-KR" sz="2000" b="1">
                <a:solidFill>
                  <a:srgbClr val="000000"/>
                </a:solidFill>
                <a:latin typeface="Arial" charset="0"/>
                <a:ea typeface="Gulim" pitchFamily="34" charset="-127"/>
                <a:cs typeface="Arial" charset="0"/>
              </a:rPr>
              <a:t>Service Information</a:t>
            </a:r>
          </a:p>
        </p:txBody>
      </p:sp>
      <p:sp>
        <p:nvSpPr>
          <p:cNvPr id="2" name="AutoShape 55"/>
          <p:cNvSpPr>
            <a:spLocks noChangeArrowheads="1"/>
          </p:cNvSpPr>
          <p:nvPr/>
        </p:nvSpPr>
        <p:spPr bwMode="auto">
          <a:xfrm>
            <a:off x="2036763" y="1393825"/>
            <a:ext cx="4340225" cy="2381250"/>
          </a:xfrm>
          <a:prstGeom prst="leftRightArrow">
            <a:avLst>
              <a:gd name="adj1" fmla="val 50000"/>
              <a:gd name="adj2" fmla="val 36453"/>
            </a:avLst>
          </a:prstGeom>
          <a:solidFill>
            <a:srgbClr val="808000"/>
          </a:solidFill>
          <a:ln w="19050" algn="ctr">
            <a:solidFill>
              <a:schemeClr val="bg1"/>
            </a:solidFill>
            <a:miter lim="800000"/>
            <a:headEnd/>
            <a:tailEnd/>
          </a:ln>
        </p:spPr>
        <p:txBody>
          <a:bodyPr wrap="none" anchor="ctr"/>
          <a:lstStyle/>
          <a:p>
            <a:pPr marL="685800" indent="-685800" algn="ctr" eaLnBrk="0" hangingPunct="0">
              <a:lnSpc>
                <a:spcPct val="95000"/>
              </a:lnSpc>
              <a:spcBef>
                <a:spcPct val="30000"/>
              </a:spcBef>
              <a:buClr>
                <a:schemeClr val="tx2"/>
              </a:buClr>
              <a:buFont typeface="Wingdings" pitchFamily="2" charset="2"/>
              <a:buNone/>
            </a:pPr>
            <a:r>
              <a:rPr lang="en-US" altLang="ko-KR" sz="2800" b="1">
                <a:latin typeface="Arial" charset="0"/>
                <a:ea typeface="Gulim" pitchFamily="34" charset="-127"/>
                <a:cs typeface="Arial" charset="0"/>
              </a:rPr>
              <a:t>IEEE 802.21</a:t>
            </a:r>
          </a:p>
          <a:p>
            <a:pPr marL="685800" indent="-685800" algn="ctr" eaLnBrk="0" hangingPunct="0">
              <a:lnSpc>
                <a:spcPct val="95000"/>
              </a:lnSpc>
              <a:spcBef>
                <a:spcPct val="30000"/>
              </a:spcBef>
              <a:buClr>
                <a:schemeClr val="tx2"/>
              </a:buClr>
              <a:buFont typeface="Wingdings" pitchFamily="2" charset="2"/>
              <a:buNone/>
            </a:pPr>
            <a:r>
              <a:rPr lang="en-US" altLang="ko-KR" sz="2000" b="1">
                <a:latin typeface="Arial" charset="0"/>
                <a:ea typeface="Gulim" pitchFamily="34" charset="-127"/>
                <a:cs typeface="Arial" charset="0"/>
              </a:rPr>
              <a:t>Measurements, Triggers, </a:t>
            </a:r>
          </a:p>
          <a:p>
            <a:pPr marL="685800" indent="-685800" algn="ctr" eaLnBrk="0" hangingPunct="0">
              <a:lnSpc>
                <a:spcPct val="95000"/>
              </a:lnSpc>
              <a:spcBef>
                <a:spcPct val="30000"/>
              </a:spcBef>
              <a:buClr>
                <a:schemeClr val="tx2"/>
              </a:buClr>
              <a:buFont typeface="Wingdings" pitchFamily="2" charset="2"/>
              <a:buNone/>
            </a:pPr>
            <a:r>
              <a:rPr lang="en-US" altLang="ko-KR" sz="2000" b="1">
                <a:latin typeface="Arial" charset="0"/>
                <a:ea typeface="Gulim" pitchFamily="34" charset="-127"/>
                <a:cs typeface="Arial" charset="0"/>
              </a:rPr>
              <a:t>Neighbor Information</a:t>
            </a:r>
          </a:p>
        </p:txBody>
      </p:sp>
      <p:pic>
        <p:nvPicPr>
          <p:cNvPr id="3" name="Picture 56"/>
          <p:cNvPicPr>
            <a:picLocks noChangeAspect="1" noChangeArrowheads="1"/>
          </p:cNvPicPr>
          <p:nvPr/>
        </p:nvPicPr>
        <p:blipFill>
          <a:blip r:embed="rId10" cstate="print"/>
          <a:srcRect/>
          <a:stretch>
            <a:fillRect/>
          </a:stretch>
        </p:blipFill>
        <p:spPr bwMode="auto">
          <a:xfrm>
            <a:off x="2805113" y="3429000"/>
            <a:ext cx="2919412" cy="962025"/>
          </a:xfrm>
          <a:prstGeom prst="rect">
            <a:avLst/>
          </a:prstGeom>
          <a:noFill/>
          <a:ln w="9525">
            <a:noFill/>
            <a:miter lim="800000"/>
            <a:headEnd/>
            <a:tailEnd/>
          </a:ln>
        </p:spPr>
      </p:pic>
      <p:sp>
        <p:nvSpPr>
          <p:cNvPr id="316478" name="Text Box 58"/>
          <p:cNvSpPr txBox="1">
            <a:spLocks noChangeArrowheads="1"/>
          </p:cNvSpPr>
          <p:nvPr/>
        </p:nvSpPr>
        <p:spPr bwMode="auto">
          <a:xfrm>
            <a:off x="51347" y="4338638"/>
            <a:ext cx="2151551" cy="769441"/>
          </a:xfrm>
          <a:prstGeom prst="rect">
            <a:avLst/>
          </a:prstGeom>
          <a:noFill/>
          <a:ln w="19050" algn="ctr">
            <a:noFill/>
            <a:miter lim="800000"/>
            <a:headEnd/>
            <a:tailEnd/>
          </a:ln>
        </p:spPr>
        <p:txBody>
          <a:bodyPr wrap="none">
            <a:spAutoFit/>
          </a:bodyPr>
          <a:lstStyle/>
          <a:p>
            <a:pPr marL="685800" indent="-685800" algn="ctr" eaLnBrk="0" hangingPunct="0">
              <a:lnSpc>
                <a:spcPct val="95000"/>
              </a:lnSpc>
              <a:spcBef>
                <a:spcPct val="30000"/>
              </a:spcBef>
              <a:buClr>
                <a:schemeClr val="tx2"/>
              </a:buClr>
              <a:buFont typeface="Wingdings" pitchFamily="2" charset="2"/>
              <a:buNone/>
            </a:pPr>
            <a:r>
              <a:rPr lang="en-US" altLang="ko-KR" sz="2000" b="1" dirty="0" smtClean="0">
                <a:solidFill>
                  <a:srgbClr val="000000"/>
                </a:solidFill>
                <a:latin typeface="Arial" charset="0"/>
                <a:ea typeface="Gulim" pitchFamily="34" charset="-127"/>
                <a:cs typeface="Arial" charset="0"/>
              </a:rPr>
              <a:t>User Equipment</a:t>
            </a:r>
            <a:endParaRPr lang="en-US" altLang="ko-KR" sz="2000" b="1" dirty="0">
              <a:solidFill>
                <a:srgbClr val="000000"/>
              </a:solidFill>
              <a:latin typeface="Arial" charset="0"/>
              <a:ea typeface="Gulim" pitchFamily="34" charset="-127"/>
              <a:cs typeface="Arial" charset="0"/>
            </a:endParaRPr>
          </a:p>
          <a:p>
            <a:pPr marL="685800" indent="-685800" algn="ctr" eaLnBrk="0" hangingPunct="0">
              <a:lnSpc>
                <a:spcPct val="95000"/>
              </a:lnSpc>
              <a:spcBef>
                <a:spcPct val="30000"/>
              </a:spcBef>
              <a:buClr>
                <a:schemeClr val="tx2"/>
              </a:buClr>
              <a:buFont typeface="Wingdings" pitchFamily="2" charset="2"/>
              <a:buNone/>
            </a:pPr>
            <a:r>
              <a:rPr lang="en-US" altLang="ko-KR" sz="2000" b="1" dirty="0">
                <a:solidFill>
                  <a:srgbClr val="000000"/>
                </a:solidFill>
                <a:latin typeface="Arial" charset="0"/>
                <a:ea typeface="Gulim" pitchFamily="34" charset="-127"/>
                <a:cs typeface="Arial" charset="0"/>
              </a:rPr>
              <a:t>(User)</a:t>
            </a:r>
          </a:p>
        </p:txBody>
      </p:sp>
      <p:sp>
        <p:nvSpPr>
          <p:cNvPr id="316479" name="Text Box 59"/>
          <p:cNvSpPr txBox="1">
            <a:spLocks noChangeArrowheads="1"/>
          </p:cNvSpPr>
          <p:nvPr/>
        </p:nvSpPr>
        <p:spPr bwMode="auto">
          <a:xfrm>
            <a:off x="6710363" y="4244975"/>
            <a:ext cx="1565275" cy="762000"/>
          </a:xfrm>
          <a:prstGeom prst="rect">
            <a:avLst/>
          </a:prstGeom>
          <a:noFill/>
          <a:ln w="19050" algn="ctr">
            <a:noFill/>
            <a:miter lim="800000"/>
            <a:headEnd/>
            <a:tailEnd/>
          </a:ln>
        </p:spPr>
        <p:txBody>
          <a:bodyPr wrap="none">
            <a:spAutoFit/>
          </a:bodyPr>
          <a:lstStyle/>
          <a:p>
            <a:pPr marL="685800" indent="-685800" algn="ctr" eaLnBrk="0" hangingPunct="0">
              <a:lnSpc>
                <a:spcPct val="95000"/>
              </a:lnSpc>
              <a:spcBef>
                <a:spcPct val="30000"/>
              </a:spcBef>
              <a:buClr>
                <a:schemeClr val="tx2"/>
              </a:buClr>
              <a:buFont typeface="Wingdings" pitchFamily="2" charset="2"/>
              <a:buNone/>
            </a:pPr>
            <a:r>
              <a:rPr lang="en-US" altLang="ko-KR" sz="2000" b="1">
                <a:solidFill>
                  <a:srgbClr val="000000"/>
                </a:solidFill>
                <a:latin typeface="Arial" charset="0"/>
                <a:ea typeface="Gulim" pitchFamily="34" charset="-127"/>
                <a:cs typeface="Arial" charset="0"/>
              </a:rPr>
              <a:t>Network</a:t>
            </a:r>
          </a:p>
          <a:p>
            <a:pPr marL="685800" indent="-685800" algn="ctr" eaLnBrk="0" hangingPunct="0">
              <a:lnSpc>
                <a:spcPct val="95000"/>
              </a:lnSpc>
              <a:spcBef>
                <a:spcPct val="30000"/>
              </a:spcBef>
              <a:buClr>
                <a:schemeClr val="tx2"/>
              </a:buClr>
              <a:buFont typeface="Wingdings" pitchFamily="2" charset="2"/>
              <a:buNone/>
            </a:pPr>
            <a:r>
              <a:rPr lang="en-US" altLang="ko-KR" sz="2000" b="1">
                <a:solidFill>
                  <a:srgbClr val="000000"/>
                </a:solidFill>
                <a:latin typeface="Arial" charset="0"/>
                <a:ea typeface="Gulim" pitchFamily="34" charset="-127"/>
                <a:cs typeface="Arial" charset="0"/>
              </a:rPr>
              <a:t>(Operators)</a:t>
            </a: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6.9|21.9|58.8|0.5|37.7|0.7|47|4|2.6"/>
</p:tagLst>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20014</TotalTime>
  <Words>1604</Words>
  <Application>Microsoft Office PowerPoint</Application>
  <PresentationFormat>画面に合わせる (4:3)</PresentationFormat>
  <Paragraphs>292</Paragraphs>
  <Slides>19</Slides>
  <Notes>19</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19</vt:i4>
      </vt:variant>
    </vt:vector>
  </HeadingPairs>
  <TitlesOfParts>
    <vt:vector size="21" baseType="lpstr">
      <vt:lpstr>blank presentation</vt:lpstr>
      <vt:lpstr>Image</vt:lpstr>
      <vt:lpstr>スライド 1</vt:lpstr>
      <vt:lpstr>スライド 2</vt:lpstr>
      <vt:lpstr>Outline</vt:lpstr>
      <vt:lpstr>Outline</vt:lpstr>
      <vt:lpstr>Group Management in Mesh Networks</vt:lpstr>
      <vt:lpstr>Mesh routing across IEEE Access Networks</vt:lpstr>
      <vt:lpstr>Mesh routing across IEEE Access Networks</vt:lpstr>
      <vt:lpstr>Outline</vt:lpstr>
      <vt:lpstr>Handovers: Who makes the Decision ?</vt:lpstr>
      <vt:lpstr>IEEE 802.21. Overview</vt:lpstr>
      <vt:lpstr>IEEE 802.21 Services(Logical Diagram) </vt:lpstr>
      <vt:lpstr>MIH Communication Model</vt:lpstr>
      <vt:lpstr>MIH Protocol Call Flow   </vt:lpstr>
      <vt:lpstr>IEEE 802.21 Features </vt:lpstr>
      <vt:lpstr>  </vt:lpstr>
      <vt:lpstr>Outline</vt:lpstr>
      <vt:lpstr>Addressing Group Management Use Case</vt:lpstr>
      <vt:lpstr>Addressing Routing Use Case </vt:lpstr>
      <vt:lpstr>Discussion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ohba</cp:lastModifiedBy>
  <cp:revision>1228</cp:revision>
  <dcterms:created xsi:type="dcterms:W3CDTF">1601-01-01T00:00:00Z</dcterms:created>
  <dcterms:modified xsi:type="dcterms:W3CDTF">2012-01-18T14:19:26Z</dcterms:modified>
</cp:coreProperties>
</file>