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tags/tag1.xml" ContentType="application/vnd.openxmlformats-officedocument.presentationml.tags+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vml" ContentType="application/vnd.openxmlformats-officedocument.vmlDrawing"/>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0" r:id="rId1"/>
  </p:sldMasterIdLst>
  <p:notesMasterIdLst>
    <p:notesMasterId r:id="rId18"/>
  </p:notesMasterIdLst>
  <p:sldIdLst>
    <p:sldId id="331" r:id="rId2"/>
    <p:sldId id="332" r:id="rId3"/>
    <p:sldId id="376" r:id="rId4"/>
    <p:sldId id="353" r:id="rId5"/>
    <p:sldId id="384" r:id="rId6"/>
    <p:sldId id="357" r:id="rId7"/>
    <p:sldId id="403" r:id="rId8"/>
    <p:sldId id="385" r:id="rId9"/>
    <p:sldId id="398" r:id="rId10"/>
    <p:sldId id="387" r:id="rId11"/>
    <p:sldId id="399" r:id="rId12"/>
    <p:sldId id="393" r:id="rId13"/>
    <p:sldId id="390" r:id="rId14"/>
    <p:sldId id="404" r:id="rId15"/>
    <p:sldId id="396" r:id="rId16"/>
    <p:sldId id="375" r:id="rId17"/>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a:srgbClr val="FF9933"/>
    <a:srgbClr val="66FF99"/>
    <a:srgbClr val="CC0000"/>
    <a:srgbClr val="FF006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233" autoAdjust="0"/>
  </p:normalViewPr>
  <p:slideViewPr>
    <p:cSldViewPr>
      <p:cViewPr>
        <p:scale>
          <a:sx n="73" d="100"/>
          <a:sy n="73" d="100"/>
        </p:scale>
        <p:origin x="-1074" y="-12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500"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3789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62E4AD32-8E31-4541-9F69-C8F0C28AFFC2}" type="slidenum">
              <a:rPr lang="ja-JP" altLang="en-US"/>
              <a:pPr/>
              <a:t>‹#›</a:t>
            </a:fld>
            <a:endParaRPr lang="en-US" altLang="ja-JP"/>
          </a:p>
        </p:txBody>
      </p:sp>
    </p:spTree>
    <p:extLst>
      <p:ext uri="{BB962C8B-B14F-4D97-AF65-F5344CB8AC3E}">
        <p14:creationId xmlns:p14="http://schemas.microsoft.com/office/powerpoint/2010/main" xmlns="" val="4947801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E72AF512-8DE3-43C8-9685-69E5E6C43763}" type="slidenum">
              <a:rPr lang="ja-JP" altLang="en-US"/>
              <a:pPr/>
              <a:t>1</a:t>
            </a:fld>
            <a:endParaRPr lang="en-US" altLang="ja-JP"/>
          </a:p>
        </p:txBody>
      </p:sp>
      <p:sp>
        <p:nvSpPr>
          <p:cNvPr id="38915" name="Rectangle 2"/>
          <p:cNvSpPr>
            <a:spLocks noGrp="1" noRot="1" noChangeAspect="1" noChangeArrowheads="1" noTextEdit="1"/>
          </p:cNvSpPr>
          <p:nvPr>
            <p:ph type="sldImg"/>
          </p:nvPr>
        </p:nvSpPr>
        <p:spPr>
          <a:xfrm>
            <a:off x="1293813" y="795338"/>
            <a:ext cx="4271962" cy="3203575"/>
          </a:xfrm>
          <a:ln/>
        </p:spPr>
      </p:sp>
      <p:sp>
        <p:nvSpPr>
          <p:cNvPr id="38916" name="Rectangle 3"/>
          <p:cNvSpPr>
            <a:spLocks noGrp="1" noChangeArrowheads="1"/>
          </p:cNvSpPr>
          <p:nvPr>
            <p:ph type="body" idx="1"/>
          </p:nvPr>
        </p:nvSpPr>
        <p:spPr>
          <a:xfrm>
            <a:off x="914400" y="4357688"/>
            <a:ext cx="5029200" cy="4135437"/>
          </a:xfrm>
          <a:noFill/>
          <a:ln/>
        </p:spPr>
        <p:txBody>
          <a:bodyPr/>
          <a:lstStyle/>
          <a:p>
            <a:pPr defTabSz="762000"/>
            <a:endParaRPr lang="ja-JP" altLang="ja-JP" smtClean="0">
              <a:ea typeface="ＭＳ Ｐゴシック" pitchFamily="50"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xfrm>
            <a:off x="646114" y="93688"/>
            <a:ext cx="808037" cy="212361"/>
          </a:xfrm>
          <a:noFill/>
        </p:spPr>
        <p:txBody>
          <a:bodyPr/>
          <a:lstStyle/>
          <a:p>
            <a:r>
              <a:rPr lang="en-US" smtClean="0">
                <a:latin typeface="Times" charset="0"/>
                <a:cs typeface="Arial" pitchFamily="34" charset="0"/>
              </a:rPr>
              <a:t>March 2011</a:t>
            </a:r>
            <a:endParaRPr lang="en-GB" smtClean="0">
              <a:latin typeface="Times" charset="0"/>
              <a:cs typeface="Arial" pitchFamily="34" charset="0"/>
            </a:endParaRPr>
          </a:p>
        </p:txBody>
      </p:sp>
      <p:sp>
        <p:nvSpPr>
          <p:cNvPr id="16387" name="Rectangle 7"/>
          <p:cNvSpPr>
            <a:spLocks noGrp="1" noChangeArrowheads="1"/>
          </p:cNvSpPr>
          <p:nvPr>
            <p:ph type="sldNum" sz="quarter" idx="5"/>
          </p:nvPr>
        </p:nvSpPr>
        <p:spPr>
          <a:xfrm>
            <a:off x="3617913" y="8853566"/>
            <a:ext cx="76200" cy="181131"/>
          </a:xfrm>
          <a:noFill/>
        </p:spPr>
        <p:txBody>
          <a:bodyPr/>
          <a:lstStyle/>
          <a:p>
            <a:fld id="{A1DDAEC7-5DB5-4B67-A8EC-2F4652D640A5}" type="slidenum">
              <a:rPr lang="en-GB" smtClean="0">
                <a:latin typeface="Times" charset="0"/>
                <a:cs typeface="Arial" pitchFamily="34" charset="0"/>
              </a:rPr>
              <a:pPr/>
              <a:t>10</a:t>
            </a:fld>
            <a:endParaRPr lang="en-GB" smtClean="0">
              <a:latin typeface="Times" charset="0"/>
              <a:cs typeface="Arial" pitchFamily="34" charset="0"/>
            </a:endParaRPr>
          </a:p>
        </p:txBody>
      </p:sp>
      <p:sp>
        <p:nvSpPr>
          <p:cNvPr id="16388" name="Rectangle 2"/>
          <p:cNvSpPr>
            <a:spLocks noGrp="1" noRot="1" noChangeAspect="1" noChangeArrowheads="1" noTextEdit="1"/>
          </p:cNvSpPr>
          <p:nvPr>
            <p:ph type="sldImg"/>
          </p:nvPr>
        </p:nvSpPr>
        <p:spPr>
          <a:xfrm>
            <a:off x="1150938" y="690563"/>
            <a:ext cx="4556125" cy="3417887"/>
          </a:xfrm>
          <a:ln/>
        </p:spPr>
      </p:sp>
      <p:sp>
        <p:nvSpPr>
          <p:cNvPr id="16389" name="Rectangle 3"/>
          <p:cNvSpPr>
            <a:spLocks noGrp="1" noChangeArrowheads="1"/>
          </p:cNvSpPr>
          <p:nvPr>
            <p:ph type="body" idx="1"/>
          </p:nvPr>
        </p:nvSpPr>
        <p:spPr>
          <a:xfrm>
            <a:off x="914400" y="4344025"/>
            <a:ext cx="5029200" cy="4114488"/>
          </a:xfrm>
          <a:noFill/>
          <a:ln/>
        </p:spPr>
        <p:txBody>
          <a:bodyPr/>
          <a:lstStyle/>
          <a:p>
            <a:pPr eaLnBrk="1" hangingPunct="1">
              <a:spcBef>
                <a:spcPct val="0"/>
              </a:spcBef>
            </a:pPr>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スライド イメージ プレースホルダ 1"/>
          <p:cNvSpPr>
            <a:spLocks noGrp="1" noRot="1" noChangeAspect="1" noTextEdit="1"/>
          </p:cNvSpPr>
          <p:nvPr>
            <p:ph type="sldImg"/>
          </p:nvPr>
        </p:nvSpPr>
        <p:spPr>
          <a:ln/>
        </p:spPr>
      </p:sp>
      <p:sp>
        <p:nvSpPr>
          <p:cNvPr id="61443" name="ノート プレースホルダ 2"/>
          <p:cNvSpPr>
            <a:spLocks noGrp="1"/>
          </p:cNvSpPr>
          <p:nvPr>
            <p:ph type="body" idx="1"/>
          </p:nvPr>
        </p:nvSpPr>
        <p:spPr>
          <a:noFill/>
          <a:ln/>
        </p:spPr>
        <p:txBody>
          <a:bodyPr/>
          <a:lstStyle/>
          <a:p>
            <a:endParaRPr kumimoji="1" lang="ja-JP" altLang="en-US" smtClean="0">
              <a:ea typeface="ＭＳ Ｐゴシック" pitchFamily="50" charset="-128"/>
            </a:endParaRPr>
          </a:p>
        </p:txBody>
      </p:sp>
      <p:sp>
        <p:nvSpPr>
          <p:cNvPr id="61444" name="スライド番号プレースホルダ 3"/>
          <p:cNvSpPr>
            <a:spLocks noGrp="1"/>
          </p:cNvSpPr>
          <p:nvPr>
            <p:ph type="sldNum" sz="quarter" idx="5"/>
          </p:nvPr>
        </p:nvSpPr>
        <p:spPr>
          <a:noFill/>
        </p:spPr>
        <p:txBody>
          <a:bodyPr/>
          <a:lstStyle/>
          <a:p>
            <a:fld id="{674F3B3B-EA5B-451F-A219-E1B995CCEA5F}" type="slidenum">
              <a:rPr lang="ja-JP" altLang="en-US"/>
              <a:pPr/>
              <a:t>11</a:t>
            </a:fld>
            <a:endParaRPr lang="en-US" altLang="ja-JP"/>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p:txBody>
          <a:bodyPr/>
          <a:lstStyle/>
          <a:p>
            <a:pPr>
              <a:defRPr/>
            </a:pPr>
            <a:fld id="{284756A6-57CD-456E-B9F9-3BB5E432845D}" type="slidenum">
              <a:rPr lang="x-none" smtClean="0"/>
              <a:pPr>
                <a:defRPr/>
              </a:pPr>
              <a:t>12</a:t>
            </a:fld>
            <a:endParaRPr lang="ko-KR" altLang="en-US" smtClean="0">
              <a:ea typeface="Gulim" pitchFamily="34" charset="-127"/>
              <a:cs typeface="Arial" pitchFamily="34"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ko-KR" altLang="en-US" smtClean="0">
              <a:ea typeface="Gulim" pitchFamily="34" charset="-127"/>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a:ln/>
        </p:spPr>
        <p:txBody>
          <a:bodyPr/>
          <a:lstStyle/>
          <a:p>
            <a:pPr eaLnBrk="1" hangingPunct="1">
              <a:spcBef>
                <a:spcPct val="0"/>
              </a:spcBef>
            </a:pPr>
            <a:endParaRPr lang="nl-BE" dirty="0" smtClean="0"/>
          </a:p>
        </p:txBody>
      </p:sp>
      <p:sp>
        <p:nvSpPr>
          <p:cNvPr id="9220" name="Slide Number Placeholder 3"/>
          <p:cNvSpPr>
            <a:spLocks noGrp="1"/>
          </p:cNvSpPr>
          <p:nvPr>
            <p:ph type="sldNum" sz="quarter" idx="5"/>
          </p:nvPr>
        </p:nvSpPr>
        <p:spPr/>
        <p:txBody>
          <a:bodyPr/>
          <a:lstStyle/>
          <a:p>
            <a:pPr>
              <a:defRPr/>
            </a:pPr>
            <a:fld id="{4CE34432-420B-4210-BFE5-1C45D2645C01}" type="slidenum">
              <a:rPr lang="en-US" smtClean="0">
                <a:solidFill>
                  <a:srgbClr val="000000"/>
                </a:solidFill>
              </a:rPr>
              <a:pPr>
                <a:defRPr/>
              </a:pPr>
              <a:t>13</a:t>
            </a:fld>
            <a:endParaRPr lang="en-US" smtClean="0">
              <a:solidFill>
                <a:srgbClr val="000000"/>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6817" name="Rectangle 7"/>
          <p:cNvSpPr>
            <a:spLocks noGrp="1" noChangeArrowheads="1"/>
          </p:cNvSpPr>
          <p:nvPr>
            <p:ph type="sldNum" sz="quarter" idx="5"/>
          </p:nvPr>
        </p:nvSpPr>
        <p:spPr>
          <a:noFill/>
        </p:spPr>
        <p:txBody>
          <a:bodyPr/>
          <a:lstStyle/>
          <a:p>
            <a:fld id="{01298D3B-A213-4BDE-8A1A-0080A0690AF2}" type="slidenum">
              <a:rPr lang="ko-KR" altLang="en-US"/>
              <a:pPr/>
              <a:t>14</a:t>
            </a:fld>
            <a:endParaRPr lang="en-US" altLang="ko-KR"/>
          </a:p>
        </p:txBody>
      </p:sp>
      <p:sp>
        <p:nvSpPr>
          <p:cNvPr id="546818" name="Rectangle 2"/>
          <p:cNvSpPr>
            <a:spLocks noGrp="1" noRot="1" noChangeAspect="1" noChangeArrowheads="1" noTextEdit="1"/>
          </p:cNvSpPr>
          <p:nvPr>
            <p:ph type="sldImg"/>
          </p:nvPr>
        </p:nvSpPr>
        <p:spPr>
          <a:ln/>
        </p:spPr>
      </p:sp>
      <p:sp>
        <p:nvSpPr>
          <p:cNvPr id="54681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p:spPr>
        <p:txBody>
          <a:bodyPr/>
          <a:lstStyle/>
          <a:p>
            <a:pPr eaLnBrk="1" hangingPunct="1">
              <a:spcBef>
                <a:spcPct val="0"/>
              </a:spcBef>
            </a:pPr>
            <a:endParaRPr lang="en-US" smtClean="0">
              <a:ea typeface="ＭＳ Ｐゴシック" pitchFamily="50" charset="-128"/>
            </a:endParaRPr>
          </a:p>
          <a:p>
            <a:pPr marL="708025" lvl="1" indent="-271463" eaLnBrk="1" hangingPunct="1">
              <a:spcBef>
                <a:spcPct val="0"/>
              </a:spcBef>
            </a:pPr>
            <a:endParaRPr lang="en-US" smtClean="0">
              <a:ea typeface="ＭＳ Ｐゴシック" pitchFamily="50" charset="-128"/>
            </a:endParaRPr>
          </a:p>
        </p:txBody>
      </p:sp>
      <p:sp>
        <p:nvSpPr>
          <p:cNvPr id="19460" name="Slide Number Placeholder 3"/>
          <p:cNvSpPr>
            <a:spLocks noGrp="1"/>
          </p:cNvSpPr>
          <p:nvPr>
            <p:ph type="sldNum" sz="quarter" idx="5"/>
          </p:nvPr>
        </p:nvSpPr>
        <p:spPr>
          <a:noFill/>
        </p:spPr>
        <p:txBody>
          <a:bodyPr/>
          <a:lstStyle/>
          <a:p>
            <a:fld id="{89D09778-74AA-47F7-BAA2-2FFEE0AEC08B}" type="slidenum">
              <a:rPr lang="en-US" smtClean="0">
                <a:cs typeface="Arial" pitchFamily="34" charset="0"/>
              </a:rPr>
              <a:pPr/>
              <a:t>15</a:t>
            </a:fld>
            <a:endParaRPr lang="en-US" smtClean="0">
              <a:cs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スライド イメージ プレースホルダ 1"/>
          <p:cNvSpPr>
            <a:spLocks noGrp="1" noRot="1" noChangeAspect="1" noTextEdit="1"/>
          </p:cNvSpPr>
          <p:nvPr>
            <p:ph type="sldImg"/>
          </p:nvPr>
        </p:nvSpPr>
        <p:spPr>
          <a:ln/>
        </p:spPr>
      </p:sp>
      <p:sp>
        <p:nvSpPr>
          <p:cNvPr id="73731" name="ノート プレースホルダ 2"/>
          <p:cNvSpPr>
            <a:spLocks noGrp="1"/>
          </p:cNvSpPr>
          <p:nvPr>
            <p:ph type="body" idx="1"/>
          </p:nvPr>
        </p:nvSpPr>
        <p:spPr>
          <a:noFill/>
          <a:ln/>
        </p:spPr>
        <p:txBody>
          <a:bodyPr/>
          <a:lstStyle/>
          <a:p>
            <a:endParaRPr kumimoji="1" lang="ja-JP" altLang="en-US" smtClean="0">
              <a:ea typeface="ＭＳ Ｐゴシック" pitchFamily="50" charset="-128"/>
            </a:endParaRPr>
          </a:p>
        </p:txBody>
      </p:sp>
      <p:sp>
        <p:nvSpPr>
          <p:cNvPr id="73732" name="スライド番号プレースホルダ 3"/>
          <p:cNvSpPr>
            <a:spLocks noGrp="1"/>
          </p:cNvSpPr>
          <p:nvPr>
            <p:ph type="sldNum" sz="quarter" idx="5"/>
          </p:nvPr>
        </p:nvSpPr>
        <p:spPr>
          <a:noFill/>
        </p:spPr>
        <p:txBody>
          <a:bodyPr/>
          <a:lstStyle/>
          <a:p>
            <a:fld id="{1717CD57-7DB9-456C-8DB6-36D5F36ED17C}" type="slidenum">
              <a:rPr lang="ja-JP" altLang="en-US"/>
              <a:pPr/>
              <a:t>16</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77F03D7C-931D-4F75-8729-4A7BF203C655}" type="slidenum">
              <a:rPr lang="ja-JP" altLang="en-US"/>
              <a:pPr/>
              <a:t>2</a:t>
            </a:fld>
            <a:endParaRPr lang="en-US" altLang="ja-JP"/>
          </a:p>
        </p:txBody>
      </p:sp>
      <p:sp>
        <p:nvSpPr>
          <p:cNvPr id="39939" name="Rectangle 2"/>
          <p:cNvSpPr>
            <a:spLocks noGrp="1" noRot="1" noChangeAspect="1" noChangeArrowheads="1" noTextEdit="1"/>
          </p:cNvSpPr>
          <p:nvPr>
            <p:ph type="sldImg"/>
          </p:nvPr>
        </p:nvSpPr>
        <p:spPr>
          <a:xfrm>
            <a:off x="1293813" y="795338"/>
            <a:ext cx="4271962" cy="3203575"/>
          </a:xfrm>
          <a:ln/>
        </p:spPr>
      </p:sp>
      <p:sp>
        <p:nvSpPr>
          <p:cNvPr id="39940" name="Rectangle 3"/>
          <p:cNvSpPr>
            <a:spLocks noGrp="1" noChangeArrowheads="1"/>
          </p:cNvSpPr>
          <p:nvPr>
            <p:ph type="body" idx="1"/>
          </p:nvPr>
        </p:nvSpPr>
        <p:spPr>
          <a:xfrm>
            <a:off x="914400" y="4357688"/>
            <a:ext cx="5029200" cy="4135437"/>
          </a:xfrm>
          <a:noFill/>
          <a:ln/>
        </p:spPr>
        <p:txBody>
          <a:bodyPr/>
          <a:lstStyle/>
          <a:p>
            <a:pPr defTabSz="762000"/>
            <a:endParaRPr lang="ja-JP" altLang="ja-JP" smtClean="0">
              <a:ea typeface="ＭＳ Ｐゴシック" pitchFamily="50"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スライド イメージ プレースホルダ 1"/>
          <p:cNvSpPr>
            <a:spLocks noGrp="1" noRot="1" noChangeAspect="1" noTextEdit="1"/>
          </p:cNvSpPr>
          <p:nvPr>
            <p:ph type="sldImg"/>
          </p:nvPr>
        </p:nvSpPr>
        <p:spPr>
          <a:ln/>
        </p:spPr>
      </p:sp>
      <p:sp>
        <p:nvSpPr>
          <p:cNvPr id="40963" name="ノート プレースホルダ 2"/>
          <p:cNvSpPr>
            <a:spLocks noGrp="1"/>
          </p:cNvSpPr>
          <p:nvPr>
            <p:ph type="body" idx="1"/>
          </p:nvPr>
        </p:nvSpPr>
        <p:spPr>
          <a:noFill/>
          <a:ln/>
        </p:spPr>
        <p:txBody>
          <a:bodyPr/>
          <a:lstStyle/>
          <a:p>
            <a:endParaRPr kumimoji="1" lang="ja-JP" altLang="en-US" smtClean="0">
              <a:ea typeface="ＭＳ Ｐゴシック" pitchFamily="50" charset="-128"/>
            </a:endParaRPr>
          </a:p>
        </p:txBody>
      </p:sp>
      <p:sp>
        <p:nvSpPr>
          <p:cNvPr id="40964" name="スライド番号プレースホルダ 3"/>
          <p:cNvSpPr>
            <a:spLocks noGrp="1"/>
          </p:cNvSpPr>
          <p:nvPr>
            <p:ph type="sldNum" sz="quarter" idx="5"/>
          </p:nvPr>
        </p:nvSpPr>
        <p:spPr>
          <a:noFill/>
        </p:spPr>
        <p:txBody>
          <a:bodyPr/>
          <a:lstStyle/>
          <a:p>
            <a:fld id="{B3463367-53A2-46EC-9F20-CEEF77875A65}" type="slidenum">
              <a:rPr lang="ja-JP" altLang="en-US"/>
              <a:pPr/>
              <a:t>3</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スライド イメージ プレースホルダ 1"/>
          <p:cNvSpPr>
            <a:spLocks noGrp="1" noRot="1" noChangeAspect="1" noTextEdit="1"/>
          </p:cNvSpPr>
          <p:nvPr>
            <p:ph type="sldImg"/>
          </p:nvPr>
        </p:nvSpPr>
        <p:spPr>
          <a:ln/>
        </p:spPr>
      </p:sp>
      <p:sp>
        <p:nvSpPr>
          <p:cNvPr id="61443" name="ノート プレースホルダ 2"/>
          <p:cNvSpPr>
            <a:spLocks noGrp="1"/>
          </p:cNvSpPr>
          <p:nvPr>
            <p:ph type="body" idx="1"/>
          </p:nvPr>
        </p:nvSpPr>
        <p:spPr>
          <a:noFill/>
          <a:ln/>
        </p:spPr>
        <p:txBody>
          <a:bodyPr/>
          <a:lstStyle/>
          <a:p>
            <a:endParaRPr kumimoji="1" lang="ja-JP" altLang="en-US" smtClean="0">
              <a:ea typeface="ＭＳ Ｐゴシック" pitchFamily="50" charset="-128"/>
            </a:endParaRPr>
          </a:p>
        </p:txBody>
      </p:sp>
      <p:sp>
        <p:nvSpPr>
          <p:cNvPr id="61444" name="スライド番号プレースホルダ 3"/>
          <p:cNvSpPr>
            <a:spLocks noGrp="1"/>
          </p:cNvSpPr>
          <p:nvPr>
            <p:ph type="sldNum" sz="quarter" idx="5"/>
          </p:nvPr>
        </p:nvSpPr>
        <p:spPr>
          <a:noFill/>
        </p:spPr>
        <p:txBody>
          <a:bodyPr/>
          <a:lstStyle/>
          <a:p>
            <a:fld id="{674F3B3B-EA5B-451F-A219-E1B995CCEA5F}" type="slidenum">
              <a:rPr lang="ja-JP" altLang="en-US"/>
              <a:pPr/>
              <a:t>4</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1" name="Rectangle 7"/>
          <p:cNvSpPr>
            <a:spLocks noGrp="1" noChangeArrowheads="1"/>
          </p:cNvSpPr>
          <p:nvPr>
            <p:ph type="sldNum" sz="quarter" idx="5"/>
          </p:nvPr>
        </p:nvSpPr>
        <p:spPr>
          <a:noFill/>
        </p:spPr>
        <p:txBody>
          <a:bodyPr/>
          <a:lstStyle/>
          <a:p>
            <a:fld id="{60E46674-07CE-4549-ABC5-8A37361C56B3}" type="slidenum">
              <a:rPr lang="ko-KR" altLang="en-US"/>
              <a:pPr/>
              <a:t>5</a:t>
            </a:fld>
            <a:endParaRPr lang="en-US" altLang="ko-KR"/>
          </a:p>
        </p:txBody>
      </p:sp>
      <p:sp>
        <p:nvSpPr>
          <p:cNvPr id="317442" name="Rectangle 2"/>
          <p:cNvSpPr>
            <a:spLocks noGrp="1" noRot="1" noChangeAspect="1" noChangeArrowheads="1" noTextEdit="1"/>
          </p:cNvSpPr>
          <p:nvPr>
            <p:ph type="sldImg"/>
          </p:nvPr>
        </p:nvSpPr>
        <p:spPr>
          <a:ln/>
        </p:spPr>
      </p:sp>
      <p:sp>
        <p:nvSpPr>
          <p:cNvPr id="317443" name="Rectangle 3"/>
          <p:cNvSpPr>
            <a:spLocks noGrp="1" noChangeArrowheads="1"/>
          </p:cNvSpPr>
          <p:nvPr>
            <p:ph type="body" idx="1"/>
          </p:nvPr>
        </p:nvSpPr>
        <p:spPr>
          <a:xfrm>
            <a:off x="685010" y="4342464"/>
            <a:ext cx="5487981" cy="4117610"/>
          </a:xfrm>
          <a:noFill/>
          <a:ln/>
        </p:spPr>
        <p:txBody>
          <a:bodyPr/>
          <a:lstStyle/>
          <a:p>
            <a:pPr eaLnBrk="1" hangingPunct="1"/>
            <a:endParaRPr lang="ko-KR" altLang="en-US" smtClean="0">
              <a:ea typeface="Gulim" pitchFamily="34" charset="-127"/>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pPr eaLnBrk="1" hangingPunct="1"/>
            <a:fld id="{A4BDE51B-4DB2-4587-B5A1-A9E32B2107AF}" type="slidenum">
              <a:rPr lang="en-US" altLang="ja-JP">
                <a:latin typeface="Calibri" pitchFamily="34" charset="0"/>
              </a:rPr>
              <a:pPr eaLnBrk="1" hangingPunct="1"/>
              <a:t>6</a:t>
            </a:fld>
            <a:endParaRPr lang="en-US" altLang="ja-JP">
              <a:latin typeface="Calibri" pitchFamily="34" charset="0"/>
            </a:endParaRPr>
          </a:p>
        </p:txBody>
      </p:sp>
      <p:sp>
        <p:nvSpPr>
          <p:cNvPr id="64515" name="Text Box 1"/>
          <p:cNvSpPr txBox="1">
            <a:spLocks noChangeArrowheads="1"/>
          </p:cNvSpPr>
          <p:nvPr/>
        </p:nvSpPr>
        <p:spPr bwMode="auto">
          <a:xfrm>
            <a:off x="876300" y="685800"/>
            <a:ext cx="5103813" cy="3429000"/>
          </a:xfrm>
          <a:prstGeom prst="rect">
            <a:avLst/>
          </a:prstGeom>
          <a:solidFill>
            <a:srgbClr val="FFFFFF"/>
          </a:solidFill>
          <a:ln w="9525">
            <a:solidFill>
              <a:srgbClr val="000000"/>
            </a:solidFill>
            <a:miter lim="800000"/>
            <a:headEnd/>
            <a:tailEnd/>
          </a:ln>
        </p:spPr>
        <p:txBody>
          <a:bodyPr wrap="none" lIns="91435" tIns="45718" rIns="91435" bIns="45718" anchor="ctr"/>
          <a:lstStyle/>
          <a:p>
            <a:endParaRPr lang="ja-JP" altLang="ja-JP" sz="1800">
              <a:latin typeface="Calibri" pitchFamily="34" charset="0"/>
            </a:endParaRPr>
          </a:p>
        </p:txBody>
      </p:sp>
      <p:sp>
        <p:nvSpPr>
          <p:cNvPr id="64516" name="Rectangle 2"/>
          <p:cNvSpPr>
            <a:spLocks noGrp="1" noChangeArrowheads="1"/>
          </p:cNvSpPr>
          <p:nvPr>
            <p:ph type="body"/>
          </p:nvPr>
        </p:nvSpPr>
        <p:spPr>
          <a:xfrm>
            <a:off x="914400" y="4341813"/>
            <a:ext cx="5027613" cy="782637"/>
          </a:xfrm>
          <a:noFill/>
          <a:ln/>
        </p:spPr>
        <p:txBody>
          <a:bodyPr wrap="none" anchor="ctr"/>
          <a:lstStyle/>
          <a:p>
            <a:pPr eaLnBrk="1" hangingPunct="1">
              <a:spcBef>
                <a:spcPct val="0"/>
              </a:spcBef>
            </a:pPr>
            <a:endParaRPr lang="ja-JP" altLang="ja-JP" smtClean="0">
              <a:latin typeface="Calibri" pitchFamily="34" charset="0"/>
              <a:ea typeface="ＭＳ Ｐゴシック" pitchFamily="50"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Slide Image Placeholder 1"/>
          <p:cNvSpPr>
            <a:spLocks noGrp="1" noRot="1" noChangeAspect="1" noTextEdit="1"/>
          </p:cNvSpPr>
          <p:nvPr>
            <p:ph type="sldImg"/>
          </p:nvPr>
        </p:nvSpPr>
        <p:spPr bwMode="auto">
          <a:noFill/>
          <a:ln>
            <a:solidFill>
              <a:srgbClr val="000000"/>
            </a:solidFill>
            <a:miter lim="800000"/>
            <a:headEnd/>
            <a:tailEnd/>
          </a:ln>
        </p:spPr>
      </p:sp>
      <p:sp>
        <p:nvSpPr>
          <p:cNvPr id="4098" name="Notes Placeholder 2"/>
          <p:cNvSpPr>
            <a:spLocks noGrp="1"/>
          </p:cNvSpPr>
          <p:nvPr>
            <p:ph type="body" idx="1"/>
          </p:nvPr>
        </p:nvSpPr>
        <p:spPr bwMode="auto">
          <a:noFill/>
        </p:spPr>
        <p:txBody>
          <a:bodyPr wrap="square" numCol="1" anchor="t" anchorCtr="0" compatLnSpc="1">
            <a:prstTxWarp prst="textNoShape">
              <a:avLst/>
            </a:prstTxWarp>
          </a:bodyPr>
          <a:lstStyle/>
          <a:p>
            <a:pPr lvl="1">
              <a:lnSpc>
                <a:spcPct val="80000"/>
              </a:lnSpc>
              <a:spcBef>
                <a:spcPct val="0"/>
              </a:spcBef>
            </a:pPr>
            <a:endParaRPr lang="en-US" altLang="ja-JP" sz="1000" smtClean="0"/>
          </a:p>
        </p:txBody>
      </p:sp>
      <p:sp>
        <p:nvSpPr>
          <p:cNvPr id="4099" name="Slide Number Placeholder 3"/>
          <p:cNvSpPr>
            <a:spLocks noGrp="1"/>
          </p:cNvSpPr>
          <p:nvPr>
            <p:ph type="sldNum" sz="quarter" idx="5"/>
          </p:nvPr>
        </p:nvSpPr>
        <p:spPr bwMode="auto">
          <a:noFill/>
          <a:ln>
            <a:miter lim="800000"/>
            <a:headEnd/>
            <a:tailEnd/>
          </a:ln>
        </p:spPr>
        <p:txBody>
          <a:bodyPr/>
          <a:lstStyle/>
          <a:p>
            <a:fld id="{4789203F-EE15-4011-ABF1-F61D6E51C296}" type="slidenum">
              <a:rPr lang="en-US" altLang="ja-JP"/>
              <a:pPr/>
              <a:t>7</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6817" name="Rectangle 7"/>
          <p:cNvSpPr>
            <a:spLocks noGrp="1" noChangeArrowheads="1"/>
          </p:cNvSpPr>
          <p:nvPr>
            <p:ph type="sldNum" sz="quarter" idx="5"/>
          </p:nvPr>
        </p:nvSpPr>
        <p:spPr>
          <a:noFill/>
        </p:spPr>
        <p:txBody>
          <a:bodyPr/>
          <a:lstStyle/>
          <a:p>
            <a:fld id="{01298D3B-A213-4BDE-8A1A-0080A0690AF2}" type="slidenum">
              <a:rPr lang="ko-KR" altLang="en-US"/>
              <a:pPr/>
              <a:t>8</a:t>
            </a:fld>
            <a:endParaRPr lang="en-US" altLang="ko-KR"/>
          </a:p>
        </p:txBody>
      </p:sp>
      <p:sp>
        <p:nvSpPr>
          <p:cNvPr id="546818" name="Rectangle 2"/>
          <p:cNvSpPr>
            <a:spLocks noGrp="1" noRot="1" noChangeAspect="1" noChangeArrowheads="1" noTextEdit="1"/>
          </p:cNvSpPr>
          <p:nvPr>
            <p:ph type="sldImg"/>
          </p:nvPr>
        </p:nvSpPr>
        <p:spPr>
          <a:ln/>
        </p:spPr>
      </p:sp>
      <p:sp>
        <p:nvSpPr>
          <p:cNvPr id="54681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スライド イメージ プレースホルダ 1"/>
          <p:cNvSpPr>
            <a:spLocks noGrp="1" noRot="1" noChangeAspect="1" noTextEdit="1"/>
          </p:cNvSpPr>
          <p:nvPr>
            <p:ph type="sldImg"/>
          </p:nvPr>
        </p:nvSpPr>
        <p:spPr>
          <a:ln/>
        </p:spPr>
      </p:sp>
      <p:sp>
        <p:nvSpPr>
          <p:cNvPr id="61443" name="ノート プレースホルダ 2"/>
          <p:cNvSpPr>
            <a:spLocks noGrp="1"/>
          </p:cNvSpPr>
          <p:nvPr>
            <p:ph type="body" idx="1"/>
          </p:nvPr>
        </p:nvSpPr>
        <p:spPr>
          <a:noFill/>
          <a:ln/>
        </p:spPr>
        <p:txBody>
          <a:bodyPr/>
          <a:lstStyle/>
          <a:p>
            <a:endParaRPr kumimoji="1" lang="ja-JP" altLang="en-US" smtClean="0">
              <a:ea typeface="ＭＳ Ｐゴシック" pitchFamily="50" charset="-128"/>
            </a:endParaRPr>
          </a:p>
        </p:txBody>
      </p:sp>
      <p:sp>
        <p:nvSpPr>
          <p:cNvPr id="61444" name="スライド番号プレースホルダ 3"/>
          <p:cNvSpPr>
            <a:spLocks noGrp="1"/>
          </p:cNvSpPr>
          <p:nvPr>
            <p:ph type="sldNum" sz="quarter" idx="5"/>
          </p:nvPr>
        </p:nvSpPr>
        <p:spPr>
          <a:noFill/>
        </p:spPr>
        <p:txBody>
          <a:bodyPr/>
          <a:lstStyle/>
          <a:p>
            <a:fld id="{674F3B3B-EA5B-451F-A219-E1B995CCEA5F}" type="slidenum">
              <a:rPr lang="ja-JP" altLang="en-US"/>
              <a:pPr/>
              <a:t>9</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21-11-0xxx-01-0000</a:t>
            </a:r>
            <a:endParaRPr lang="en-US"/>
          </a:p>
        </p:txBody>
      </p:sp>
      <p:sp>
        <p:nvSpPr>
          <p:cNvPr id="5" name="Rectangle 5"/>
          <p:cNvSpPr>
            <a:spLocks noGrp="1" noChangeArrowheads="1"/>
          </p:cNvSpPr>
          <p:nvPr>
            <p:ph type="sldNum" sz="quarter" idx="11"/>
          </p:nvPr>
        </p:nvSpPr>
        <p:spPr>
          <a:ln/>
        </p:spPr>
        <p:txBody>
          <a:bodyPr/>
          <a:lstStyle>
            <a:lvl1pPr>
              <a:defRPr/>
            </a:lvl1pPr>
          </a:lstStyle>
          <a:p>
            <a:fld id="{D0108178-3851-4DEA-8DF5-E1EE81C89D8A}" type="slidenum">
              <a:rPr lang="en-US" altLang="ja-JP"/>
              <a:pPr/>
              <a:t>‹#›</a:t>
            </a:fld>
            <a:endParaRPr lang="en-US" altLang="ja-JP"/>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21-11-0xxx-01-0000</a:t>
            </a:r>
            <a:endParaRPr lang="en-US"/>
          </a:p>
        </p:txBody>
      </p:sp>
      <p:sp>
        <p:nvSpPr>
          <p:cNvPr id="5" name="Rectangle 5"/>
          <p:cNvSpPr>
            <a:spLocks noGrp="1" noChangeArrowheads="1"/>
          </p:cNvSpPr>
          <p:nvPr>
            <p:ph type="sldNum" sz="quarter" idx="11"/>
          </p:nvPr>
        </p:nvSpPr>
        <p:spPr>
          <a:ln/>
        </p:spPr>
        <p:txBody>
          <a:bodyPr/>
          <a:lstStyle>
            <a:lvl1pPr>
              <a:defRPr/>
            </a:lvl1pPr>
          </a:lstStyle>
          <a:p>
            <a:fld id="{E4EAD3F0-EB21-4B69-9D5F-E524E0C3A26B}" type="slidenum">
              <a:rPr lang="en-US" altLang="ja-JP"/>
              <a:pPr/>
              <a:t>‹#›</a:t>
            </a:fld>
            <a:endParaRPr lang="en-US" altLang="ja-JP"/>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21-11-0xxx-01-0000</a:t>
            </a:r>
            <a:endParaRPr lang="en-US"/>
          </a:p>
        </p:txBody>
      </p:sp>
      <p:sp>
        <p:nvSpPr>
          <p:cNvPr id="5" name="Rectangle 5"/>
          <p:cNvSpPr>
            <a:spLocks noGrp="1" noChangeArrowheads="1"/>
          </p:cNvSpPr>
          <p:nvPr>
            <p:ph type="sldNum" sz="quarter" idx="11"/>
          </p:nvPr>
        </p:nvSpPr>
        <p:spPr>
          <a:ln/>
        </p:spPr>
        <p:txBody>
          <a:bodyPr/>
          <a:lstStyle>
            <a:lvl1pPr>
              <a:defRPr/>
            </a:lvl1pPr>
          </a:lstStyle>
          <a:p>
            <a:fld id="{F0B7EDBD-E706-4F73-A01D-71F7CC61100B}" type="slidenum">
              <a:rPr lang="en-US" altLang="ja-JP"/>
              <a:pPr/>
              <a:t>‹#›</a:t>
            </a:fld>
            <a:endParaRPr lang="en-US" altLang="ja-JP"/>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5613" y="273050"/>
            <a:ext cx="8237537" cy="889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5613" y="1371600"/>
            <a:ext cx="4041775"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9788" y="1371600"/>
            <a:ext cx="4043362"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5613" y="3844925"/>
            <a:ext cx="4041775"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9788" y="3844925"/>
            <a:ext cx="4043362"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914400" y="6553200"/>
            <a:ext cx="752475" cy="304800"/>
          </a:xfrm>
          <a:prstGeom prst="rect">
            <a:avLst/>
          </a:prstGeom>
        </p:spPr>
        <p:txBody>
          <a:bodyPr/>
          <a:lstStyle>
            <a:lvl1pPr>
              <a:defRPr/>
            </a:lvl1pPr>
          </a:lstStyle>
          <a:p>
            <a:pPr>
              <a:defRPr/>
            </a:pPr>
            <a:endParaRPr lang="en-US" altLang="ko-KR"/>
          </a:p>
        </p:txBody>
      </p:sp>
      <p:sp>
        <p:nvSpPr>
          <p:cNvPr id="8" name="Footer Placeholder 7"/>
          <p:cNvSpPr>
            <a:spLocks noGrp="1"/>
          </p:cNvSpPr>
          <p:nvPr>
            <p:ph type="ftr" sz="quarter" idx="11"/>
          </p:nvPr>
        </p:nvSpPr>
        <p:spPr>
          <a:xfrm>
            <a:off x="1730375" y="6378575"/>
            <a:ext cx="3889375" cy="304800"/>
          </a:xfrm>
        </p:spPr>
        <p:txBody>
          <a:bodyPr/>
          <a:lstStyle>
            <a:lvl1pPr>
              <a:defRPr/>
            </a:lvl1pPr>
          </a:lstStyle>
          <a:p>
            <a:pPr>
              <a:defRPr/>
            </a:pPr>
            <a:r>
              <a:rPr lang="en-US" altLang="ko-KR" smtClean="0"/>
              <a:t>21-11-0xxx-01-0000</a:t>
            </a:r>
            <a:endParaRPr lang="en-US" altLang="ko-KR"/>
          </a:p>
        </p:txBody>
      </p:sp>
      <p:sp>
        <p:nvSpPr>
          <p:cNvPr id="9" name="Slide Number Placeholder 8"/>
          <p:cNvSpPr>
            <a:spLocks noGrp="1"/>
          </p:cNvSpPr>
          <p:nvPr>
            <p:ph type="sldNum" sz="quarter" idx="12"/>
          </p:nvPr>
        </p:nvSpPr>
        <p:spPr>
          <a:xfrm>
            <a:off x="442913" y="6553200"/>
            <a:ext cx="415925" cy="304800"/>
          </a:xfrm>
        </p:spPr>
        <p:txBody>
          <a:bodyPr/>
          <a:lstStyle>
            <a:lvl1pPr>
              <a:defRPr/>
            </a:lvl1pPr>
          </a:lstStyle>
          <a:p>
            <a:pPr>
              <a:defRPr/>
            </a:pPr>
            <a:fld id="{6461BAFA-8F34-4F38-AD35-1709E26AF4D0}" type="slidenum">
              <a:rPr lang="ko-KR" altLang="en-US"/>
              <a:pPr>
                <a:defRPr/>
              </a:pPr>
              <a:t>‹#›</a:t>
            </a:fld>
            <a:endParaRPr lang="en-US" altLang="ko-K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1-Line Title &amp;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222386"/>
            <a:ext cx="8686800" cy="484632"/>
          </a:xfrm>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smtClean="0"/>
              <a:t>21-11-0xxx-01-0000</a:t>
            </a:r>
            <a:endParaRPr lang="en-US" dirty="0"/>
          </a:p>
        </p:txBody>
      </p:sp>
      <p:sp>
        <p:nvSpPr>
          <p:cNvPr id="5" name="Rectangle 5"/>
          <p:cNvSpPr>
            <a:spLocks noGrp="1" noChangeArrowheads="1"/>
          </p:cNvSpPr>
          <p:nvPr>
            <p:ph type="sldNum" sz="quarter" idx="11"/>
          </p:nvPr>
        </p:nvSpPr>
        <p:spPr>
          <a:ln/>
        </p:spPr>
        <p:txBody>
          <a:bodyPr/>
          <a:lstStyle>
            <a:lvl1pPr>
              <a:defRPr/>
            </a:lvl1pPr>
          </a:lstStyle>
          <a:p>
            <a:fld id="{C3331D4D-F3B1-4660-8B3D-126A38C6A0EE}" type="slidenum">
              <a:rPr lang="en-US" altLang="ja-JP"/>
              <a:pPr/>
              <a:t>‹#›</a:t>
            </a:fld>
            <a:endParaRPr lang="en-US" altLang="ja-JP"/>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21-11-0xxx-01-0000</a:t>
            </a:r>
            <a:endParaRPr lang="en-US"/>
          </a:p>
        </p:txBody>
      </p:sp>
      <p:sp>
        <p:nvSpPr>
          <p:cNvPr id="5" name="Rectangle 5"/>
          <p:cNvSpPr>
            <a:spLocks noGrp="1" noChangeArrowheads="1"/>
          </p:cNvSpPr>
          <p:nvPr>
            <p:ph type="sldNum" sz="quarter" idx="11"/>
          </p:nvPr>
        </p:nvSpPr>
        <p:spPr>
          <a:ln/>
        </p:spPr>
        <p:txBody>
          <a:bodyPr/>
          <a:lstStyle>
            <a:lvl1pPr>
              <a:defRPr/>
            </a:lvl1pPr>
          </a:lstStyle>
          <a:p>
            <a:fld id="{7C4179D7-B334-41E9-8FBA-90169FB358E0}" type="slidenum">
              <a:rPr lang="en-US" altLang="ja-JP"/>
              <a:pPr/>
              <a:t>‹#›</a:t>
            </a:fld>
            <a:endParaRPr lang="en-US" altLang="ja-JP"/>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21-11-0xxx-01-0000</a:t>
            </a:r>
            <a:endParaRPr lang="en-US"/>
          </a:p>
        </p:txBody>
      </p:sp>
      <p:sp>
        <p:nvSpPr>
          <p:cNvPr id="6" name="Rectangle 5"/>
          <p:cNvSpPr>
            <a:spLocks noGrp="1" noChangeArrowheads="1"/>
          </p:cNvSpPr>
          <p:nvPr>
            <p:ph type="sldNum" sz="quarter" idx="11"/>
          </p:nvPr>
        </p:nvSpPr>
        <p:spPr>
          <a:ln/>
        </p:spPr>
        <p:txBody>
          <a:bodyPr/>
          <a:lstStyle>
            <a:lvl1pPr>
              <a:defRPr/>
            </a:lvl1pPr>
          </a:lstStyle>
          <a:p>
            <a:fld id="{69F7E593-8712-4B92-89A9-A6AA91F7CF24}" type="slidenum">
              <a:rPr lang="en-US" altLang="ja-JP"/>
              <a:pPr/>
              <a:t>‹#›</a:t>
            </a:fld>
            <a:endParaRPr lang="en-US" altLang="ja-JP"/>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smtClean="0"/>
              <a:t>21-11-0xxx-01-0000</a:t>
            </a:r>
            <a:endParaRPr lang="en-US"/>
          </a:p>
        </p:txBody>
      </p:sp>
      <p:sp>
        <p:nvSpPr>
          <p:cNvPr id="8" name="Rectangle 5"/>
          <p:cNvSpPr>
            <a:spLocks noGrp="1" noChangeArrowheads="1"/>
          </p:cNvSpPr>
          <p:nvPr>
            <p:ph type="sldNum" sz="quarter" idx="11"/>
          </p:nvPr>
        </p:nvSpPr>
        <p:spPr>
          <a:ln/>
        </p:spPr>
        <p:txBody>
          <a:bodyPr/>
          <a:lstStyle>
            <a:lvl1pPr>
              <a:defRPr/>
            </a:lvl1pPr>
          </a:lstStyle>
          <a:p>
            <a:fld id="{AD74288F-1F26-4459-9757-416FDD2510F8}" type="slidenum">
              <a:rPr lang="en-US" altLang="ja-JP"/>
              <a:pPr/>
              <a:t>‹#›</a:t>
            </a:fld>
            <a:endParaRPr lang="en-US" altLang="ja-JP"/>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smtClean="0"/>
              <a:t>21-11-0xxx-01-0000</a:t>
            </a:r>
            <a:endParaRPr lang="en-US"/>
          </a:p>
        </p:txBody>
      </p:sp>
      <p:sp>
        <p:nvSpPr>
          <p:cNvPr id="4" name="Rectangle 5"/>
          <p:cNvSpPr>
            <a:spLocks noGrp="1" noChangeArrowheads="1"/>
          </p:cNvSpPr>
          <p:nvPr>
            <p:ph type="sldNum" sz="quarter" idx="11"/>
          </p:nvPr>
        </p:nvSpPr>
        <p:spPr>
          <a:ln/>
        </p:spPr>
        <p:txBody>
          <a:bodyPr/>
          <a:lstStyle>
            <a:lvl1pPr>
              <a:defRPr/>
            </a:lvl1pPr>
          </a:lstStyle>
          <a:p>
            <a:fld id="{E9431DC2-11DB-4451-8C2F-8F86323CB9B7}" type="slidenum">
              <a:rPr lang="en-US" altLang="ja-JP"/>
              <a:pPr/>
              <a:t>‹#›</a:t>
            </a:fld>
            <a:endParaRPr lang="en-US" altLang="ja-JP"/>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smtClean="0"/>
              <a:t>21-11-0xxx-01-0000</a:t>
            </a:r>
            <a:endParaRPr lang="en-US"/>
          </a:p>
        </p:txBody>
      </p:sp>
      <p:sp>
        <p:nvSpPr>
          <p:cNvPr id="3" name="Rectangle 5"/>
          <p:cNvSpPr>
            <a:spLocks noGrp="1" noChangeArrowheads="1"/>
          </p:cNvSpPr>
          <p:nvPr>
            <p:ph type="sldNum" sz="quarter" idx="11"/>
          </p:nvPr>
        </p:nvSpPr>
        <p:spPr>
          <a:ln/>
        </p:spPr>
        <p:txBody>
          <a:bodyPr/>
          <a:lstStyle>
            <a:lvl1pPr>
              <a:defRPr/>
            </a:lvl1pPr>
          </a:lstStyle>
          <a:p>
            <a:fld id="{EED45E51-3149-4FB6-8CBF-349F54EAB2D4}" type="slidenum">
              <a:rPr lang="en-US" altLang="ja-JP"/>
              <a:pPr/>
              <a:t>‹#›</a:t>
            </a:fld>
            <a:endParaRPr lang="en-US" altLang="ja-JP"/>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21-11-0xxx-01-0000</a:t>
            </a:r>
            <a:endParaRPr lang="en-US"/>
          </a:p>
        </p:txBody>
      </p:sp>
      <p:sp>
        <p:nvSpPr>
          <p:cNvPr id="6" name="Rectangle 5"/>
          <p:cNvSpPr>
            <a:spLocks noGrp="1" noChangeArrowheads="1"/>
          </p:cNvSpPr>
          <p:nvPr>
            <p:ph type="sldNum" sz="quarter" idx="11"/>
          </p:nvPr>
        </p:nvSpPr>
        <p:spPr>
          <a:ln/>
        </p:spPr>
        <p:txBody>
          <a:bodyPr/>
          <a:lstStyle>
            <a:lvl1pPr>
              <a:defRPr/>
            </a:lvl1pPr>
          </a:lstStyle>
          <a:p>
            <a:fld id="{440505AC-46AF-4055-83C9-97F2AD5AD23C}" type="slidenum">
              <a:rPr lang="en-US" altLang="ja-JP"/>
              <a:pPr/>
              <a:t>‹#›</a:t>
            </a:fld>
            <a:endParaRPr lang="en-US" altLang="ja-JP"/>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21-11-0xxx-01-0000</a:t>
            </a:r>
            <a:endParaRPr lang="en-US"/>
          </a:p>
        </p:txBody>
      </p:sp>
      <p:sp>
        <p:nvSpPr>
          <p:cNvPr id="6" name="Rectangle 5"/>
          <p:cNvSpPr>
            <a:spLocks noGrp="1" noChangeArrowheads="1"/>
          </p:cNvSpPr>
          <p:nvPr>
            <p:ph type="sldNum" sz="quarter" idx="11"/>
          </p:nvPr>
        </p:nvSpPr>
        <p:spPr>
          <a:ln/>
        </p:spPr>
        <p:txBody>
          <a:bodyPr/>
          <a:lstStyle>
            <a:lvl1pPr>
              <a:defRPr/>
            </a:lvl1pPr>
          </a:lstStyle>
          <a:p>
            <a:fld id="{422B5EB7-03DB-4FFE-A801-B0A9A719473B}" type="slidenum">
              <a:rPr lang="en-US" altLang="ja-JP"/>
              <a:pPr/>
              <a:t>‹#›</a:t>
            </a:fld>
            <a:endParaRPr lang="en-US" altLang="ja-JP"/>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1981200" cy="2841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r>
              <a:rPr lang="en-US" smtClean="0"/>
              <a:t>21-11-0xxx-01-0000</a:t>
            </a:r>
            <a:endParaRPr lang="en-US"/>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defRPr>
            </a:lvl1pPr>
          </a:lstStyle>
          <a:p>
            <a:fld id="{DB7F061E-51BB-4960-A3F2-8D8DC57AD948}" type="slidenum">
              <a:rPr lang="en-US" altLang="ja-JP"/>
              <a:pPr/>
              <a:t>‹#›</a:t>
            </a:fld>
            <a:endParaRPr lang="en-US" altLang="ja-JP"/>
          </a:p>
        </p:txBody>
      </p:sp>
      <p:pic>
        <p:nvPicPr>
          <p:cNvPr id="1030" name="Picture 6" descr="smllieee"/>
          <p:cNvPicPr>
            <a:picLocks noChangeAspect="1" noChangeArrowheads="1"/>
          </p:cNvPicPr>
          <p:nvPr userDrawn="1"/>
        </p:nvPicPr>
        <p:blipFill>
          <a:blip r:embed="rId15"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6"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 id="2147483663" r:id="rId13"/>
  </p:sldLayoutIdLst>
  <p:transition/>
  <p:hf hdr="0" ft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charset="0"/>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charset="0"/>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12.xml"/><Relationship Id="rId5" Type="http://schemas.openxmlformats.org/officeDocument/2006/relationships/image" Target="../media/image5.jpe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idx="1"/>
          </p:nvPr>
        </p:nvSpPr>
        <p:spPr>
          <a:xfrm>
            <a:off x="422275" y="1055688"/>
            <a:ext cx="8299450" cy="5397648"/>
          </a:xfrm>
          <a:solidFill>
            <a:srgbClr val="66CCFF"/>
          </a:solidFill>
        </p:spPr>
        <p:txBody>
          <a:bodyPr/>
          <a:lstStyle/>
          <a:p>
            <a:pPr eaLnBrk="1" hangingPunct="1">
              <a:buClr>
                <a:srgbClr val="FAFD00"/>
              </a:buClr>
              <a:buFontTx/>
              <a:buNone/>
            </a:pPr>
            <a:r>
              <a:rPr lang="en-US" altLang="ja-JP" b="1" dirty="0" smtClean="0">
                <a:latin typeface="Times New Roman" pitchFamily="18" charset="0"/>
                <a:ea typeface="ＭＳ Ｐゴシック" pitchFamily="50" charset="-128"/>
                <a:cs typeface="Times New Roman" pitchFamily="18" charset="0"/>
              </a:rPr>
              <a:t>IEEE 802.21 MEDIA INDEPENDENT HO SERVICES </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DCN: </a:t>
            </a:r>
            <a:r>
              <a:rPr lang="en-US" altLang="ja-JP" dirty="0" smtClean="0">
                <a:latin typeface="Times New Roman" pitchFamily="18" charset="0"/>
                <a:ea typeface="ＭＳ Ｐゴシック" pitchFamily="50" charset="-128"/>
                <a:cs typeface="Times New Roman" pitchFamily="18" charset="0"/>
              </a:rPr>
              <a:t>21-12-0025-00-0000</a:t>
            </a:r>
            <a:endParaRPr lang="en-US" altLang="ja-JP" dirty="0" smtClean="0">
              <a:latin typeface="Times New Roman" pitchFamily="18" charset="0"/>
              <a:ea typeface="ＭＳ Ｐゴシック" pitchFamily="50" charset="-128"/>
              <a:cs typeface="Times New Roman" pitchFamily="18" charset="0"/>
            </a:endParaRP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Title: 802.11/21 Network Discovery and Selection Architecture</a:t>
            </a:r>
            <a:endParaRPr lang="en-US" altLang="ja-JP" b="1" dirty="0" smtClean="0">
              <a:latin typeface="Times New Roman" pitchFamily="18" charset="0"/>
              <a:ea typeface="ＭＳ Ｐゴシック" pitchFamily="50" charset="-128"/>
              <a:cs typeface="Times New Roman" pitchFamily="18" charset="0"/>
            </a:endParaRP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Date Submitted:</a:t>
            </a:r>
            <a:r>
              <a:rPr lang="ja-JP" altLang="en-US" smtClean="0">
                <a:latin typeface="Times New Roman" pitchFamily="18" charset="0"/>
                <a:ea typeface="ＭＳ Ｐゴシック" pitchFamily="50" charset="-128"/>
                <a:cs typeface="Times New Roman" pitchFamily="18" charset="0"/>
              </a:rPr>
              <a:t> </a:t>
            </a:r>
            <a:r>
              <a:rPr lang="en-US" altLang="ja-JP" dirty="0" smtClean="0">
                <a:latin typeface="Times New Roman" pitchFamily="18" charset="0"/>
                <a:ea typeface="ＭＳ Ｐゴシック" pitchFamily="50" charset="-128"/>
                <a:cs typeface="Times New Roman" pitchFamily="18" charset="0"/>
              </a:rPr>
              <a:t>March 12, 2012</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Authors or Source(s): </a:t>
            </a:r>
            <a:r>
              <a:rPr lang="en-US" altLang="ja-JP" sz="1800" dirty="0" smtClean="0">
                <a:latin typeface="Times New Roman" pitchFamily="18" charset="0"/>
                <a:ea typeface="ＭＳ Ｐゴシック" pitchFamily="50" charset="-128"/>
                <a:cs typeface="Times New Roman" pitchFamily="18" charset="0"/>
              </a:rPr>
              <a:t>Peretz Feder, Ajay Rajkumar and Dan Gal(ALU), Anthony Chan (</a:t>
            </a:r>
            <a:r>
              <a:rPr lang="en-US" altLang="ja-JP" sz="1800" dirty="0" err="1" smtClean="0">
                <a:latin typeface="Times New Roman" pitchFamily="18" charset="0"/>
                <a:ea typeface="ＭＳ Ｐゴシック" pitchFamily="50" charset="-128"/>
                <a:cs typeface="Times New Roman" pitchFamily="18" charset="0"/>
              </a:rPr>
              <a:t>Huawei</a:t>
            </a:r>
            <a:r>
              <a:rPr lang="en-US" altLang="ja-JP" sz="1800" dirty="0" smtClean="0">
                <a:latin typeface="Times New Roman" pitchFamily="18" charset="0"/>
                <a:ea typeface="ＭＳ Ｐゴシック" pitchFamily="50" charset="-128"/>
                <a:cs typeface="Times New Roman" pitchFamily="18" charset="0"/>
              </a:rPr>
              <a:t>), Antonio de la Oliva (UC3M), Farrokh Khatibi (QCOM), Charlie Perkins (Tellabs), Dapeng Liu (China Mobile), Christian Niephaus (</a:t>
            </a:r>
            <a:r>
              <a:rPr lang="en-US" altLang="ja-JP" sz="1800" dirty="0" err="1" smtClean="0">
                <a:latin typeface="Times New Roman" pitchFamily="18" charset="0"/>
                <a:ea typeface="ＭＳ Ｐゴシック" pitchFamily="50" charset="-128"/>
                <a:cs typeface="Times New Roman" pitchFamily="18" charset="0"/>
              </a:rPr>
              <a:t>Fraunhofer</a:t>
            </a:r>
            <a:r>
              <a:rPr lang="en-US" altLang="ja-JP" sz="1800" dirty="0" smtClean="0">
                <a:latin typeface="Times New Roman" pitchFamily="18" charset="0"/>
                <a:ea typeface="ＭＳ Ｐゴシック" pitchFamily="50" charset="-128"/>
                <a:cs typeface="Times New Roman" pitchFamily="18" charset="0"/>
              </a:rPr>
              <a:t>), Yoshihiro Ohba (Toshiba), Juan Carlos Zuniga (</a:t>
            </a:r>
            <a:r>
              <a:rPr lang="en-US" altLang="ja-JP" sz="1800" dirty="0" err="1" smtClean="0">
                <a:latin typeface="Times New Roman" pitchFamily="18" charset="0"/>
                <a:ea typeface="ＭＳ Ｐゴシック" pitchFamily="50" charset="-128"/>
                <a:cs typeface="Times New Roman" pitchFamily="18" charset="0"/>
              </a:rPr>
              <a:t>InterDigital</a:t>
            </a:r>
            <a:r>
              <a:rPr lang="en-US" altLang="ja-JP" sz="1800" dirty="0" smtClean="0">
                <a:latin typeface="Times New Roman" pitchFamily="18" charset="0"/>
                <a:ea typeface="ＭＳ Ｐゴシック" pitchFamily="50" charset="-128"/>
                <a:cs typeface="Times New Roman" pitchFamily="18" charset="0"/>
              </a:rPr>
              <a:t>), Junghoon Jee (ETRI), Subir Das(ACS)</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Abstract: This document shows how 802.21 can complement 802.11 interworking features to provide a complete system architecture  </a:t>
            </a:r>
          </a:p>
        </p:txBody>
      </p:sp>
      <p:sp>
        <p:nvSpPr>
          <p:cNvPr id="2052" name="Slide Number Placeholder 4"/>
          <p:cNvSpPr>
            <a:spLocks noGrp="1"/>
          </p:cNvSpPr>
          <p:nvPr>
            <p:ph type="sldNum" sz="quarter" idx="11"/>
          </p:nvPr>
        </p:nvSpPr>
        <p:spPr>
          <a:noFill/>
        </p:spPr>
        <p:txBody>
          <a:bodyPr/>
          <a:lstStyle/>
          <a:p>
            <a:fld id="{7D723511-75E9-4F49-886D-9FF7B0AA0E79}" type="slidenum">
              <a:rPr lang="en-US" altLang="ja-JP"/>
              <a:pPr/>
              <a:t>1</a:t>
            </a:fld>
            <a:endParaRPr lang="en-US" altLang="ja-JP"/>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mtClean="0"/>
              <a:t>802.11u Interworking Functions</a:t>
            </a:r>
            <a:endParaRPr lang="en-US" sz="1000" smtClean="0"/>
          </a:p>
        </p:txBody>
      </p:sp>
      <p:sp>
        <p:nvSpPr>
          <p:cNvPr id="7171" name="Rectangle 3"/>
          <p:cNvSpPr>
            <a:spLocks noGrp="1" noChangeArrowheads="1"/>
          </p:cNvSpPr>
          <p:nvPr>
            <p:ph type="body" idx="1"/>
          </p:nvPr>
        </p:nvSpPr>
        <p:spPr>
          <a:xfrm>
            <a:off x="395536" y="1052736"/>
            <a:ext cx="8407400" cy="5544616"/>
          </a:xfrm>
        </p:spPr>
        <p:txBody>
          <a:bodyPr/>
          <a:lstStyle/>
          <a:p>
            <a:pPr eaLnBrk="1" hangingPunct="1">
              <a:buFontTx/>
              <a:buNone/>
            </a:pPr>
            <a:r>
              <a:rPr lang="en-US" dirty="0" smtClean="0"/>
              <a:t>•	</a:t>
            </a:r>
            <a:r>
              <a:rPr lang="en-GB" sz="2800" dirty="0" smtClean="0"/>
              <a:t>Network discovery and selection</a:t>
            </a:r>
          </a:p>
          <a:p>
            <a:pPr eaLnBrk="1" hangingPunct="1">
              <a:buFontTx/>
              <a:buNone/>
            </a:pPr>
            <a:r>
              <a:rPr lang="en-GB" sz="1600" dirty="0" smtClean="0"/>
              <a:t>		</a:t>
            </a:r>
          </a:p>
          <a:p>
            <a:pPr lvl="1" eaLnBrk="1" hangingPunct="1"/>
            <a:r>
              <a:rPr lang="en-US" dirty="0" smtClean="0"/>
              <a:t>Allows </a:t>
            </a:r>
            <a:r>
              <a:rPr lang="en-US" dirty="0"/>
              <a:t>for an architecture where </a:t>
            </a:r>
            <a:r>
              <a:rPr lang="en-US" b="1" dirty="0"/>
              <a:t>external information server </a:t>
            </a:r>
            <a:r>
              <a:rPr lang="en-US" dirty="0"/>
              <a:t>query is </a:t>
            </a:r>
            <a:r>
              <a:rPr lang="en-US" dirty="0" smtClean="0"/>
              <a:t>included</a:t>
            </a:r>
          </a:p>
          <a:p>
            <a:pPr lvl="1" eaLnBrk="1" hangingPunct="1">
              <a:buNone/>
            </a:pPr>
            <a:endParaRPr lang="en-GB" dirty="0" smtClean="0"/>
          </a:p>
          <a:p>
            <a:pPr lvl="1" eaLnBrk="1" hangingPunct="1"/>
            <a:r>
              <a:rPr lang="en-GB" dirty="0" smtClean="0"/>
              <a:t>Discovery of suitable networks through the </a:t>
            </a:r>
            <a:r>
              <a:rPr lang="en-GB" b="1" dirty="0" smtClean="0"/>
              <a:t>advertisement of parameters </a:t>
            </a:r>
            <a:r>
              <a:rPr lang="en-GB" dirty="0" smtClean="0"/>
              <a:t>via management frames, like access network type, roaming consortium, PLMN list, etc.</a:t>
            </a:r>
          </a:p>
          <a:p>
            <a:pPr lvl="1" eaLnBrk="1" hangingPunct="1">
              <a:buNone/>
            </a:pPr>
            <a:endParaRPr lang="en-GB" dirty="0" smtClean="0"/>
          </a:p>
          <a:p>
            <a:pPr lvl="1" eaLnBrk="1" hangingPunct="1"/>
            <a:r>
              <a:rPr lang="en-GB" dirty="0" smtClean="0"/>
              <a:t>Selection of a </a:t>
            </a:r>
            <a:r>
              <a:rPr lang="en-GB" b="1" dirty="0" smtClean="0"/>
              <a:t>suitable IEEE 802.11 infrastructure </a:t>
            </a:r>
            <a:r>
              <a:rPr lang="en-GB" dirty="0" smtClean="0"/>
              <a:t>using various services (e.g., </a:t>
            </a:r>
            <a:r>
              <a:rPr lang="en-GB" b="1" dirty="0" smtClean="0"/>
              <a:t>Access Network Query Protocol (ANQP)</a:t>
            </a:r>
            <a:r>
              <a:rPr lang="en-GB" dirty="0" smtClean="0"/>
              <a:t>) in the BSS</a:t>
            </a:r>
          </a:p>
          <a:p>
            <a:pPr lvl="1" eaLnBrk="1" hangingPunct="1">
              <a:buNone/>
            </a:pPr>
            <a:endParaRPr lang="en-GB" dirty="0" smtClean="0"/>
          </a:p>
          <a:p>
            <a:pPr lvl="1" eaLnBrk="1" hangingPunct="1"/>
            <a:r>
              <a:rPr lang="en-GB" dirty="0" smtClean="0"/>
              <a:t>Selection of an </a:t>
            </a:r>
            <a:r>
              <a:rPr lang="en-GB" b="1" dirty="0" smtClean="0"/>
              <a:t>SSPN or external network </a:t>
            </a:r>
            <a:r>
              <a:rPr lang="en-GB" dirty="0" smtClean="0"/>
              <a:t>with its corresponding IEEE 802.11 infrastructure</a:t>
            </a:r>
          </a:p>
          <a:p>
            <a:pPr lvl="1" eaLnBrk="1" hangingPunct="1">
              <a:buNone/>
            </a:pPr>
            <a:endParaRPr lang="en-GB" sz="1600" dirty="0" smtClean="0"/>
          </a:p>
          <a:p>
            <a:pPr eaLnBrk="1" hangingPunct="1">
              <a:buFontTx/>
              <a:buNone/>
            </a:pPr>
            <a:endParaRPr lang="en-US" dirty="0" smtClean="0"/>
          </a:p>
        </p:txBody>
      </p:sp>
      <p:sp>
        <p:nvSpPr>
          <p:cNvPr id="5" name="Slide Number Placeholder 4"/>
          <p:cNvSpPr>
            <a:spLocks noGrp="1"/>
          </p:cNvSpPr>
          <p:nvPr>
            <p:ph type="sldNum" sz="quarter" idx="11"/>
          </p:nvPr>
        </p:nvSpPr>
        <p:spPr/>
        <p:txBody>
          <a:bodyPr/>
          <a:lstStyle/>
          <a:p>
            <a:fld id="{C3331D4D-F3B1-4660-8B3D-126A38C6A0EE}" type="slidenum">
              <a:rPr lang="en-US" altLang="ja-JP" smtClean="0"/>
              <a:pPr/>
              <a:t>10</a:t>
            </a:fld>
            <a:endParaRPr lang="en-US" altLang="ja-JP"/>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5"/>
          <p:cNvSpPr>
            <a:spLocks noGrp="1"/>
          </p:cNvSpPr>
          <p:nvPr>
            <p:ph type="ctrTitle"/>
          </p:nvPr>
        </p:nvSpPr>
        <p:spPr/>
        <p:txBody>
          <a:bodyPr/>
          <a:lstStyle/>
          <a:p>
            <a:r>
              <a:rPr lang="en-US" altLang="ja-JP" dirty="0" smtClean="0">
                <a:ea typeface="ＭＳ Ｐゴシック" pitchFamily="50" charset="-128"/>
              </a:rPr>
              <a:t>Complementary 802.11/21 </a:t>
            </a:r>
            <a:br>
              <a:rPr lang="en-US" altLang="ja-JP" dirty="0" smtClean="0">
                <a:ea typeface="ＭＳ Ｐゴシック" pitchFamily="50" charset="-128"/>
              </a:rPr>
            </a:br>
            <a:r>
              <a:rPr lang="en-US" altLang="ja-JP" dirty="0" smtClean="0">
                <a:ea typeface="ＭＳ Ｐゴシック" pitchFamily="50" charset="-128"/>
              </a:rPr>
              <a:t>System Architecture</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ko-KR" dirty="0" smtClean="0">
                <a:ea typeface="Gulim" pitchFamily="34" charset="-127"/>
              </a:rPr>
              <a:t>802.21 Information Service Feature</a:t>
            </a:r>
            <a:endParaRPr lang="ko-KR" altLang="en-US" dirty="0" smtClean="0">
              <a:ea typeface="Gulim" pitchFamily="34" charset="-127"/>
            </a:endParaRPr>
          </a:p>
        </p:txBody>
      </p:sp>
      <p:sp>
        <p:nvSpPr>
          <p:cNvPr id="953347" name="Rectangle 3"/>
          <p:cNvSpPr>
            <a:spLocks noGrp="1" noChangeArrowheads="1"/>
          </p:cNvSpPr>
          <p:nvPr>
            <p:ph type="body" idx="1"/>
          </p:nvPr>
        </p:nvSpPr>
        <p:spPr>
          <a:xfrm>
            <a:off x="419100" y="1300163"/>
            <a:ext cx="8407400" cy="5009157"/>
          </a:xfrm>
          <a:ln>
            <a:solidFill>
              <a:schemeClr val="bg1"/>
            </a:solidFill>
          </a:ln>
        </p:spPr>
        <p:txBody>
          <a:bodyPr/>
          <a:lstStyle/>
          <a:p>
            <a:pPr eaLnBrk="1" hangingPunct="1">
              <a:defRPr/>
            </a:pPr>
            <a:r>
              <a:rPr lang="en-US" altLang="ko-KR" dirty="0" smtClean="0">
                <a:ea typeface="Gulim" pitchFamily="34" charset="-127"/>
              </a:rPr>
              <a:t>802.21 Network Discovery and Selection function provides Information Service  which is a </a:t>
            </a:r>
            <a:r>
              <a:rPr lang="en-US" altLang="ko-KR" b="1" dirty="0" smtClean="0">
                <a:ea typeface="Gulim" pitchFamily="34" charset="-127"/>
              </a:rPr>
              <a:t>MIH Information Server </a:t>
            </a:r>
            <a:r>
              <a:rPr lang="en-US" altLang="ko-KR" dirty="0" smtClean="0">
                <a:ea typeface="Gulim" pitchFamily="34" charset="-127"/>
              </a:rPr>
              <a:t>in the architecture</a:t>
            </a:r>
          </a:p>
          <a:p>
            <a:pPr eaLnBrk="1" hangingPunct="1">
              <a:defRPr/>
            </a:pPr>
            <a:r>
              <a:rPr lang="en-US" altLang="ko-KR" dirty="0" smtClean="0">
                <a:ea typeface="Gulim" pitchFamily="34" charset="-127"/>
              </a:rPr>
              <a:t>MIH protocol supports both  </a:t>
            </a:r>
            <a:r>
              <a:rPr lang="en-US" altLang="ko-KR" b="1" dirty="0" smtClean="0">
                <a:ea typeface="Gulim" pitchFamily="34" charset="-127"/>
              </a:rPr>
              <a:t>L2 and L3</a:t>
            </a:r>
            <a:r>
              <a:rPr lang="en-US" altLang="ko-KR" dirty="0" smtClean="0">
                <a:ea typeface="Gulim" pitchFamily="34" charset="-127"/>
              </a:rPr>
              <a:t> transports </a:t>
            </a:r>
          </a:p>
          <a:p>
            <a:pPr lvl="2" eaLnBrk="1" hangingPunct="1">
              <a:defRPr/>
            </a:pPr>
            <a:r>
              <a:rPr lang="en-US" altLang="ko-KR" sz="1800" dirty="0" err="1" smtClean="0">
                <a:ea typeface="Gulim" pitchFamily="34" charset="-127"/>
              </a:rPr>
              <a:t>Ethertype</a:t>
            </a:r>
            <a:r>
              <a:rPr lang="en-US" altLang="ko-KR" sz="1800" dirty="0" smtClean="0">
                <a:ea typeface="Gulim" pitchFamily="34" charset="-127"/>
              </a:rPr>
              <a:t> is defined (IEEE Registry)</a:t>
            </a:r>
          </a:p>
          <a:p>
            <a:pPr lvl="2" eaLnBrk="1" hangingPunct="1">
              <a:defRPr/>
            </a:pPr>
            <a:r>
              <a:rPr lang="en-US" altLang="ko-KR" sz="1800" dirty="0" smtClean="0">
                <a:ea typeface="Gulim" pitchFamily="34" charset="-127"/>
              </a:rPr>
              <a:t>UDP/TCP transport and ports are assigned by IANA (RFC 5677) </a:t>
            </a:r>
          </a:p>
          <a:p>
            <a:pPr eaLnBrk="1" hangingPunct="1">
              <a:defRPr/>
            </a:pPr>
            <a:r>
              <a:rPr lang="en-US" altLang="ko-KR" dirty="0" smtClean="0">
                <a:ea typeface="Gulim" pitchFamily="34" charset="-127"/>
              </a:rPr>
              <a:t>Similar to ANQP, MIH protocol defines a </a:t>
            </a:r>
            <a:r>
              <a:rPr lang="en-US" altLang="ko-KR" b="1" dirty="0" smtClean="0">
                <a:ea typeface="Gulim" pitchFamily="34" charset="-127"/>
              </a:rPr>
              <a:t>container</a:t>
            </a:r>
            <a:r>
              <a:rPr lang="en-US" altLang="ko-KR" dirty="0" smtClean="0">
                <a:ea typeface="Gulim" pitchFamily="34" charset="-127"/>
              </a:rPr>
              <a:t> to carry other messages</a:t>
            </a:r>
            <a:endParaRPr lang="en-US" dirty="0" smtClean="0">
              <a:ea typeface="Gulim" pitchFamily="34" charset="-127"/>
            </a:endParaRPr>
          </a:p>
          <a:p>
            <a:pPr eaLnBrk="1" hangingPunct="1">
              <a:defRPr/>
            </a:pPr>
            <a:r>
              <a:rPr lang="en-US" dirty="0" smtClean="0">
                <a:ea typeface="Gulim" pitchFamily="34" charset="-127"/>
              </a:rPr>
              <a:t>Information Service defines a number of </a:t>
            </a:r>
            <a:r>
              <a:rPr lang="en-US" b="1" dirty="0" smtClean="0">
                <a:ea typeface="Gulim" pitchFamily="34" charset="-127"/>
              </a:rPr>
              <a:t>Information Elements </a:t>
            </a:r>
          </a:p>
          <a:p>
            <a:pPr lvl="1" eaLnBrk="1" hangingPunct="1">
              <a:defRPr/>
            </a:pPr>
            <a:r>
              <a:rPr lang="en-US" dirty="0" smtClean="0">
                <a:ea typeface="Gulim" pitchFamily="34" charset="-127"/>
              </a:rPr>
              <a:t>Vendor specific namespace is defined </a:t>
            </a:r>
          </a:p>
          <a:p>
            <a:pPr lvl="1" eaLnBrk="1" hangingPunct="1">
              <a:defRPr/>
            </a:pPr>
            <a:r>
              <a:rPr lang="en-US" b="1" dirty="0" smtClean="0">
                <a:ea typeface="Gulim" pitchFamily="34" charset="-127"/>
              </a:rPr>
              <a:t>Provide both TLV and XML/RDF encodings </a:t>
            </a:r>
          </a:p>
          <a:p>
            <a:pPr eaLnBrk="1" hangingPunct="1">
              <a:defRPr/>
            </a:pPr>
            <a:endParaRPr lang="en-US" altLang="ko-KR" sz="1800" dirty="0" smtClean="0">
              <a:solidFill>
                <a:srgbClr val="FF0000"/>
              </a:solidFill>
              <a:ea typeface="Gulim" pitchFamily="34" charset="-127"/>
            </a:endParaRPr>
          </a:p>
          <a:p>
            <a:pPr eaLnBrk="1" hangingPunct="1">
              <a:defRPr/>
            </a:pPr>
            <a:endParaRPr lang="en-US" altLang="ko-KR" sz="1800" dirty="0" smtClean="0">
              <a:solidFill>
                <a:srgbClr val="FF0000"/>
              </a:solidFill>
              <a:ea typeface="Gulim" pitchFamily="34" charset="-127"/>
            </a:endParaRPr>
          </a:p>
          <a:p>
            <a:pPr eaLnBrk="1" hangingPunct="1">
              <a:defRPr/>
            </a:pPr>
            <a:endParaRPr lang="en-US" altLang="ko-KR" sz="1800" dirty="0" smtClean="0">
              <a:ea typeface="Gulim" pitchFamily="34" charset="-127"/>
            </a:endParaRPr>
          </a:p>
        </p:txBody>
      </p:sp>
      <p:sp>
        <p:nvSpPr>
          <p:cNvPr id="5" name="Slide Number Placeholder 4"/>
          <p:cNvSpPr>
            <a:spLocks noGrp="1"/>
          </p:cNvSpPr>
          <p:nvPr>
            <p:ph type="sldNum" sz="quarter" idx="11"/>
          </p:nvPr>
        </p:nvSpPr>
        <p:spPr/>
        <p:txBody>
          <a:bodyPr/>
          <a:lstStyle/>
          <a:p>
            <a:fld id="{C3331D4D-F3B1-4660-8B3D-126A38C6A0EE}" type="slidenum">
              <a:rPr lang="en-US" altLang="ja-JP" smtClean="0"/>
              <a:pPr/>
              <a:t>12</a:t>
            </a:fld>
            <a:endParaRPr lang="en-US" altLang="ja-JP"/>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xmlns="" val="1712045424"/>
              </p:ext>
            </p:extLst>
          </p:nvPr>
        </p:nvGraphicFramePr>
        <p:xfrm>
          <a:off x="683568" y="1196752"/>
          <a:ext cx="7632848" cy="4883583"/>
        </p:xfrm>
        <a:graphic>
          <a:graphicData uri="http://schemas.openxmlformats.org/drawingml/2006/table">
            <a:tbl>
              <a:tblPr firstRow="1" bandRow="1">
                <a:tableStyleId>{5C22544A-7EE6-4342-B048-85BDC9FD1C3A}</a:tableStyleId>
              </a:tblPr>
              <a:tblGrid>
                <a:gridCol w="2544344"/>
                <a:gridCol w="2513567"/>
                <a:gridCol w="2574937"/>
              </a:tblGrid>
              <a:tr h="428079">
                <a:tc>
                  <a:txBody>
                    <a:bodyPr/>
                    <a:lstStyle/>
                    <a:p>
                      <a:r>
                        <a:rPr lang="en-US" dirty="0" smtClean="0"/>
                        <a:t>Attribute</a:t>
                      </a:r>
                      <a:endParaRPr lang="en-US" dirty="0"/>
                    </a:p>
                  </a:txBody>
                  <a:tcPr/>
                </a:tc>
                <a:tc>
                  <a:txBody>
                    <a:bodyPr/>
                    <a:lstStyle/>
                    <a:p>
                      <a:r>
                        <a:rPr lang="en-US" dirty="0" smtClean="0"/>
                        <a:t>802.21</a:t>
                      </a:r>
                      <a:r>
                        <a:rPr lang="en-US" baseline="0" dirty="0" smtClean="0"/>
                        <a:t> MIH IS</a:t>
                      </a:r>
                      <a:endParaRPr lang="en-US" dirty="0"/>
                    </a:p>
                  </a:txBody>
                  <a:tcPr/>
                </a:tc>
                <a:tc>
                  <a:txBody>
                    <a:bodyPr/>
                    <a:lstStyle/>
                    <a:p>
                      <a:r>
                        <a:rPr lang="en-US" dirty="0" smtClean="0"/>
                        <a:t>802.11/ANQP</a:t>
                      </a:r>
                      <a:endParaRPr lang="en-US" dirty="0"/>
                    </a:p>
                  </a:txBody>
                  <a:tcPr/>
                </a:tc>
              </a:tr>
              <a:tr h="571055">
                <a:tc>
                  <a:txBody>
                    <a:bodyPr/>
                    <a:lstStyle/>
                    <a:p>
                      <a:r>
                        <a:rPr lang="en-US" sz="1600" dirty="0" smtClean="0"/>
                        <a:t>Inter-access (WLAN, 3G/4G)</a:t>
                      </a:r>
                      <a:endParaRPr lang="en-US" sz="1600" dirty="0"/>
                    </a:p>
                  </a:txBody>
                  <a:tcPr/>
                </a:tc>
                <a:tc>
                  <a:txBody>
                    <a:bodyPr/>
                    <a:lstStyle/>
                    <a:p>
                      <a:r>
                        <a:rPr lang="en-US" sz="1600" dirty="0" smtClean="0"/>
                        <a:t>Yes </a:t>
                      </a:r>
                      <a:endParaRPr lang="en-US" sz="1600" dirty="0"/>
                    </a:p>
                  </a:txBody>
                  <a:tcPr/>
                </a:tc>
                <a:tc>
                  <a:txBody>
                    <a:bodyPr/>
                    <a:lstStyle/>
                    <a:p>
                      <a:r>
                        <a:rPr lang="en-US" sz="1600" dirty="0" smtClean="0"/>
                        <a:t>802.11 focused</a:t>
                      </a:r>
                      <a:endParaRPr lang="en-US" sz="1600" dirty="0"/>
                    </a:p>
                  </a:txBody>
                  <a:tcPr/>
                </a:tc>
              </a:tr>
              <a:tr h="384563">
                <a:tc>
                  <a:txBody>
                    <a:bodyPr/>
                    <a:lstStyle/>
                    <a:p>
                      <a:r>
                        <a:rPr lang="en-US" sz="1600" dirty="0" smtClean="0"/>
                        <a:t>AP Dependency</a:t>
                      </a:r>
                      <a:endParaRPr lang="en-US" sz="1600" dirty="0"/>
                    </a:p>
                  </a:txBody>
                  <a:tcPr/>
                </a:tc>
                <a:tc>
                  <a:txBody>
                    <a:bodyPr/>
                    <a:lstStyle/>
                    <a:p>
                      <a:r>
                        <a:rPr lang="en-US" sz="1600" dirty="0" smtClean="0"/>
                        <a:t>Yes</a:t>
                      </a:r>
                      <a:endParaRPr lang="en-US" sz="1600" dirty="0"/>
                    </a:p>
                  </a:txBody>
                  <a:tcPr/>
                </a:tc>
                <a:tc>
                  <a:txBody>
                    <a:bodyPr/>
                    <a:lstStyle/>
                    <a:p>
                      <a:r>
                        <a:rPr lang="en-US" sz="1600" dirty="0" smtClean="0"/>
                        <a:t>Yes </a:t>
                      </a:r>
                      <a:endParaRPr lang="en-US" sz="1600" dirty="0"/>
                    </a:p>
                  </a:txBody>
                  <a:tcPr/>
                </a:tc>
              </a:tr>
              <a:tr h="571055">
                <a:tc>
                  <a:txBody>
                    <a:bodyPr/>
                    <a:lstStyle/>
                    <a:p>
                      <a:r>
                        <a:rPr lang="en-US" sz="1600" dirty="0" smtClean="0"/>
                        <a:t>UE</a:t>
                      </a:r>
                      <a:r>
                        <a:rPr lang="en-US" sz="1600" baseline="0" dirty="0" smtClean="0"/>
                        <a:t> Dependency</a:t>
                      </a:r>
                      <a:endParaRPr lang="en-US" sz="1600" dirty="0"/>
                    </a:p>
                  </a:txBody>
                  <a:tcPr/>
                </a:tc>
                <a:tc>
                  <a:txBody>
                    <a:bodyPr/>
                    <a:lstStyle/>
                    <a:p>
                      <a:r>
                        <a:rPr lang="en-US" sz="1600" dirty="0" smtClean="0"/>
                        <a:t>Yes (Connection Mgr or client)</a:t>
                      </a:r>
                      <a:endParaRPr lang="en-US" sz="1600" dirty="0"/>
                    </a:p>
                  </a:txBody>
                  <a:tcPr/>
                </a:tc>
                <a:tc>
                  <a:txBody>
                    <a:bodyPr/>
                    <a:lstStyle/>
                    <a:p>
                      <a:r>
                        <a:rPr lang="en-US" sz="1600" dirty="0" smtClean="0"/>
                        <a:t>Yes</a:t>
                      </a:r>
                      <a:r>
                        <a:rPr lang="en-US" sz="1600" baseline="0" dirty="0" smtClean="0"/>
                        <a:t> (Connection Mgr)</a:t>
                      </a:r>
                      <a:endParaRPr lang="en-US" sz="1600" dirty="0"/>
                    </a:p>
                  </a:txBody>
                  <a:tcPr/>
                </a:tc>
              </a:tr>
              <a:tr h="370320">
                <a:tc>
                  <a:txBody>
                    <a:bodyPr/>
                    <a:lstStyle/>
                    <a:p>
                      <a:r>
                        <a:rPr lang="en-US" sz="1600" dirty="0" smtClean="0"/>
                        <a:t>AP Upgrade </a:t>
                      </a:r>
                      <a:endParaRPr lang="en-US" sz="1600" dirty="0"/>
                    </a:p>
                  </a:txBody>
                  <a:tcPr/>
                </a:tc>
                <a:tc>
                  <a:txBody>
                    <a:bodyPr/>
                    <a:lstStyle/>
                    <a:p>
                      <a:r>
                        <a:rPr lang="en-US" sz="1600" dirty="0" smtClean="0"/>
                        <a:t>Software upgrade</a:t>
                      </a:r>
                      <a:endParaRPr lang="en-US" sz="1600" dirty="0"/>
                    </a:p>
                  </a:txBody>
                  <a:tcPr/>
                </a:tc>
                <a:tc>
                  <a:txBody>
                    <a:bodyPr/>
                    <a:lstStyle/>
                    <a:p>
                      <a:r>
                        <a:rPr lang="en-US" sz="1600" dirty="0" smtClean="0"/>
                        <a:t>Software</a:t>
                      </a:r>
                      <a:r>
                        <a:rPr lang="en-US" sz="1600" baseline="0" dirty="0" smtClean="0"/>
                        <a:t> upgrade</a:t>
                      </a:r>
                      <a:endParaRPr lang="en-US" sz="1600" dirty="0"/>
                    </a:p>
                  </a:txBody>
                  <a:tcPr/>
                </a:tc>
              </a:tr>
              <a:tr h="370319">
                <a:tc>
                  <a:txBody>
                    <a:bodyPr/>
                    <a:lstStyle/>
                    <a:p>
                      <a:r>
                        <a:rPr lang="en-US" sz="1600" dirty="0" smtClean="0"/>
                        <a:t>UE Upgrade</a:t>
                      </a:r>
                      <a:endParaRPr lang="en-US" sz="1600" dirty="0"/>
                    </a:p>
                  </a:txBody>
                  <a:tcPr/>
                </a:tc>
                <a:tc>
                  <a:txBody>
                    <a:bodyPr/>
                    <a:lstStyle/>
                    <a:p>
                      <a:r>
                        <a:rPr lang="en-US" sz="1600" dirty="0" smtClean="0"/>
                        <a:t>Software</a:t>
                      </a:r>
                      <a:r>
                        <a:rPr lang="en-US" sz="1600" baseline="0" dirty="0" smtClean="0"/>
                        <a:t> upgrade</a:t>
                      </a:r>
                      <a:endParaRPr lang="en-US" sz="1600" dirty="0"/>
                    </a:p>
                  </a:txBody>
                  <a:tcPr/>
                </a:tc>
                <a:tc>
                  <a:txBody>
                    <a:bodyPr/>
                    <a:lstStyle/>
                    <a:p>
                      <a:r>
                        <a:rPr lang="en-US" sz="1600" dirty="0" smtClean="0"/>
                        <a:t>Software</a:t>
                      </a:r>
                      <a:r>
                        <a:rPr lang="en-US" sz="1600" baseline="0" dirty="0" smtClean="0"/>
                        <a:t> upgrade</a:t>
                      </a:r>
                      <a:endParaRPr lang="en-US" sz="1600" dirty="0"/>
                    </a:p>
                  </a:txBody>
                  <a:tcPr/>
                </a:tc>
              </a:tr>
              <a:tr h="1021887">
                <a:tc>
                  <a:txBody>
                    <a:bodyPr/>
                    <a:lstStyle/>
                    <a:p>
                      <a:r>
                        <a:rPr lang="en-US" sz="1600" kern="1200" dirty="0" smtClean="0">
                          <a:solidFill>
                            <a:schemeClr val="dk1"/>
                          </a:solidFill>
                          <a:latin typeface="+mn-lt"/>
                          <a:ea typeface="+mn-ea"/>
                          <a:cs typeface="+mn-cs"/>
                        </a:rPr>
                        <a:t>Access selection based on Operator Policy</a:t>
                      </a:r>
                      <a:r>
                        <a:rPr lang="en-US" sz="1600" kern="1200" baseline="0" dirty="0" smtClean="0">
                          <a:solidFill>
                            <a:schemeClr val="dk1"/>
                          </a:solidFill>
                          <a:latin typeface="+mn-lt"/>
                          <a:ea typeface="+mn-ea"/>
                          <a:cs typeface="+mn-cs"/>
                        </a:rPr>
                        <a:t> </a:t>
                      </a:r>
                      <a:r>
                        <a:rPr lang="en-US" sz="1000" kern="1200" baseline="0" dirty="0" smtClean="0">
                          <a:solidFill>
                            <a:schemeClr val="dk1"/>
                          </a:solidFill>
                          <a:latin typeface="+mn-lt"/>
                          <a:ea typeface="+mn-ea"/>
                          <a:cs typeface="+mn-cs"/>
                        </a:rPr>
                        <a:t>(</a:t>
                      </a:r>
                      <a:r>
                        <a:rPr lang="en-US" sz="1000" kern="1200" dirty="0" smtClean="0">
                          <a:solidFill>
                            <a:schemeClr val="dk1"/>
                          </a:solidFill>
                          <a:latin typeface="+mn-lt"/>
                          <a:ea typeface="+mn-ea"/>
                          <a:cs typeface="+mn-cs"/>
                        </a:rPr>
                        <a:t>access characteristics,</a:t>
                      </a:r>
                      <a:r>
                        <a:rPr lang="en-US" sz="1000" kern="1200" baseline="0" dirty="0" smtClean="0">
                          <a:solidFill>
                            <a:schemeClr val="dk1"/>
                          </a:solidFill>
                          <a:latin typeface="+mn-lt"/>
                          <a:ea typeface="+mn-ea"/>
                          <a:cs typeface="+mn-cs"/>
                        </a:rPr>
                        <a:t> </a:t>
                      </a:r>
                      <a:r>
                        <a:rPr lang="en-US" sz="1000" kern="1200" dirty="0" smtClean="0">
                          <a:solidFill>
                            <a:schemeClr val="dk1"/>
                          </a:solidFill>
                          <a:latin typeface="+mn-lt"/>
                          <a:ea typeface="+mn-ea"/>
                          <a:cs typeface="+mn-cs"/>
                        </a:rPr>
                        <a:t>application requirements, subscriber profile, charging info., etc.)</a:t>
                      </a:r>
                      <a:endParaRPr lang="en-US" sz="1000" dirty="0"/>
                    </a:p>
                  </a:txBody>
                  <a:tcPr/>
                </a:tc>
                <a:tc>
                  <a:txBody>
                    <a:bodyPr/>
                    <a:lstStyle/>
                    <a:p>
                      <a:r>
                        <a:rPr lang="en-US" sz="1600" dirty="0" smtClean="0"/>
                        <a:t>Yes. WAN elements can be loaded through MIH exchange</a:t>
                      </a:r>
                      <a:endParaRPr lang="en-US" sz="1600" dirty="0"/>
                    </a:p>
                  </a:txBody>
                  <a:tcPr/>
                </a:tc>
                <a:tc>
                  <a:txBody>
                    <a:bodyPr/>
                    <a:lstStyle/>
                    <a:p>
                      <a:r>
                        <a:rPr lang="en-US" sz="1600" dirty="0" smtClean="0"/>
                        <a:t>Yes. WAN elements</a:t>
                      </a:r>
                      <a:r>
                        <a:rPr lang="en-US" sz="1600" baseline="0" dirty="0" smtClean="0"/>
                        <a:t> can be loaded through ANQP inquiry</a:t>
                      </a:r>
                      <a:endParaRPr lang="en-US" sz="1600" dirty="0"/>
                    </a:p>
                  </a:txBody>
                  <a:tcPr/>
                </a:tc>
              </a:tr>
              <a:tr h="571055">
                <a:tc>
                  <a:txBody>
                    <a:bodyPr/>
                    <a:lstStyle/>
                    <a:p>
                      <a:r>
                        <a:rPr lang="en-US" sz="1600" dirty="0" smtClean="0"/>
                        <a:t>Per APN Decision granularity</a:t>
                      </a:r>
                      <a:endParaRPr lang="en-US" sz="1600" dirty="0"/>
                    </a:p>
                  </a:txBody>
                  <a:tcPr/>
                </a:tc>
                <a:tc>
                  <a:txBody>
                    <a:bodyPr/>
                    <a:lstStyle/>
                    <a:p>
                      <a:r>
                        <a:rPr lang="en-US" sz="1600" dirty="0" smtClean="0"/>
                        <a:t>No</a:t>
                      </a:r>
                      <a:endParaRPr lang="en-US" sz="1600" dirty="0"/>
                    </a:p>
                  </a:txBody>
                  <a:tcPr/>
                </a:tc>
                <a:tc>
                  <a:txBody>
                    <a:bodyPr/>
                    <a:lstStyle/>
                    <a:p>
                      <a:r>
                        <a:rPr lang="en-US" sz="1600" dirty="0" smtClean="0"/>
                        <a:t>No</a:t>
                      </a:r>
                      <a:endParaRPr lang="en-US" sz="1600" dirty="0"/>
                    </a:p>
                  </a:txBody>
                  <a:tcPr/>
                </a:tc>
              </a:tr>
              <a:tr h="571055">
                <a:tc>
                  <a:txBody>
                    <a:bodyPr/>
                    <a:lstStyle/>
                    <a:p>
                      <a:r>
                        <a:rPr lang="en-US" sz="1600" dirty="0" smtClean="0"/>
                        <a:t>Standardization</a:t>
                      </a:r>
                      <a:endParaRPr lang="en-US" sz="1600" dirty="0"/>
                    </a:p>
                  </a:txBody>
                  <a:tcPr/>
                </a:tc>
                <a:tc>
                  <a:txBody>
                    <a:bodyPr/>
                    <a:lstStyle/>
                    <a:p>
                      <a:r>
                        <a:rPr lang="en-US" sz="1600" dirty="0" smtClean="0"/>
                        <a:t>IEEE-802.21-2009</a:t>
                      </a:r>
                      <a:endParaRPr lang="en-US" sz="1600" dirty="0"/>
                    </a:p>
                  </a:txBody>
                  <a:tcPr/>
                </a:tc>
                <a:tc>
                  <a:txBody>
                    <a:bodyPr/>
                    <a:lstStyle/>
                    <a:p>
                      <a:r>
                        <a:rPr lang="en-US" sz="1600" dirty="0" smtClean="0"/>
                        <a:t>IEEE 802.11 -2011</a:t>
                      </a:r>
                      <a:endParaRPr lang="en-US" sz="1600" dirty="0"/>
                    </a:p>
                  </a:txBody>
                  <a:tcPr/>
                </a:tc>
              </a:tr>
            </a:tbl>
          </a:graphicData>
        </a:graphic>
      </p:graphicFrame>
      <p:sp>
        <p:nvSpPr>
          <p:cNvPr id="3" name="Rectangle 2"/>
          <p:cNvSpPr>
            <a:spLocks noGrp="1" noChangeArrowheads="1"/>
          </p:cNvSpPr>
          <p:nvPr>
            <p:ph type="title"/>
          </p:nvPr>
        </p:nvSpPr>
        <p:spPr>
          <a:xfrm>
            <a:off x="323528" y="188640"/>
            <a:ext cx="8270875" cy="829816"/>
          </a:xfrm>
        </p:spPr>
        <p:txBody>
          <a:bodyPr/>
          <a:lstStyle/>
          <a:p>
            <a:pPr eaLnBrk="1" hangingPunct="1"/>
            <a:r>
              <a:rPr lang="en-US" altLang="ko-KR" dirty="0" smtClean="0">
                <a:ea typeface="Gulim" pitchFamily="34" charset="-127"/>
              </a:rPr>
              <a:t>Similarities between 802.21 IS and 802.11</a:t>
            </a:r>
            <a:endParaRPr lang="ko-KR" altLang="en-US" dirty="0" smtClean="0">
              <a:ea typeface="Gulim" pitchFamily="34" charset="-127"/>
            </a:endParaRP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79" name="Slide Number Placeholder 3"/>
          <p:cNvSpPr>
            <a:spLocks noGrp="1"/>
          </p:cNvSpPr>
          <p:nvPr>
            <p:ph type="sldNum" sz="quarter" idx="4294967295"/>
          </p:nvPr>
        </p:nvSpPr>
        <p:spPr bwMode="auto">
          <a:xfrm>
            <a:off x="8604448" y="6492875"/>
            <a:ext cx="366712" cy="365125"/>
          </a:xfrm>
          <a:prstGeom prst="rect">
            <a:avLst/>
          </a:prstGeom>
          <a:noFill/>
          <a:ln>
            <a:miter lim="800000"/>
            <a:headEnd/>
            <a:tailEnd/>
          </a:ln>
        </p:spPr>
        <p:txBody>
          <a:bodyPr wrap="square" lIns="91440" tIns="45720" rIns="91440" bIns="45720" numCol="1" anchorCtr="0" compatLnSpc="1">
            <a:prstTxWarp prst="textNoShape">
              <a:avLst/>
            </a:prstTxWarp>
          </a:bodyPr>
          <a:lstStyle/>
          <a:p>
            <a:fld id="{48184663-6D41-4AFC-BDE4-E931890658AF}" type="slidenum">
              <a:rPr lang="ko-KR" altLang="en-US">
                <a:cs typeface="맑은 고딕"/>
              </a:rPr>
              <a:pPr/>
              <a:t>14</a:t>
            </a:fld>
            <a:endParaRPr lang="en-US" altLang="ko-KR">
              <a:cs typeface="맑은 고딕"/>
            </a:endParaRPr>
          </a:p>
        </p:txBody>
      </p:sp>
      <p:sp>
        <p:nvSpPr>
          <p:cNvPr id="309283" name="Rectangle 5"/>
          <p:cNvSpPr>
            <a:spLocks noChangeArrowheads="1"/>
          </p:cNvSpPr>
          <p:nvPr/>
        </p:nvSpPr>
        <p:spPr bwMode="auto">
          <a:xfrm>
            <a:off x="1115616" y="188640"/>
            <a:ext cx="8028384" cy="666750"/>
          </a:xfrm>
          <a:prstGeom prst="rect">
            <a:avLst/>
          </a:prstGeom>
          <a:noFill/>
          <a:ln w="9525">
            <a:noFill/>
            <a:miter lim="800000"/>
            <a:headEnd/>
            <a:tailEnd/>
          </a:ln>
        </p:spPr>
        <p:txBody>
          <a:bodyPr lIns="92063" tIns="46032" rIns="92063" bIns="46032" anchor="ctr"/>
          <a:lstStyle/>
          <a:p>
            <a:r>
              <a:rPr lang="en-US" altLang="ko-KR" sz="2800" b="1" dirty="0" smtClean="0">
                <a:solidFill>
                  <a:srgbClr val="000000"/>
                </a:solidFill>
                <a:latin typeface="Tahoma" pitchFamily="34" charset="0"/>
                <a:ea typeface="Gulim" pitchFamily="34" charset="-127"/>
              </a:rPr>
              <a:t>System Architecture [802.11+802.21]</a:t>
            </a:r>
            <a:endParaRPr lang="en-US" altLang="ko-KR" sz="2800" b="1" dirty="0">
              <a:solidFill>
                <a:srgbClr val="000000"/>
              </a:solidFill>
              <a:latin typeface="Tahoma" pitchFamily="34" charset="0"/>
              <a:ea typeface="Gulim" pitchFamily="34" charset="-127"/>
            </a:endParaRPr>
          </a:p>
        </p:txBody>
      </p:sp>
      <p:graphicFrame>
        <p:nvGraphicFramePr>
          <p:cNvPr id="4" name="Object 3"/>
          <p:cNvGraphicFramePr>
            <a:graphicFrameLocks noChangeAspect="1"/>
          </p:cNvGraphicFramePr>
          <p:nvPr>
            <p:extLst>
              <p:ext uri="{D42A27DB-BD31-4B8C-83A1-F6EECF244321}">
                <p14:modId xmlns:p14="http://schemas.microsoft.com/office/powerpoint/2010/main" xmlns="" val="3582364998"/>
              </p:ext>
            </p:extLst>
          </p:nvPr>
        </p:nvGraphicFramePr>
        <p:xfrm>
          <a:off x="1187624" y="954173"/>
          <a:ext cx="7272808" cy="5582826"/>
        </p:xfrm>
        <a:graphic>
          <a:graphicData uri="http://schemas.openxmlformats.org/presentationml/2006/ole">
            <p:oleObj spid="_x0000_s89091" name="Visio" r:id="rId4" imgW="5640705" imgH="4273677" progId="Visio.Drawing.11">
              <p:embed/>
            </p:oleObj>
          </a:graphicData>
        </a:graphic>
      </p:graphicFrame>
    </p:spTree>
    <p:extLst>
      <p:ext uri="{BB962C8B-B14F-4D97-AF65-F5344CB8AC3E}">
        <p14:creationId xmlns:p14="http://schemas.microsoft.com/office/powerpoint/2010/main" xmlns="" val="3449672031"/>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331640" y="152400"/>
            <a:ext cx="6755085" cy="762000"/>
          </a:xfrm>
        </p:spPr>
        <p:txBody>
          <a:bodyPr/>
          <a:lstStyle/>
          <a:p>
            <a:pPr eaLnBrk="1" hangingPunct="1"/>
            <a:r>
              <a:rPr lang="en-US" altLang="ja-JP" sz="2400" dirty="0" smtClean="0">
                <a:ea typeface="ＭＳ Ｐゴシック" pitchFamily="50" charset="-128"/>
              </a:rPr>
              <a:t>GAS/ANQP with MIH call Flow </a:t>
            </a:r>
            <a:endParaRPr lang="en-US" sz="2400" dirty="0" smtClean="0">
              <a:ea typeface="ＭＳ Ｐゴシック" pitchFamily="50" charset="-128"/>
            </a:endParaRPr>
          </a:p>
        </p:txBody>
      </p:sp>
      <p:cxnSp>
        <p:nvCxnSpPr>
          <p:cNvPr id="10243" name="Straight Connector 6"/>
          <p:cNvCxnSpPr>
            <a:cxnSpLocks noChangeShapeType="1"/>
          </p:cNvCxnSpPr>
          <p:nvPr/>
        </p:nvCxnSpPr>
        <p:spPr bwMode="auto">
          <a:xfrm rot="5400000">
            <a:off x="-550787" y="3586782"/>
            <a:ext cx="4004915" cy="0"/>
          </a:xfrm>
          <a:prstGeom prst="line">
            <a:avLst/>
          </a:prstGeom>
          <a:noFill/>
          <a:ln w="9525" algn="ctr">
            <a:solidFill>
              <a:schemeClr val="tx1"/>
            </a:solidFill>
            <a:round/>
            <a:headEnd/>
            <a:tailEnd/>
          </a:ln>
        </p:spPr>
      </p:cxnSp>
      <p:sp>
        <p:nvSpPr>
          <p:cNvPr id="9" name="TextBox 8"/>
          <p:cNvSpPr txBox="1"/>
          <p:nvPr/>
        </p:nvSpPr>
        <p:spPr>
          <a:xfrm>
            <a:off x="251520" y="1124744"/>
            <a:ext cx="2484438" cy="430213"/>
          </a:xfrm>
          <a:prstGeom prst="rect">
            <a:avLst/>
          </a:prstGeom>
          <a:noFill/>
          <a:ln>
            <a:solidFill>
              <a:schemeClr val="tx1"/>
            </a:solidFill>
          </a:ln>
        </p:spPr>
        <p:txBody>
          <a:bodyPr>
            <a:spAutoFit/>
          </a:bodyPr>
          <a:lstStyle/>
          <a:p>
            <a:pPr algn="ctr">
              <a:defRPr/>
            </a:pPr>
            <a:r>
              <a:rPr lang="en-US" sz="1200" dirty="0">
                <a:latin typeface="+mn-lt"/>
                <a:cs typeface="+mn-cs"/>
              </a:rPr>
              <a:t>STA </a:t>
            </a:r>
          </a:p>
          <a:p>
            <a:pPr algn="ctr">
              <a:defRPr/>
            </a:pPr>
            <a:r>
              <a:rPr lang="en-US" sz="1000" dirty="0">
                <a:latin typeface="+mn-lt"/>
                <a:cs typeface="+mn-cs"/>
              </a:rPr>
              <a:t>Provisioned Home Realm; FQDN</a:t>
            </a:r>
          </a:p>
        </p:txBody>
      </p:sp>
      <p:cxnSp>
        <p:nvCxnSpPr>
          <p:cNvPr id="10245" name="Straight Connector 11"/>
          <p:cNvCxnSpPr>
            <a:cxnSpLocks noChangeShapeType="1"/>
          </p:cNvCxnSpPr>
          <p:nvPr/>
        </p:nvCxnSpPr>
        <p:spPr bwMode="auto">
          <a:xfrm rot="16200000" flipH="1">
            <a:off x="2610846" y="3558081"/>
            <a:ext cx="4034286" cy="28036"/>
          </a:xfrm>
          <a:prstGeom prst="line">
            <a:avLst/>
          </a:prstGeom>
          <a:noFill/>
          <a:ln w="9525" algn="ctr">
            <a:solidFill>
              <a:schemeClr val="tx1"/>
            </a:solidFill>
            <a:round/>
            <a:headEnd/>
            <a:tailEnd/>
          </a:ln>
        </p:spPr>
      </p:cxnSp>
      <p:sp>
        <p:nvSpPr>
          <p:cNvPr id="13" name="TextBox 12"/>
          <p:cNvSpPr txBox="1"/>
          <p:nvPr/>
        </p:nvSpPr>
        <p:spPr>
          <a:xfrm>
            <a:off x="3670995" y="1124744"/>
            <a:ext cx="2133600" cy="430213"/>
          </a:xfrm>
          <a:prstGeom prst="rect">
            <a:avLst/>
          </a:prstGeom>
          <a:noFill/>
          <a:ln>
            <a:solidFill>
              <a:schemeClr val="tx1"/>
            </a:solidFill>
          </a:ln>
        </p:spPr>
        <p:txBody>
          <a:bodyPr>
            <a:spAutoFit/>
          </a:bodyPr>
          <a:lstStyle/>
          <a:p>
            <a:pPr algn="ctr">
              <a:defRPr/>
            </a:pPr>
            <a:r>
              <a:rPr lang="en-US" sz="1200" dirty="0">
                <a:latin typeface="+mn-lt"/>
                <a:cs typeface="+mn-cs"/>
              </a:rPr>
              <a:t>AP </a:t>
            </a:r>
          </a:p>
          <a:p>
            <a:pPr algn="ctr">
              <a:defRPr/>
            </a:pPr>
            <a:r>
              <a:rPr lang="en-US" sz="1000" dirty="0">
                <a:latin typeface="+mn-lt"/>
                <a:cs typeface="+mn-cs"/>
              </a:rPr>
              <a:t>Configured SSID</a:t>
            </a:r>
          </a:p>
        </p:txBody>
      </p:sp>
      <p:cxnSp>
        <p:nvCxnSpPr>
          <p:cNvPr id="10247" name="Straight Arrow Connector 14"/>
          <p:cNvCxnSpPr>
            <a:cxnSpLocks noChangeShapeType="1"/>
          </p:cNvCxnSpPr>
          <p:nvPr/>
        </p:nvCxnSpPr>
        <p:spPr bwMode="auto">
          <a:xfrm>
            <a:off x="1470720" y="1933575"/>
            <a:ext cx="3114675" cy="1588"/>
          </a:xfrm>
          <a:prstGeom prst="straightConnector1">
            <a:avLst/>
          </a:prstGeom>
          <a:noFill/>
          <a:ln w="9525" algn="ctr">
            <a:solidFill>
              <a:schemeClr val="tx1"/>
            </a:solidFill>
            <a:round/>
            <a:headEnd/>
            <a:tailEnd type="arrow" w="med" len="med"/>
          </a:ln>
        </p:spPr>
      </p:cxnSp>
      <p:cxnSp>
        <p:nvCxnSpPr>
          <p:cNvPr id="10248" name="Straight Arrow Connector 16"/>
          <p:cNvCxnSpPr>
            <a:cxnSpLocks noChangeShapeType="1"/>
          </p:cNvCxnSpPr>
          <p:nvPr/>
        </p:nvCxnSpPr>
        <p:spPr bwMode="auto">
          <a:xfrm rot="10800000">
            <a:off x="1432620" y="2181225"/>
            <a:ext cx="3171825" cy="1588"/>
          </a:xfrm>
          <a:prstGeom prst="straightConnector1">
            <a:avLst/>
          </a:prstGeom>
          <a:noFill/>
          <a:ln w="9525" algn="ctr">
            <a:solidFill>
              <a:schemeClr val="tx1"/>
            </a:solidFill>
            <a:round/>
            <a:headEnd/>
            <a:tailEnd type="arrow" w="med" len="med"/>
          </a:ln>
        </p:spPr>
      </p:cxnSp>
      <p:sp>
        <p:nvSpPr>
          <p:cNvPr id="18" name="TextBox 17"/>
          <p:cNvSpPr txBox="1"/>
          <p:nvPr/>
        </p:nvSpPr>
        <p:spPr>
          <a:xfrm>
            <a:off x="2499420" y="1809750"/>
            <a:ext cx="912429" cy="253916"/>
          </a:xfrm>
          <a:prstGeom prst="rect">
            <a:avLst/>
          </a:prstGeom>
          <a:solidFill>
            <a:schemeClr val="bg1"/>
          </a:solidFill>
        </p:spPr>
        <p:txBody>
          <a:bodyPr wrap="none">
            <a:spAutoFit/>
          </a:bodyPr>
          <a:lstStyle/>
          <a:p>
            <a:pPr>
              <a:defRPr/>
            </a:pPr>
            <a:r>
              <a:rPr lang="en-US" sz="1050" dirty="0">
                <a:latin typeface="+mn-lt"/>
                <a:cs typeface="+mn-cs"/>
              </a:rPr>
              <a:t>Scan Request</a:t>
            </a:r>
          </a:p>
        </p:txBody>
      </p:sp>
      <p:sp>
        <p:nvSpPr>
          <p:cNvPr id="19" name="TextBox 18"/>
          <p:cNvSpPr txBox="1"/>
          <p:nvPr/>
        </p:nvSpPr>
        <p:spPr>
          <a:xfrm>
            <a:off x="2585145" y="2028825"/>
            <a:ext cx="995785" cy="253916"/>
          </a:xfrm>
          <a:prstGeom prst="rect">
            <a:avLst/>
          </a:prstGeom>
          <a:solidFill>
            <a:schemeClr val="bg1"/>
          </a:solidFill>
        </p:spPr>
        <p:txBody>
          <a:bodyPr wrap="none">
            <a:spAutoFit/>
          </a:bodyPr>
          <a:lstStyle/>
          <a:p>
            <a:pPr>
              <a:defRPr/>
            </a:pPr>
            <a:r>
              <a:rPr lang="en-US" sz="1050" dirty="0">
                <a:latin typeface="+mn-lt"/>
                <a:cs typeface="+mn-cs"/>
              </a:rPr>
              <a:t>Scan Response</a:t>
            </a:r>
          </a:p>
        </p:txBody>
      </p:sp>
      <p:sp>
        <p:nvSpPr>
          <p:cNvPr id="20" name="TextBox 19"/>
          <p:cNvSpPr txBox="1"/>
          <p:nvPr/>
        </p:nvSpPr>
        <p:spPr>
          <a:xfrm>
            <a:off x="861120" y="2257425"/>
            <a:ext cx="1075936" cy="646331"/>
          </a:xfrm>
          <a:prstGeom prst="rect">
            <a:avLst/>
          </a:prstGeom>
          <a:solidFill>
            <a:schemeClr val="bg1"/>
          </a:solidFill>
        </p:spPr>
        <p:txBody>
          <a:bodyPr wrap="none">
            <a:spAutoFit/>
          </a:bodyPr>
          <a:lstStyle/>
          <a:p>
            <a:pPr>
              <a:defRPr/>
            </a:pPr>
            <a:r>
              <a:rPr lang="en-US" sz="900" dirty="0">
                <a:latin typeface="+mn-lt"/>
                <a:cs typeface="+mn-cs"/>
              </a:rPr>
              <a:t>Build the scan list; </a:t>
            </a:r>
          </a:p>
          <a:p>
            <a:pPr>
              <a:defRPr/>
            </a:pPr>
            <a:r>
              <a:rPr lang="en-US" sz="900" dirty="0">
                <a:latin typeface="+mn-lt"/>
                <a:cs typeface="+mn-cs"/>
              </a:rPr>
              <a:t>Analyze SSIDs, </a:t>
            </a:r>
          </a:p>
          <a:p>
            <a:pPr>
              <a:defRPr/>
            </a:pPr>
            <a:r>
              <a:rPr lang="en-US" sz="900" dirty="0">
                <a:latin typeface="+mn-lt"/>
                <a:cs typeface="+mn-cs"/>
              </a:rPr>
              <a:t>No AP to associate</a:t>
            </a:r>
          </a:p>
          <a:p>
            <a:pPr>
              <a:defRPr/>
            </a:pPr>
            <a:r>
              <a:rPr lang="en-US" sz="900" dirty="0">
                <a:latin typeface="+mn-lt"/>
                <a:cs typeface="+mn-cs"/>
              </a:rPr>
              <a:t>Generated ANQP</a:t>
            </a:r>
          </a:p>
        </p:txBody>
      </p:sp>
      <p:grpSp>
        <p:nvGrpSpPr>
          <p:cNvPr id="2" name="Group 23"/>
          <p:cNvGrpSpPr>
            <a:grpSpLocks/>
          </p:cNvGrpSpPr>
          <p:nvPr/>
        </p:nvGrpSpPr>
        <p:grpSpPr bwMode="auto">
          <a:xfrm>
            <a:off x="1489770" y="2847977"/>
            <a:ext cx="3114675" cy="246221"/>
            <a:chOff x="2628900" y="4629150"/>
            <a:chExt cx="3114675" cy="246379"/>
          </a:xfrm>
        </p:grpSpPr>
        <p:cxnSp>
          <p:nvCxnSpPr>
            <p:cNvPr id="10281" name="Straight Arrow Connector 20"/>
            <p:cNvCxnSpPr>
              <a:cxnSpLocks noChangeShapeType="1"/>
            </p:cNvCxnSpPr>
            <p:nvPr/>
          </p:nvCxnSpPr>
          <p:spPr bwMode="auto">
            <a:xfrm>
              <a:off x="2628900" y="4752975"/>
              <a:ext cx="3114675" cy="1588"/>
            </a:xfrm>
            <a:prstGeom prst="straightConnector1">
              <a:avLst/>
            </a:prstGeom>
            <a:noFill/>
            <a:ln w="9525" algn="ctr">
              <a:solidFill>
                <a:schemeClr val="tx1"/>
              </a:solidFill>
              <a:round/>
              <a:headEnd/>
              <a:tailEnd type="arrow" w="med" len="med"/>
            </a:ln>
          </p:spPr>
        </p:cxnSp>
        <p:sp>
          <p:nvSpPr>
            <p:cNvPr id="22" name="TextBox 21"/>
            <p:cNvSpPr txBox="1"/>
            <p:nvPr/>
          </p:nvSpPr>
          <p:spPr>
            <a:xfrm>
              <a:off x="2895600" y="4629150"/>
              <a:ext cx="2637260" cy="246379"/>
            </a:xfrm>
            <a:prstGeom prst="rect">
              <a:avLst/>
            </a:prstGeom>
            <a:solidFill>
              <a:schemeClr val="bg1"/>
            </a:solidFill>
          </p:spPr>
          <p:txBody>
            <a:bodyPr wrap="none">
              <a:spAutoFit/>
            </a:bodyPr>
            <a:lstStyle/>
            <a:p>
              <a:pPr>
                <a:defRPr/>
              </a:pPr>
              <a:r>
                <a:rPr lang="en-US" sz="1000" dirty="0">
                  <a:latin typeface="+mn-lt"/>
                  <a:cs typeface="+mn-cs"/>
                </a:rPr>
                <a:t>GAS Init Req (bundled ANQP NAI + WAN…)</a:t>
              </a:r>
            </a:p>
          </p:txBody>
        </p:sp>
      </p:grpSp>
      <p:grpSp>
        <p:nvGrpSpPr>
          <p:cNvPr id="3" name="Group 26"/>
          <p:cNvGrpSpPr>
            <a:grpSpLocks/>
          </p:cNvGrpSpPr>
          <p:nvPr/>
        </p:nvGrpSpPr>
        <p:grpSpPr bwMode="auto">
          <a:xfrm>
            <a:off x="1489770" y="3105152"/>
            <a:ext cx="3114675" cy="246221"/>
            <a:chOff x="2628900" y="4629150"/>
            <a:chExt cx="3114675" cy="246379"/>
          </a:xfrm>
        </p:grpSpPr>
        <p:cxnSp>
          <p:nvCxnSpPr>
            <p:cNvPr id="10279" name="Straight Arrow Connector 27"/>
            <p:cNvCxnSpPr>
              <a:cxnSpLocks noChangeShapeType="1"/>
            </p:cNvCxnSpPr>
            <p:nvPr/>
          </p:nvCxnSpPr>
          <p:spPr bwMode="auto">
            <a:xfrm>
              <a:off x="2628900" y="4752975"/>
              <a:ext cx="3114675" cy="1588"/>
            </a:xfrm>
            <a:prstGeom prst="straightConnector1">
              <a:avLst/>
            </a:prstGeom>
            <a:noFill/>
            <a:ln w="9525" algn="ctr">
              <a:solidFill>
                <a:schemeClr val="tx1"/>
              </a:solidFill>
              <a:round/>
              <a:headEnd type="arrow" w="med" len="med"/>
              <a:tailEnd/>
            </a:ln>
          </p:spPr>
        </p:cxnSp>
        <p:sp>
          <p:nvSpPr>
            <p:cNvPr id="33" name="TextBox 32"/>
            <p:cNvSpPr txBox="1"/>
            <p:nvPr/>
          </p:nvSpPr>
          <p:spPr>
            <a:xfrm>
              <a:off x="2828925" y="4629150"/>
              <a:ext cx="2608406" cy="246379"/>
            </a:xfrm>
            <a:prstGeom prst="rect">
              <a:avLst/>
            </a:prstGeom>
            <a:solidFill>
              <a:schemeClr val="bg1"/>
            </a:solidFill>
          </p:spPr>
          <p:txBody>
            <a:bodyPr wrap="none">
              <a:spAutoFit/>
            </a:bodyPr>
            <a:lstStyle/>
            <a:p>
              <a:pPr>
                <a:defRPr/>
              </a:pPr>
              <a:r>
                <a:rPr lang="en-US" sz="1000" dirty="0">
                  <a:latin typeface="+mn-lt"/>
                  <a:cs typeface="+mn-cs"/>
                </a:rPr>
                <a:t>GAS Init </a:t>
              </a:r>
              <a:r>
                <a:rPr lang="en-US" sz="1000" dirty="0" err="1">
                  <a:latin typeface="+mn-lt"/>
                  <a:cs typeface="+mn-cs"/>
                </a:rPr>
                <a:t>Resp</a:t>
              </a:r>
              <a:r>
                <a:rPr lang="en-US" sz="1000" dirty="0">
                  <a:latin typeface="+mn-lt"/>
                  <a:cs typeface="+mn-cs"/>
                </a:rPr>
                <a:t> (Comeback Delay=1000TU …)</a:t>
              </a:r>
            </a:p>
          </p:txBody>
        </p:sp>
      </p:grpSp>
      <p:cxnSp>
        <p:nvCxnSpPr>
          <p:cNvPr id="10277" name="Straight Arrow Connector 36"/>
          <p:cNvCxnSpPr>
            <a:cxnSpLocks noChangeShapeType="1"/>
          </p:cNvCxnSpPr>
          <p:nvPr/>
        </p:nvCxnSpPr>
        <p:spPr bwMode="auto">
          <a:xfrm>
            <a:off x="4642545" y="3419396"/>
            <a:ext cx="2510358" cy="9604"/>
          </a:xfrm>
          <a:prstGeom prst="straightConnector1">
            <a:avLst/>
          </a:prstGeom>
          <a:noFill/>
          <a:ln w="15875" algn="ctr">
            <a:solidFill>
              <a:schemeClr val="tx1"/>
            </a:solidFill>
            <a:prstDash val="dash"/>
            <a:round/>
            <a:headEnd/>
            <a:tailEnd type="arrow" w="med" len="med"/>
          </a:ln>
        </p:spPr>
      </p:cxnSp>
      <p:sp>
        <p:nvSpPr>
          <p:cNvPr id="38" name="TextBox 37"/>
          <p:cNvSpPr txBox="1"/>
          <p:nvPr/>
        </p:nvSpPr>
        <p:spPr bwMode="auto">
          <a:xfrm>
            <a:off x="5208687" y="3284984"/>
            <a:ext cx="1577676" cy="246221"/>
          </a:xfrm>
          <a:prstGeom prst="rect">
            <a:avLst/>
          </a:prstGeom>
          <a:solidFill>
            <a:schemeClr val="bg1"/>
          </a:solidFill>
        </p:spPr>
        <p:txBody>
          <a:bodyPr wrap="none">
            <a:spAutoFit/>
          </a:bodyPr>
          <a:lstStyle/>
          <a:p>
            <a:pPr>
              <a:defRPr/>
            </a:pPr>
            <a:r>
              <a:rPr lang="en-US" sz="1000" dirty="0" smtClean="0">
                <a:latin typeface="+mn-lt"/>
                <a:cs typeface="+mn-cs"/>
              </a:rPr>
              <a:t>MIH [ANQP (IE)</a:t>
            </a:r>
            <a:r>
              <a:rPr lang="en-US" sz="1000" dirty="0" smtClean="0">
                <a:latin typeface="+mn-lt"/>
              </a:rPr>
              <a:t> Request </a:t>
            </a:r>
            <a:endParaRPr lang="en-US" sz="1000" dirty="0">
              <a:latin typeface="+mn-lt"/>
            </a:endParaRPr>
          </a:p>
        </p:txBody>
      </p:sp>
      <p:cxnSp>
        <p:nvCxnSpPr>
          <p:cNvPr id="10275" name="Straight Arrow Connector 42"/>
          <p:cNvCxnSpPr>
            <a:cxnSpLocks noChangeShapeType="1"/>
          </p:cNvCxnSpPr>
          <p:nvPr/>
        </p:nvCxnSpPr>
        <p:spPr bwMode="auto">
          <a:xfrm>
            <a:off x="4613970" y="3828971"/>
            <a:ext cx="2538933" cy="32077"/>
          </a:xfrm>
          <a:prstGeom prst="straightConnector1">
            <a:avLst/>
          </a:prstGeom>
          <a:noFill/>
          <a:ln w="15875" algn="ctr">
            <a:solidFill>
              <a:schemeClr val="tx1"/>
            </a:solidFill>
            <a:prstDash val="dash"/>
            <a:round/>
            <a:headEnd type="arrow" w="med" len="med"/>
            <a:tailEnd/>
          </a:ln>
        </p:spPr>
      </p:cxnSp>
      <p:sp>
        <p:nvSpPr>
          <p:cNvPr id="44" name="TextBox 43"/>
          <p:cNvSpPr txBox="1"/>
          <p:nvPr/>
        </p:nvSpPr>
        <p:spPr bwMode="auto">
          <a:xfrm>
            <a:off x="5042595" y="3705225"/>
            <a:ext cx="1678260" cy="246221"/>
          </a:xfrm>
          <a:prstGeom prst="rect">
            <a:avLst/>
          </a:prstGeom>
          <a:solidFill>
            <a:schemeClr val="bg1"/>
          </a:solidFill>
          <a:ln w="15875">
            <a:solidFill>
              <a:schemeClr val="tx1"/>
            </a:solidFill>
            <a:prstDash val="dash"/>
          </a:ln>
        </p:spPr>
        <p:txBody>
          <a:bodyPr wrap="square">
            <a:spAutoFit/>
          </a:bodyPr>
          <a:lstStyle/>
          <a:p>
            <a:pPr>
              <a:defRPr/>
            </a:pPr>
            <a:r>
              <a:rPr lang="en-US" sz="1000" dirty="0" smtClean="0">
                <a:latin typeface="+mn-lt"/>
                <a:cs typeface="+mn-cs"/>
              </a:rPr>
              <a:t>MIH[ANQP(IE)] Response</a:t>
            </a:r>
            <a:endParaRPr lang="en-US" sz="1000" dirty="0">
              <a:latin typeface="+mn-lt"/>
              <a:cs typeface="+mn-cs"/>
            </a:endParaRPr>
          </a:p>
        </p:txBody>
      </p:sp>
      <p:grpSp>
        <p:nvGrpSpPr>
          <p:cNvPr id="4" name="Group 47"/>
          <p:cNvGrpSpPr>
            <a:grpSpLocks/>
          </p:cNvGrpSpPr>
          <p:nvPr/>
        </p:nvGrpSpPr>
        <p:grpSpPr bwMode="auto">
          <a:xfrm>
            <a:off x="1489770" y="3886202"/>
            <a:ext cx="3114675" cy="246221"/>
            <a:chOff x="2628900" y="4629150"/>
            <a:chExt cx="3114675" cy="246379"/>
          </a:xfrm>
        </p:grpSpPr>
        <p:cxnSp>
          <p:nvCxnSpPr>
            <p:cNvPr id="10273" name="Straight Arrow Connector 48"/>
            <p:cNvCxnSpPr>
              <a:cxnSpLocks noChangeShapeType="1"/>
            </p:cNvCxnSpPr>
            <p:nvPr/>
          </p:nvCxnSpPr>
          <p:spPr bwMode="auto">
            <a:xfrm>
              <a:off x="2628900" y="4752975"/>
              <a:ext cx="3114675" cy="1588"/>
            </a:xfrm>
            <a:prstGeom prst="straightConnector1">
              <a:avLst/>
            </a:prstGeom>
            <a:noFill/>
            <a:ln w="9525" algn="ctr">
              <a:solidFill>
                <a:schemeClr val="tx1"/>
              </a:solidFill>
              <a:round/>
              <a:headEnd/>
              <a:tailEnd type="arrow" w="med" len="med"/>
            </a:ln>
          </p:spPr>
        </p:cxnSp>
        <p:sp>
          <p:nvSpPr>
            <p:cNvPr id="50" name="TextBox 49"/>
            <p:cNvSpPr txBox="1"/>
            <p:nvPr/>
          </p:nvSpPr>
          <p:spPr>
            <a:xfrm>
              <a:off x="3267075" y="4629150"/>
              <a:ext cx="1293944" cy="246379"/>
            </a:xfrm>
            <a:prstGeom prst="rect">
              <a:avLst/>
            </a:prstGeom>
            <a:solidFill>
              <a:schemeClr val="bg1"/>
            </a:solidFill>
          </p:spPr>
          <p:txBody>
            <a:bodyPr wrap="none">
              <a:spAutoFit/>
            </a:bodyPr>
            <a:lstStyle/>
            <a:p>
              <a:pPr>
                <a:defRPr/>
              </a:pPr>
              <a:r>
                <a:rPr lang="en-US" sz="1000" dirty="0">
                  <a:latin typeface="+mn-lt"/>
                  <a:cs typeface="+mn-cs"/>
                </a:rPr>
                <a:t>GAS Comeback Req </a:t>
              </a:r>
            </a:p>
          </p:txBody>
        </p:sp>
      </p:grpSp>
      <p:grpSp>
        <p:nvGrpSpPr>
          <p:cNvPr id="5" name="Group 50"/>
          <p:cNvGrpSpPr>
            <a:grpSpLocks/>
          </p:cNvGrpSpPr>
          <p:nvPr/>
        </p:nvGrpSpPr>
        <p:grpSpPr bwMode="auto">
          <a:xfrm>
            <a:off x="1489770" y="4086227"/>
            <a:ext cx="3114675" cy="246221"/>
            <a:chOff x="2628900" y="4629150"/>
            <a:chExt cx="3114675" cy="246379"/>
          </a:xfrm>
        </p:grpSpPr>
        <p:cxnSp>
          <p:nvCxnSpPr>
            <p:cNvPr id="10271" name="Straight Arrow Connector 51"/>
            <p:cNvCxnSpPr>
              <a:cxnSpLocks noChangeShapeType="1"/>
            </p:cNvCxnSpPr>
            <p:nvPr/>
          </p:nvCxnSpPr>
          <p:spPr bwMode="auto">
            <a:xfrm>
              <a:off x="2628900" y="4752975"/>
              <a:ext cx="3114675" cy="1588"/>
            </a:xfrm>
            <a:prstGeom prst="straightConnector1">
              <a:avLst/>
            </a:prstGeom>
            <a:noFill/>
            <a:ln w="9525" algn="ctr">
              <a:solidFill>
                <a:schemeClr val="tx1"/>
              </a:solidFill>
              <a:round/>
              <a:headEnd type="arrow" w="med" len="med"/>
              <a:tailEnd/>
            </a:ln>
          </p:spPr>
        </p:cxnSp>
        <p:sp>
          <p:nvSpPr>
            <p:cNvPr id="53" name="TextBox 52"/>
            <p:cNvSpPr txBox="1"/>
            <p:nvPr/>
          </p:nvSpPr>
          <p:spPr>
            <a:xfrm>
              <a:off x="3305175" y="4629150"/>
              <a:ext cx="1311578" cy="246379"/>
            </a:xfrm>
            <a:prstGeom prst="rect">
              <a:avLst/>
            </a:prstGeom>
            <a:solidFill>
              <a:schemeClr val="bg1"/>
            </a:solidFill>
          </p:spPr>
          <p:txBody>
            <a:bodyPr wrap="none">
              <a:spAutoFit/>
            </a:bodyPr>
            <a:lstStyle/>
            <a:p>
              <a:pPr>
                <a:defRPr/>
              </a:pPr>
              <a:r>
                <a:rPr lang="en-US" sz="1000" dirty="0">
                  <a:latin typeface="+mn-lt"/>
                  <a:cs typeface="+mn-cs"/>
                </a:rPr>
                <a:t>GAS Comeback </a:t>
              </a:r>
              <a:r>
                <a:rPr lang="en-US" sz="1000" dirty="0" err="1">
                  <a:latin typeface="+mn-lt"/>
                  <a:cs typeface="+mn-cs"/>
                </a:rPr>
                <a:t>Resp</a:t>
              </a:r>
              <a:endParaRPr lang="en-US" sz="1000" dirty="0">
                <a:latin typeface="+mn-lt"/>
                <a:cs typeface="+mn-cs"/>
              </a:endParaRPr>
            </a:p>
          </p:txBody>
        </p:sp>
      </p:grpSp>
      <p:grpSp>
        <p:nvGrpSpPr>
          <p:cNvPr id="6" name="Group 56"/>
          <p:cNvGrpSpPr>
            <a:grpSpLocks/>
          </p:cNvGrpSpPr>
          <p:nvPr/>
        </p:nvGrpSpPr>
        <p:grpSpPr bwMode="auto">
          <a:xfrm>
            <a:off x="1508820" y="4333877"/>
            <a:ext cx="3114675" cy="246221"/>
            <a:chOff x="2628900" y="4629150"/>
            <a:chExt cx="3114675" cy="246379"/>
          </a:xfrm>
        </p:grpSpPr>
        <p:cxnSp>
          <p:nvCxnSpPr>
            <p:cNvPr id="10269" name="Straight Arrow Connector 57"/>
            <p:cNvCxnSpPr>
              <a:cxnSpLocks noChangeShapeType="1"/>
            </p:cNvCxnSpPr>
            <p:nvPr/>
          </p:nvCxnSpPr>
          <p:spPr bwMode="auto">
            <a:xfrm>
              <a:off x="2628900" y="4752975"/>
              <a:ext cx="3114675" cy="1588"/>
            </a:xfrm>
            <a:prstGeom prst="straightConnector1">
              <a:avLst/>
            </a:prstGeom>
            <a:noFill/>
            <a:ln w="9525" algn="ctr">
              <a:solidFill>
                <a:schemeClr val="tx1"/>
              </a:solidFill>
              <a:round/>
              <a:headEnd/>
              <a:tailEnd type="arrow" w="med" len="med"/>
            </a:ln>
          </p:spPr>
        </p:cxnSp>
        <p:sp>
          <p:nvSpPr>
            <p:cNvPr id="59" name="TextBox 58"/>
            <p:cNvSpPr txBox="1"/>
            <p:nvPr/>
          </p:nvSpPr>
          <p:spPr>
            <a:xfrm>
              <a:off x="3267075" y="4629150"/>
              <a:ext cx="1293944" cy="246379"/>
            </a:xfrm>
            <a:prstGeom prst="rect">
              <a:avLst/>
            </a:prstGeom>
            <a:solidFill>
              <a:schemeClr val="bg1"/>
            </a:solidFill>
          </p:spPr>
          <p:txBody>
            <a:bodyPr wrap="none">
              <a:spAutoFit/>
            </a:bodyPr>
            <a:lstStyle/>
            <a:p>
              <a:pPr>
                <a:defRPr/>
              </a:pPr>
              <a:r>
                <a:rPr lang="en-US" sz="1000" dirty="0">
                  <a:latin typeface="+mn-lt"/>
                  <a:cs typeface="+mn-cs"/>
                </a:rPr>
                <a:t>GAS Comeback Req </a:t>
              </a:r>
            </a:p>
          </p:txBody>
        </p:sp>
      </p:grpSp>
      <p:grpSp>
        <p:nvGrpSpPr>
          <p:cNvPr id="7" name="Group 59"/>
          <p:cNvGrpSpPr>
            <a:grpSpLocks/>
          </p:cNvGrpSpPr>
          <p:nvPr/>
        </p:nvGrpSpPr>
        <p:grpSpPr bwMode="auto">
          <a:xfrm>
            <a:off x="1499295" y="4543427"/>
            <a:ext cx="3114675" cy="246221"/>
            <a:chOff x="2628900" y="4629150"/>
            <a:chExt cx="3114675" cy="246379"/>
          </a:xfrm>
        </p:grpSpPr>
        <p:cxnSp>
          <p:nvCxnSpPr>
            <p:cNvPr id="10267" name="Straight Arrow Connector 60"/>
            <p:cNvCxnSpPr>
              <a:cxnSpLocks noChangeShapeType="1"/>
            </p:cNvCxnSpPr>
            <p:nvPr/>
          </p:nvCxnSpPr>
          <p:spPr bwMode="auto">
            <a:xfrm>
              <a:off x="2628900" y="4752975"/>
              <a:ext cx="3114675" cy="1588"/>
            </a:xfrm>
            <a:prstGeom prst="straightConnector1">
              <a:avLst/>
            </a:prstGeom>
            <a:noFill/>
            <a:ln w="9525" algn="ctr">
              <a:solidFill>
                <a:schemeClr val="tx1"/>
              </a:solidFill>
              <a:round/>
              <a:headEnd type="arrow" w="med" len="med"/>
              <a:tailEnd/>
            </a:ln>
          </p:spPr>
        </p:cxnSp>
        <p:sp>
          <p:nvSpPr>
            <p:cNvPr id="62" name="TextBox 61"/>
            <p:cNvSpPr txBox="1"/>
            <p:nvPr/>
          </p:nvSpPr>
          <p:spPr>
            <a:xfrm>
              <a:off x="3305175" y="4629150"/>
              <a:ext cx="1311578" cy="246379"/>
            </a:xfrm>
            <a:prstGeom prst="rect">
              <a:avLst/>
            </a:prstGeom>
            <a:solidFill>
              <a:schemeClr val="bg1"/>
            </a:solidFill>
          </p:spPr>
          <p:txBody>
            <a:bodyPr wrap="none">
              <a:spAutoFit/>
            </a:bodyPr>
            <a:lstStyle/>
            <a:p>
              <a:pPr>
                <a:defRPr/>
              </a:pPr>
              <a:r>
                <a:rPr lang="en-US" sz="1000" dirty="0">
                  <a:latin typeface="+mn-lt"/>
                  <a:cs typeface="+mn-cs"/>
                </a:rPr>
                <a:t>GAS Comeback </a:t>
              </a:r>
              <a:r>
                <a:rPr lang="en-US" sz="1000" dirty="0" err="1">
                  <a:latin typeface="+mn-lt"/>
                  <a:cs typeface="+mn-cs"/>
                </a:rPr>
                <a:t>Resp</a:t>
              </a:r>
              <a:endParaRPr lang="en-US" sz="1000" dirty="0">
                <a:latin typeface="+mn-lt"/>
                <a:cs typeface="+mn-cs"/>
              </a:endParaRPr>
            </a:p>
          </p:txBody>
        </p:sp>
      </p:grpSp>
      <p:sp>
        <p:nvSpPr>
          <p:cNvPr id="63" name="TextBox 62"/>
          <p:cNvSpPr txBox="1"/>
          <p:nvPr/>
        </p:nvSpPr>
        <p:spPr>
          <a:xfrm>
            <a:off x="994470" y="4733925"/>
            <a:ext cx="2040943" cy="646331"/>
          </a:xfrm>
          <a:prstGeom prst="rect">
            <a:avLst/>
          </a:prstGeom>
          <a:solidFill>
            <a:schemeClr val="bg1"/>
          </a:solidFill>
        </p:spPr>
        <p:txBody>
          <a:bodyPr wrap="none">
            <a:spAutoFit/>
          </a:bodyPr>
          <a:lstStyle/>
          <a:p>
            <a:pPr>
              <a:defRPr/>
            </a:pPr>
            <a:r>
              <a:rPr lang="en-US" sz="900" dirty="0">
                <a:latin typeface="+mn-lt"/>
                <a:cs typeface="+mn-cs"/>
              </a:rPr>
              <a:t>Defrag ANQP; </a:t>
            </a:r>
          </a:p>
          <a:p>
            <a:pPr>
              <a:defRPr/>
            </a:pPr>
            <a:r>
              <a:rPr lang="en-US" sz="900" dirty="0">
                <a:latin typeface="+mn-lt"/>
                <a:cs typeface="+mn-cs"/>
              </a:rPr>
              <a:t>Consolidate all inputs from all networks</a:t>
            </a:r>
          </a:p>
          <a:p>
            <a:pPr>
              <a:defRPr/>
            </a:pPr>
            <a:r>
              <a:rPr lang="en-US" sz="900" dirty="0">
                <a:latin typeface="+mn-lt"/>
                <a:cs typeface="+mn-cs"/>
              </a:rPr>
              <a:t>Analyze ANQP;</a:t>
            </a:r>
          </a:p>
          <a:p>
            <a:pPr>
              <a:defRPr/>
            </a:pPr>
            <a:r>
              <a:rPr lang="en-US" sz="900" dirty="0">
                <a:latin typeface="+mn-lt"/>
                <a:cs typeface="+mn-cs"/>
              </a:rPr>
              <a:t>Discover &amp; select network</a:t>
            </a:r>
          </a:p>
        </p:txBody>
      </p:sp>
      <p:grpSp>
        <p:nvGrpSpPr>
          <p:cNvPr id="8" name="Group 67"/>
          <p:cNvGrpSpPr>
            <a:grpSpLocks/>
          </p:cNvGrpSpPr>
          <p:nvPr/>
        </p:nvGrpSpPr>
        <p:grpSpPr bwMode="auto">
          <a:xfrm>
            <a:off x="1499295" y="5429252"/>
            <a:ext cx="3114675" cy="246221"/>
            <a:chOff x="2628900" y="4629150"/>
            <a:chExt cx="3114675" cy="246379"/>
          </a:xfrm>
        </p:grpSpPr>
        <p:cxnSp>
          <p:nvCxnSpPr>
            <p:cNvPr id="10265" name="Straight Arrow Connector 68"/>
            <p:cNvCxnSpPr>
              <a:cxnSpLocks noChangeShapeType="1"/>
            </p:cNvCxnSpPr>
            <p:nvPr/>
          </p:nvCxnSpPr>
          <p:spPr bwMode="auto">
            <a:xfrm>
              <a:off x="2628900" y="4752975"/>
              <a:ext cx="3114675" cy="1588"/>
            </a:xfrm>
            <a:prstGeom prst="straightConnector1">
              <a:avLst/>
            </a:prstGeom>
            <a:noFill/>
            <a:ln w="9525" algn="ctr">
              <a:solidFill>
                <a:schemeClr val="tx1"/>
              </a:solidFill>
              <a:round/>
              <a:headEnd/>
              <a:tailEnd type="arrow" w="med" len="med"/>
            </a:ln>
          </p:spPr>
        </p:cxnSp>
        <p:sp>
          <p:nvSpPr>
            <p:cNvPr id="70" name="TextBox 69"/>
            <p:cNvSpPr txBox="1"/>
            <p:nvPr/>
          </p:nvSpPr>
          <p:spPr>
            <a:xfrm>
              <a:off x="3267075" y="4629150"/>
              <a:ext cx="1029449" cy="246379"/>
            </a:xfrm>
            <a:prstGeom prst="rect">
              <a:avLst/>
            </a:prstGeom>
            <a:solidFill>
              <a:schemeClr val="bg1"/>
            </a:solidFill>
          </p:spPr>
          <p:txBody>
            <a:bodyPr wrap="none">
              <a:spAutoFit/>
            </a:bodyPr>
            <a:lstStyle/>
            <a:p>
              <a:pPr>
                <a:defRPr/>
              </a:pPr>
              <a:r>
                <a:rPr lang="en-US" sz="1000" dirty="0">
                  <a:latin typeface="+mn-lt"/>
                  <a:cs typeface="+mn-cs"/>
                </a:rPr>
                <a:t>Association Req</a:t>
              </a:r>
            </a:p>
          </p:txBody>
        </p:sp>
      </p:grpSp>
      <p:sp>
        <p:nvSpPr>
          <p:cNvPr id="47" name="Rectangle 46"/>
          <p:cNvSpPr/>
          <p:nvPr/>
        </p:nvSpPr>
        <p:spPr>
          <a:xfrm>
            <a:off x="5508779" y="6093296"/>
            <a:ext cx="902811" cy="400110"/>
          </a:xfrm>
          <a:prstGeom prst="rect">
            <a:avLst/>
          </a:prstGeom>
        </p:spPr>
        <p:txBody>
          <a:bodyPr wrap="none">
            <a:spAutoFit/>
          </a:bodyPr>
          <a:lstStyle/>
          <a:p>
            <a:pPr algn="ctr">
              <a:defRPr/>
            </a:pPr>
            <a:r>
              <a:rPr lang="en-US" sz="2000" b="1" dirty="0" smtClean="0">
                <a:solidFill>
                  <a:srgbClr val="0070C0"/>
                </a:solidFill>
                <a:latin typeface="Calibri" pitchFamily="34" charset="0"/>
              </a:rPr>
              <a:t>802.21</a:t>
            </a:r>
            <a:endParaRPr lang="en-US" sz="2000" b="1" dirty="0">
              <a:solidFill>
                <a:srgbClr val="0070C0"/>
              </a:solidFill>
              <a:latin typeface="Calibri" pitchFamily="34" charset="0"/>
            </a:endParaRPr>
          </a:p>
        </p:txBody>
      </p:sp>
      <p:sp>
        <p:nvSpPr>
          <p:cNvPr id="48" name="Text Box 4"/>
          <p:cNvSpPr txBox="1">
            <a:spLocks noChangeArrowheads="1"/>
          </p:cNvSpPr>
          <p:nvPr/>
        </p:nvSpPr>
        <p:spPr bwMode="auto">
          <a:xfrm>
            <a:off x="6555483" y="1340768"/>
            <a:ext cx="1497012" cy="738664"/>
          </a:xfrm>
          <a:prstGeom prst="rect">
            <a:avLst/>
          </a:prstGeom>
          <a:noFill/>
          <a:ln w="12700">
            <a:noFill/>
            <a:miter lim="800000"/>
            <a:headEnd type="none" w="sm" len="sm"/>
            <a:tailEnd type="none" w="sm" len="sm"/>
          </a:ln>
        </p:spPr>
        <p:txBody>
          <a:bodyPr>
            <a:spAutoFit/>
          </a:bodyPr>
          <a:lstStyle/>
          <a:p>
            <a:pPr algn="ctr" eaLnBrk="0" hangingPunct="0">
              <a:spcBef>
                <a:spcPct val="50000"/>
              </a:spcBef>
            </a:pPr>
            <a:r>
              <a:rPr lang="en-US" altLang="ko-KR" sz="1400" b="1" dirty="0" smtClean="0">
                <a:solidFill>
                  <a:schemeClr val="bg1"/>
                </a:solidFill>
                <a:latin typeface="Arial" charset="0"/>
                <a:ea typeface="Gulim" pitchFamily="34" charset="-127"/>
              </a:rPr>
              <a:t>MIH Information Server</a:t>
            </a:r>
            <a:endParaRPr lang="en-US" altLang="ko-KR" sz="1400" b="1" dirty="0">
              <a:solidFill>
                <a:schemeClr val="bg1"/>
              </a:solidFill>
              <a:latin typeface="Arial" charset="0"/>
              <a:ea typeface="Gulim" pitchFamily="34" charset="-127"/>
            </a:endParaRPr>
          </a:p>
        </p:txBody>
      </p:sp>
      <p:cxnSp>
        <p:nvCxnSpPr>
          <p:cNvPr id="51" name="Straight Connector 11"/>
          <p:cNvCxnSpPr>
            <a:cxnSpLocks noChangeShapeType="1"/>
          </p:cNvCxnSpPr>
          <p:nvPr/>
        </p:nvCxnSpPr>
        <p:spPr bwMode="auto">
          <a:xfrm rot="16200000" flipH="1">
            <a:off x="5191845" y="3545382"/>
            <a:ext cx="3932908" cy="10792"/>
          </a:xfrm>
          <a:prstGeom prst="line">
            <a:avLst/>
          </a:prstGeom>
          <a:noFill/>
          <a:ln w="9525" algn="ctr">
            <a:solidFill>
              <a:schemeClr val="tx1"/>
            </a:solidFill>
            <a:round/>
            <a:headEnd/>
            <a:tailEnd/>
          </a:ln>
        </p:spPr>
      </p:cxnSp>
      <p:sp>
        <p:nvSpPr>
          <p:cNvPr id="57" name="Slide Number Placeholder 56"/>
          <p:cNvSpPr>
            <a:spLocks noGrp="1"/>
          </p:cNvSpPr>
          <p:nvPr>
            <p:ph type="sldNum" sz="quarter" idx="11"/>
          </p:nvPr>
        </p:nvSpPr>
        <p:spPr/>
        <p:txBody>
          <a:bodyPr/>
          <a:lstStyle/>
          <a:p>
            <a:fld id="{C3331D4D-F3B1-4660-8B3D-126A38C6A0EE}" type="slidenum">
              <a:rPr lang="en-US" altLang="ja-JP" smtClean="0"/>
              <a:pPr/>
              <a:t>15</a:t>
            </a:fld>
            <a:endParaRPr lang="en-US" altLang="ja-JP"/>
          </a:p>
        </p:txBody>
      </p:sp>
      <p:sp>
        <p:nvSpPr>
          <p:cNvPr id="49" name="TextBox 48"/>
          <p:cNvSpPr txBox="1"/>
          <p:nvPr/>
        </p:nvSpPr>
        <p:spPr>
          <a:xfrm>
            <a:off x="6084168" y="1124744"/>
            <a:ext cx="2133600" cy="430887"/>
          </a:xfrm>
          <a:prstGeom prst="rect">
            <a:avLst/>
          </a:prstGeom>
          <a:noFill/>
          <a:ln>
            <a:solidFill>
              <a:schemeClr val="tx1"/>
            </a:solidFill>
          </a:ln>
        </p:spPr>
        <p:txBody>
          <a:bodyPr>
            <a:spAutoFit/>
          </a:bodyPr>
          <a:lstStyle/>
          <a:p>
            <a:pPr algn="ctr">
              <a:defRPr/>
            </a:pPr>
            <a:r>
              <a:rPr lang="en-US" sz="1200" dirty="0" smtClean="0">
                <a:latin typeface="+mn-lt"/>
                <a:cs typeface="+mn-cs"/>
              </a:rPr>
              <a:t>Information Server</a:t>
            </a:r>
          </a:p>
          <a:p>
            <a:pPr algn="ctr">
              <a:defRPr/>
            </a:pPr>
            <a:endParaRPr lang="en-US" sz="1000" dirty="0">
              <a:latin typeface="+mn-lt"/>
              <a:cs typeface="+mn-cs"/>
            </a:endParaRPr>
          </a:p>
        </p:txBody>
      </p:sp>
      <p:sp>
        <p:nvSpPr>
          <p:cNvPr id="58" name="Left Brace 57"/>
          <p:cNvSpPr/>
          <p:nvPr/>
        </p:nvSpPr>
        <p:spPr>
          <a:xfrm rot="16200000">
            <a:off x="2915814" y="4293095"/>
            <a:ext cx="288032" cy="3168356"/>
          </a:xfrm>
          <a:prstGeom prst="leftBrace">
            <a:avLst/>
          </a:prstGeom>
          <a:ln>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chemeClr val="accent2"/>
              </a:solidFill>
            </a:endParaRPr>
          </a:p>
        </p:txBody>
      </p:sp>
      <p:sp>
        <p:nvSpPr>
          <p:cNvPr id="69" name="Left Brace 68"/>
          <p:cNvSpPr/>
          <p:nvPr/>
        </p:nvSpPr>
        <p:spPr>
          <a:xfrm rot="16200000">
            <a:off x="5796134" y="4653135"/>
            <a:ext cx="288032" cy="244827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1" name="Rectangle 70"/>
          <p:cNvSpPr/>
          <p:nvPr/>
        </p:nvSpPr>
        <p:spPr>
          <a:xfrm>
            <a:off x="2628458" y="6093296"/>
            <a:ext cx="902811" cy="400110"/>
          </a:xfrm>
          <a:prstGeom prst="rect">
            <a:avLst/>
          </a:prstGeom>
          <a:ln>
            <a:noFill/>
          </a:ln>
        </p:spPr>
        <p:txBody>
          <a:bodyPr wrap="none">
            <a:spAutoFit/>
          </a:bodyPr>
          <a:lstStyle/>
          <a:p>
            <a:pPr algn="ctr">
              <a:defRPr/>
            </a:pPr>
            <a:r>
              <a:rPr lang="en-US" sz="2000" b="1" dirty="0" smtClean="0">
                <a:solidFill>
                  <a:schemeClr val="accent2"/>
                </a:solidFill>
                <a:latin typeface="Calibri" pitchFamily="34" charset="0"/>
              </a:rPr>
              <a:t>802.11</a:t>
            </a:r>
            <a:endParaRPr lang="en-US" sz="2000" b="1" dirty="0">
              <a:solidFill>
                <a:schemeClr val="accent2"/>
              </a:solidFill>
              <a:latin typeface="Calibri" pitchFamily="34" charset="0"/>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pPr eaLnBrk="1" hangingPunct="1"/>
            <a:r>
              <a:rPr lang="en-US" altLang="ja-JP" dirty="0" smtClean="0">
                <a:latin typeface="Calibri" pitchFamily="34" charset="0"/>
                <a:ea typeface="ＭＳ Ｐゴシック" pitchFamily="50" charset="-128"/>
              </a:rPr>
              <a:t>Conclusion </a:t>
            </a:r>
          </a:p>
        </p:txBody>
      </p:sp>
      <p:sp>
        <p:nvSpPr>
          <p:cNvPr id="36867" name="Content Placeholder 2"/>
          <p:cNvSpPr>
            <a:spLocks noGrp="1"/>
          </p:cNvSpPr>
          <p:nvPr>
            <p:ph idx="1"/>
          </p:nvPr>
        </p:nvSpPr>
        <p:spPr>
          <a:xfrm>
            <a:off x="467544" y="1268760"/>
            <a:ext cx="8496944" cy="5112568"/>
          </a:xfrm>
        </p:spPr>
        <p:txBody>
          <a:bodyPr/>
          <a:lstStyle/>
          <a:p>
            <a:pPr eaLnBrk="1" hangingPunct="1"/>
            <a:r>
              <a:rPr lang="en-US" altLang="ja-JP" sz="2800" dirty="0" smtClean="0">
                <a:latin typeface="Calibri" pitchFamily="34" charset="0"/>
                <a:ea typeface="ＭＳ Ｐゴシック" pitchFamily="50" charset="-128"/>
              </a:rPr>
              <a:t>A </a:t>
            </a:r>
            <a:r>
              <a:rPr lang="en-US" altLang="ja-JP" sz="2800" b="1" dirty="0" smtClean="0">
                <a:latin typeface="Calibri" pitchFamily="34" charset="0"/>
                <a:ea typeface="ＭＳ Ｐゴシック" pitchFamily="50" charset="-128"/>
              </a:rPr>
              <a:t>system architecture </a:t>
            </a:r>
            <a:r>
              <a:rPr lang="en-US" altLang="ja-JP" sz="2800" dirty="0" smtClean="0">
                <a:latin typeface="Calibri" pitchFamily="34" charset="0"/>
                <a:ea typeface="ＭＳ Ｐゴシック" pitchFamily="50" charset="-128"/>
              </a:rPr>
              <a:t>comprising 802.11 and 802.21 is  straightforward  </a:t>
            </a:r>
          </a:p>
          <a:p>
            <a:pPr eaLnBrk="1" hangingPunct="1"/>
            <a:r>
              <a:rPr lang="en-US" altLang="ja-JP" sz="2800" dirty="0" smtClean="0">
                <a:latin typeface="Calibri" pitchFamily="34" charset="0"/>
                <a:ea typeface="ＭＳ Ｐゴシック" pitchFamily="50" charset="-128"/>
              </a:rPr>
              <a:t>Industry </a:t>
            </a:r>
            <a:r>
              <a:rPr lang="en-US" altLang="ja-JP" sz="2800" b="1" dirty="0" smtClean="0">
                <a:latin typeface="Calibri" pitchFamily="34" charset="0"/>
                <a:ea typeface="ＭＳ Ｐゴシック" pitchFamily="50" charset="-128"/>
              </a:rPr>
              <a:t>requires</a:t>
            </a:r>
            <a:r>
              <a:rPr lang="en-US" altLang="ja-JP" sz="2800" dirty="0" smtClean="0">
                <a:latin typeface="Calibri" pitchFamily="34" charset="0"/>
                <a:ea typeface="ＭＳ Ｐゴシック" pitchFamily="50" charset="-128"/>
              </a:rPr>
              <a:t> such a capability </a:t>
            </a:r>
          </a:p>
          <a:p>
            <a:pPr eaLnBrk="1" hangingPunct="1"/>
            <a:r>
              <a:rPr lang="en-US" altLang="ja-JP" sz="2800" dirty="0" smtClean="0">
                <a:latin typeface="Calibri" pitchFamily="34" charset="0"/>
                <a:ea typeface="ＭＳ Ｐゴシック" pitchFamily="50" charset="-128"/>
              </a:rPr>
              <a:t>This an opportunity  for IEEE 802  to provide a </a:t>
            </a:r>
            <a:r>
              <a:rPr lang="en-US" altLang="ja-JP" sz="2800" b="1" dirty="0" smtClean="0">
                <a:latin typeface="Calibri" pitchFamily="34" charset="0"/>
                <a:ea typeface="ＭＳ Ｐゴシック" pitchFamily="50" charset="-128"/>
              </a:rPr>
              <a:t>complete system  </a:t>
            </a:r>
            <a:r>
              <a:rPr lang="en-US" altLang="ja-JP" sz="2800" dirty="0" smtClean="0">
                <a:latin typeface="Calibri" pitchFamily="34" charset="0"/>
                <a:ea typeface="ＭＳ Ｐゴシック" pitchFamily="50" charset="-128"/>
              </a:rPr>
              <a:t>solution </a:t>
            </a:r>
          </a:p>
          <a:p>
            <a:pPr eaLnBrk="1" hangingPunct="1"/>
            <a:r>
              <a:rPr lang="en-US" altLang="ja-JP" sz="2800" dirty="0" smtClean="0">
                <a:latin typeface="Calibri" pitchFamily="34" charset="0"/>
                <a:ea typeface="ＭＳ Ｐゴシック" pitchFamily="50" charset="-128"/>
              </a:rPr>
              <a:t>Some additional work may be required and it is an </a:t>
            </a:r>
            <a:r>
              <a:rPr lang="en-US" altLang="ja-JP" sz="2800" b="1" dirty="0" smtClean="0">
                <a:latin typeface="Calibri" pitchFamily="34" charset="0"/>
                <a:ea typeface="ＭＳ Ｐゴシック" pitchFamily="50" charset="-128"/>
              </a:rPr>
              <a:t>opportunity</a:t>
            </a:r>
            <a:r>
              <a:rPr lang="en-US" altLang="ja-JP" sz="2800" dirty="0" smtClean="0">
                <a:latin typeface="Calibri" pitchFamily="34" charset="0"/>
                <a:ea typeface="ＭＳ Ｐゴシック" pitchFamily="50" charset="-128"/>
              </a:rPr>
              <a:t> to work together </a:t>
            </a:r>
          </a:p>
          <a:p>
            <a:pPr lvl="1" eaLnBrk="1" hangingPunct="1"/>
            <a:r>
              <a:rPr lang="en-US" altLang="ja-JP" b="1" dirty="0" smtClean="0">
                <a:latin typeface="Calibri" pitchFamily="34" charset="0"/>
                <a:ea typeface="ＭＳ Ｐゴシック" pitchFamily="50" charset="-128"/>
              </a:rPr>
              <a:t>802.21 is discussing a work item  </a:t>
            </a:r>
          </a:p>
          <a:p>
            <a:pPr lvl="1" eaLnBrk="1" hangingPunct="1"/>
            <a:r>
              <a:rPr lang="en-US" altLang="ja-JP" b="1" dirty="0" smtClean="0">
                <a:latin typeface="Calibri" pitchFamily="34" charset="0"/>
                <a:ea typeface="ＭＳ Ｐゴシック" pitchFamily="50" charset="-128"/>
              </a:rPr>
              <a:t>802.11 ISD SG work seems to be inline with 802.21 work item </a:t>
            </a:r>
          </a:p>
          <a:p>
            <a:pPr eaLnBrk="1" hangingPunct="1">
              <a:buNone/>
            </a:pPr>
            <a:endParaRPr lang="en-US" altLang="ja-JP" b="1" dirty="0" smtClean="0">
              <a:latin typeface="Calibri" pitchFamily="34" charset="0"/>
              <a:ea typeface="ＭＳ Ｐゴシック" pitchFamily="50" charset="-128"/>
            </a:endParaRPr>
          </a:p>
        </p:txBody>
      </p:sp>
      <p:sp>
        <p:nvSpPr>
          <p:cNvPr id="4" name="Slide Number Placeholder 3"/>
          <p:cNvSpPr>
            <a:spLocks noGrp="1"/>
          </p:cNvSpPr>
          <p:nvPr>
            <p:ph type="sldNum" sz="quarter" idx="11"/>
          </p:nvPr>
        </p:nvSpPr>
        <p:spPr/>
        <p:txBody>
          <a:bodyPr/>
          <a:lstStyle/>
          <a:p>
            <a:fld id="{C3331D4D-F3B1-4660-8B3D-126A38C6A0EE}" type="slidenum">
              <a:rPr lang="en-US" altLang="ja-JP" smtClean="0"/>
              <a:pPr/>
              <a:t>16</a:t>
            </a:fld>
            <a:endParaRPr lang="en-US" altLang="ja-JP"/>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4"/>
          <p:cNvSpPr>
            <a:spLocks noGrp="1"/>
          </p:cNvSpPr>
          <p:nvPr>
            <p:ph type="sldNum" sz="quarter" idx="11"/>
          </p:nvPr>
        </p:nvSpPr>
        <p:spPr>
          <a:noFill/>
        </p:spPr>
        <p:txBody>
          <a:bodyPr/>
          <a:lstStyle/>
          <a:p>
            <a:fld id="{4040B446-96B0-46A8-A19E-84CFDF64BE18}" type="slidenum">
              <a:rPr lang="en-US" altLang="ja-JP"/>
              <a:pPr/>
              <a:t>2</a:t>
            </a:fld>
            <a:endParaRPr lang="en-US" altLang="ja-JP"/>
          </a:p>
        </p:txBody>
      </p:sp>
      <p:sp>
        <p:nvSpPr>
          <p:cNvPr id="3076"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a:cs typeface="Times New Roman" pitchFamily="18" charset="0"/>
              </a:rPr>
              <a:t>IEEE 802.21 presentation release statements</a:t>
            </a:r>
            <a:endParaRPr lang="en-US" altLang="ja-JP">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cs typeface="Times New Roman" pitchFamily="18" charset="0"/>
              </a:rPr>
              <a:t>The contributor is familiar with IEEE patent policy, as stated in </a:t>
            </a:r>
            <a:r>
              <a:rPr lang="en-US" altLang="ja-JP" sz="1600">
                <a:cs typeface="Times New Roman" pitchFamily="18" charset="0"/>
                <a:hlinkClick r:id="rId3"/>
              </a:rPr>
              <a:t>Section 6 of the IEEE-SA Standards Board bylaws</a:t>
            </a:r>
            <a:r>
              <a:rPr lang="en-US" altLang="ja-JP" sz="1600">
                <a:solidFill>
                  <a:srgbClr val="000099"/>
                </a:solidFill>
                <a:cs typeface="Times New Roman" pitchFamily="18" charset="0"/>
              </a:rPr>
              <a:t> </a:t>
            </a:r>
            <a:r>
              <a:rPr lang="en-US" altLang="ja-JP" sz="1600">
                <a:cs typeface="Times New Roman" pitchFamily="18" charset="0"/>
              </a:rPr>
              <a:t>&lt;</a:t>
            </a:r>
            <a:r>
              <a:rPr lang="en-US" altLang="ja-JP" sz="1600">
                <a:cs typeface="Times New Roman" pitchFamily="18" charset="0"/>
                <a:hlinkClick r:id="rId4"/>
              </a:rPr>
              <a:t>http://standards.ieee.org/guides/bylaws/sect6-7.html#6</a:t>
            </a:r>
            <a:r>
              <a:rPr lang="en-US" altLang="ja-JP" sz="1600">
                <a:cs typeface="Times New Roman" pitchFamily="18" charset="0"/>
              </a:rPr>
              <a:t>&gt; and in </a:t>
            </a:r>
            <a:r>
              <a:rPr lang="en-US" altLang="ja-JP" sz="1600" i="1">
                <a:cs typeface="Times New Roman" pitchFamily="18" charset="0"/>
              </a:rPr>
              <a:t>Understanding Patent Issues During IEEE Standards Development</a:t>
            </a:r>
            <a:r>
              <a:rPr lang="en-US" altLang="ja-JP" sz="1600">
                <a:cs typeface="Times New Roman" pitchFamily="18" charset="0"/>
              </a:rPr>
              <a:t> </a:t>
            </a:r>
            <a:r>
              <a:rPr lang="en-US" altLang="ja-JP" sz="1600">
                <a:cs typeface="Times New Roman" pitchFamily="18" charset="0"/>
                <a:hlinkClick r:id="rId5"/>
              </a:rPr>
              <a:t>http://standards.ieee.org/board/pat/faq.pdf</a:t>
            </a:r>
            <a:r>
              <a:rPr lang="en-US" altLang="ja-JP" sz="1600">
                <a:cs typeface="Times New Roman" pitchFamily="18" charset="0"/>
              </a:rPr>
              <a:t>&gt; </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1"/>
          <p:cNvSpPr>
            <a:spLocks noGrp="1"/>
          </p:cNvSpPr>
          <p:nvPr>
            <p:ph type="title"/>
          </p:nvPr>
        </p:nvSpPr>
        <p:spPr/>
        <p:txBody>
          <a:bodyPr/>
          <a:lstStyle/>
          <a:p>
            <a:r>
              <a:rPr kumimoji="1" lang="en-US" altLang="ja-JP" smtClean="0">
                <a:ea typeface="ＭＳ Ｐゴシック" pitchFamily="50" charset="-128"/>
              </a:rPr>
              <a:t>Outline</a:t>
            </a:r>
            <a:endParaRPr kumimoji="1" lang="ja-JP" altLang="en-US" smtClean="0">
              <a:ea typeface="ＭＳ Ｐゴシック" pitchFamily="50" charset="-128"/>
            </a:endParaRPr>
          </a:p>
        </p:txBody>
      </p:sp>
      <p:sp>
        <p:nvSpPr>
          <p:cNvPr id="4099" name="コンテンツ プレースホルダ 2"/>
          <p:cNvSpPr>
            <a:spLocks noGrp="1"/>
          </p:cNvSpPr>
          <p:nvPr>
            <p:ph idx="1"/>
          </p:nvPr>
        </p:nvSpPr>
        <p:spPr>
          <a:xfrm>
            <a:off x="395288" y="1125538"/>
            <a:ext cx="8299450" cy="5181600"/>
          </a:xfrm>
        </p:spPr>
        <p:txBody>
          <a:bodyPr/>
          <a:lstStyle/>
          <a:p>
            <a:r>
              <a:rPr kumimoji="1" lang="en-US" altLang="ja-JP" sz="2800" b="1" dirty="0" smtClean="0">
                <a:solidFill>
                  <a:schemeClr val="accent1">
                    <a:lumMod val="50000"/>
                  </a:schemeClr>
                </a:solidFill>
                <a:ea typeface="ＭＳ Ｐゴシック" pitchFamily="50" charset="-128"/>
              </a:rPr>
              <a:t>Overview of IEEE 802.21</a:t>
            </a:r>
          </a:p>
          <a:p>
            <a:endParaRPr kumimoji="1" lang="en-US" altLang="ja-JP" sz="2800" dirty="0" smtClean="0">
              <a:ea typeface="ＭＳ Ｐゴシック" pitchFamily="50" charset="-128"/>
            </a:endParaRPr>
          </a:p>
          <a:p>
            <a:r>
              <a:rPr kumimoji="1" lang="en-US" altLang="ja-JP" sz="2800" b="1" dirty="0" smtClean="0">
                <a:solidFill>
                  <a:schemeClr val="accent1">
                    <a:lumMod val="50000"/>
                  </a:schemeClr>
                </a:solidFill>
                <a:ea typeface="ＭＳ Ｐゴシック" pitchFamily="50" charset="-128"/>
              </a:rPr>
              <a:t>Overview of IEEE 802.11u (GAS/ANQP)</a:t>
            </a:r>
          </a:p>
          <a:p>
            <a:endParaRPr kumimoji="1" lang="en-US" altLang="ja-JP" sz="2800" b="1" dirty="0" smtClean="0">
              <a:solidFill>
                <a:schemeClr val="accent1">
                  <a:lumMod val="50000"/>
                </a:schemeClr>
              </a:solidFill>
              <a:ea typeface="ＭＳ Ｐゴシック" pitchFamily="50" charset="-128"/>
            </a:endParaRPr>
          </a:p>
          <a:p>
            <a:r>
              <a:rPr kumimoji="1" lang="en-US" altLang="ja-JP" sz="2800" b="1" dirty="0" smtClean="0">
                <a:solidFill>
                  <a:schemeClr val="accent1">
                    <a:lumMod val="50000"/>
                  </a:schemeClr>
                </a:solidFill>
                <a:ea typeface="ＭＳ Ｐゴシック" pitchFamily="50" charset="-128"/>
              </a:rPr>
              <a:t>Relationship between Internetworking features</a:t>
            </a:r>
          </a:p>
          <a:p>
            <a:endParaRPr kumimoji="1" lang="en-US" altLang="ja-JP" sz="2800" b="1" dirty="0" smtClean="0">
              <a:solidFill>
                <a:schemeClr val="accent1">
                  <a:lumMod val="50000"/>
                </a:schemeClr>
              </a:solidFill>
              <a:ea typeface="ＭＳ Ｐゴシック" pitchFamily="50" charset="-128"/>
            </a:endParaRPr>
          </a:p>
          <a:p>
            <a:r>
              <a:rPr kumimoji="1" lang="en-US" altLang="ja-JP" sz="2800" b="1" dirty="0" smtClean="0">
                <a:solidFill>
                  <a:schemeClr val="accent1">
                    <a:lumMod val="50000"/>
                  </a:schemeClr>
                </a:solidFill>
                <a:ea typeface="ＭＳ Ｐゴシック" pitchFamily="50" charset="-128"/>
              </a:rPr>
              <a:t>802.11/21 System Architecture</a:t>
            </a:r>
          </a:p>
          <a:p>
            <a:endParaRPr kumimoji="1" lang="en-US" altLang="ja-JP" sz="2800" dirty="0" smtClean="0">
              <a:ea typeface="ＭＳ Ｐゴシック" pitchFamily="50" charset="-128"/>
            </a:endParaRPr>
          </a:p>
          <a:p>
            <a:r>
              <a:rPr kumimoji="1" lang="en-US" altLang="ja-JP" sz="2800" b="1" dirty="0" smtClean="0">
                <a:solidFill>
                  <a:schemeClr val="accent1">
                    <a:lumMod val="50000"/>
                  </a:schemeClr>
                </a:solidFill>
                <a:ea typeface="ＭＳ Ｐゴシック" pitchFamily="50" charset="-128"/>
              </a:rPr>
              <a:t>Conclusion</a:t>
            </a:r>
            <a:endParaRPr kumimoji="1" lang="en-US" altLang="ja-JP" sz="2800" dirty="0" smtClean="0">
              <a:ea typeface="ＭＳ Ｐゴシック" pitchFamily="50" charset="-128"/>
            </a:endParaRPr>
          </a:p>
          <a:p>
            <a:endParaRPr kumimoji="1" lang="en-US" altLang="ja-JP" dirty="0" smtClean="0">
              <a:ea typeface="ＭＳ Ｐゴシック" pitchFamily="50" charset="-128"/>
            </a:endParaRPr>
          </a:p>
        </p:txBody>
      </p:sp>
      <p:sp>
        <p:nvSpPr>
          <p:cNvPr id="4101" name="スライド番号プレースホルダ 4"/>
          <p:cNvSpPr>
            <a:spLocks noGrp="1"/>
          </p:cNvSpPr>
          <p:nvPr>
            <p:ph type="sldNum" sz="quarter" idx="11"/>
          </p:nvPr>
        </p:nvSpPr>
        <p:spPr>
          <a:noFill/>
        </p:spPr>
        <p:txBody>
          <a:bodyPr/>
          <a:lstStyle/>
          <a:p>
            <a:fld id="{D8BF2506-BF4C-4E4B-A9B7-67AFB87BB366}" type="slidenum">
              <a:rPr lang="en-US" altLang="ja-JP"/>
              <a:pPr/>
              <a:t>3</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5"/>
          <p:cNvSpPr>
            <a:spLocks noGrp="1"/>
          </p:cNvSpPr>
          <p:nvPr>
            <p:ph type="ctrTitle"/>
          </p:nvPr>
        </p:nvSpPr>
        <p:spPr/>
        <p:txBody>
          <a:bodyPr/>
          <a:lstStyle/>
          <a:p>
            <a:r>
              <a:rPr lang="en-US" altLang="ja-JP" dirty="0" smtClean="0">
                <a:ea typeface="ＭＳ Ｐゴシック" pitchFamily="50" charset="-128"/>
              </a:rPr>
              <a:t>IEEE 802.21 Overview</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2"/>
          <p:cNvSpPr>
            <a:spLocks noGrp="1" noChangeArrowheads="1"/>
          </p:cNvSpPr>
          <p:nvPr>
            <p:ph type="title" sz="quarter"/>
          </p:nvPr>
        </p:nvSpPr>
        <p:spPr>
          <a:xfrm>
            <a:off x="193675" y="433388"/>
            <a:ext cx="8680450" cy="762000"/>
          </a:xfrm>
        </p:spPr>
        <p:txBody>
          <a:bodyPr/>
          <a:lstStyle/>
          <a:p>
            <a:pPr algn="ctr" fontAlgn="auto">
              <a:spcAft>
                <a:spcPts val="0"/>
              </a:spcAft>
              <a:defRPr/>
            </a:pPr>
            <a:r>
              <a:rPr lang="en-US" altLang="ko-KR" sz="3200" dirty="0">
                <a:ea typeface="굴림" pitchFamily="50" charset="-127"/>
              </a:rPr>
              <a:t>Handovers: Who makes the Decision ?</a:t>
            </a:r>
          </a:p>
        </p:txBody>
      </p:sp>
      <p:sp>
        <p:nvSpPr>
          <p:cNvPr id="316469" name="Slide Number Placeholder 8"/>
          <p:cNvSpPr>
            <a:spLocks noGrp="1"/>
          </p:cNvSpPr>
          <p:nvPr>
            <p:ph type="sldNum" sz="quarter" idx="12"/>
          </p:nvPr>
        </p:nvSpPr>
        <p:spPr bwMode="auto">
          <a:xfrm>
            <a:off x="8728075" y="6553200"/>
            <a:ext cx="415925" cy="304800"/>
          </a:xfrm>
          <a:noFill/>
          <a:ln>
            <a:miter lim="800000"/>
            <a:headEnd/>
            <a:tailEnd/>
          </a:ln>
        </p:spPr>
        <p:txBody>
          <a:bodyPr wrap="square" lIns="91440" tIns="45720" rIns="91440" bIns="45720" numCol="1" anchorCtr="0" compatLnSpc="1">
            <a:prstTxWarp prst="textNoShape">
              <a:avLst/>
            </a:prstTxWarp>
          </a:bodyPr>
          <a:lstStyle/>
          <a:p>
            <a:fld id="{1ED66570-D3D6-4374-BC71-100ADE5146EC}" type="slidenum">
              <a:rPr lang="ko-KR" altLang="en-US" smtClean="0">
                <a:cs typeface="맑은 고딕"/>
              </a:rPr>
              <a:pPr/>
              <a:t>5</a:t>
            </a:fld>
            <a:endParaRPr lang="en-US" altLang="ko-KR" smtClean="0">
              <a:cs typeface="맑은 고딕"/>
            </a:endParaRPr>
          </a:p>
        </p:txBody>
      </p:sp>
      <p:sp>
        <p:nvSpPr>
          <p:cNvPr id="316474" name="Text Box 53"/>
          <p:cNvSpPr txBox="1">
            <a:spLocks noChangeArrowheads="1"/>
          </p:cNvSpPr>
          <p:nvPr/>
        </p:nvSpPr>
        <p:spPr bwMode="auto">
          <a:xfrm>
            <a:off x="2444984" y="1556792"/>
            <a:ext cx="4450333" cy="835613"/>
          </a:xfrm>
          <a:prstGeom prst="rect">
            <a:avLst/>
          </a:prstGeom>
          <a:noFill/>
          <a:ln w="19050" algn="ctr">
            <a:noFill/>
            <a:miter lim="800000"/>
            <a:headEnd/>
            <a:tailEnd/>
          </a:ln>
        </p:spPr>
        <p:txBody>
          <a:bodyPr wrap="square">
            <a:spAutoFit/>
          </a:bodyPr>
          <a:lstStyle/>
          <a:p>
            <a:pPr marL="685800" indent="-685800" algn="ctr" eaLnBrk="0" hangingPunct="0">
              <a:lnSpc>
                <a:spcPct val="95000"/>
              </a:lnSpc>
              <a:spcBef>
                <a:spcPct val="30000"/>
              </a:spcBef>
              <a:buClr>
                <a:schemeClr val="tx2"/>
              </a:buClr>
              <a:buFont typeface="Wingdings" pitchFamily="2" charset="2"/>
              <a:buNone/>
            </a:pPr>
            <a:r>
              <a:rPr lang="en-US" altLang="ko-KR" sz="1400" b="1" dirty="0" smtClean="0">
                <a:solidFill>
                  <a:srgbClr val="000000"/>
                </a:solidFill>
                <a:latin typeface="Arial" charset="0"/>
                <a:ea typeface="Gulim" pitchFamily="34" charset="-127"/>
                <a:cs typeface="Arial" charset="0"/>
              </a:rPr>
              <a:t>Measurements </a:t>
            </a:r>
          </a:p>
          <a:p>
            <a:pPr marL="685800" indent="-685800" algn="ctr" eaLnBrk="0" hangingPunct="0">
              <a:lnSpc>
                <a:spcPct val="95000"/>
              </a:lnSpc>
              <a:spcBef>
                <a:spcPct val="30000"/>
              </a:spcBef>
              <a:buClr>
                <a:schemeClr val="tx2"/>
              </a:buClr>
              <a:buFont typeface="Wingdings" pitchFamily="2" charset="2"/>
              <a:buNone/>
            </a:pPr>
            <a:endParaRPr lang="en-US" altLang="ko-KR" sz="1400" b="1" dirty="0">
              <a:solidFill>
                <a:srgbClr val="000000"/>
              </a:solidFill>
              <a:latin typeface="Arial" charset="0"/>
              <a:ea typeface="Gulim" pitchFamily="34" charset="-127"/>
              <a:cs typeface="Arial" charset="0"/>
            </a:endParaRPr>
          </a:p>
          <a:p>
            <a:pPr marL="685800" indent="-685800" algn="ctr" eaLnBrk="0" hangingPunct="0">
              <a:lnSpc>
                <a:spcPct val="95000"/>
              </a:lnSpc>
              <a:spcBef>
                <a:spcPct val="30000"/>
              </a:spcBef>
              <a:buClr>
                <a:schemeClr val="tx2"/>
              </a:buClr>
              <a:buFont typeface="Wingdings" pitchFamily="2" charset="2"/>
              <a:buNone/>
            </a:pPr>
            <a:r>
              <a:rPr lang="en-US" altLang="ko-KR" sz="1400" b="1" dirty="0" smtClean="0">
                <a:solidFill>
                  <a:srgbClr val="000000"/>
                </a:solidFill>
                <a:latin typeface="Arial" charset="0"/>
                <a:ea typeface="Gulim" pitchFamily="34" charset="-127"/>
                <a:cs typeface="Arial" charset="0"/>
              </a:rPr>
              <a:t>Triggers</a:t>
            </a:r>
            <a:endParaRPr lang="en-US" altLang="ko-KR" sz="1400" b="1" dirty="0">
              <a:solidFill>
                <a:srgbClr val="000000"/>
              </a:solidFill>
              <a:latin typeface="Arial" charset="0"/>
              <a:ea typeface="Gulim" pitchFamily="34" charset="-127"/>
              <a:cs typeface="Arial" charset="0"/>
            </a:endParaRPr>
          </a:p>
        </p:txBody>
      </p:sp>
      <p:sp>
        <p:nvSpPr>
          <p:cNvPr id="316475" name="Text Box 54"/>
          <p:cNvSpPr txBox="1">
            <a:spLocks noChangeArrowheads="1"/>
          </p:cNvSpPr>
          <p:nvPr/>
        </p:nvSpPr>
        <p:spPr bwMode="auto">
          <a:xfrm>
            <a:off x="3817121" y="4546539"/>
            <a:ext cx="1856598" cy="835613"/>
          </a:xfrm>
          <a:prstGeom prst="rect">
            <a:avLst/>
          </a:prstGeom>
          <a:noFill/>
          <a:ln w="19050" algn="ctr">
            <a:noFill/>
            <a:miter lim="800000"/>
            <a:headEnd/>
            <a:tailEnd/>
          </a:ln>
        </p:spPr>
        <p:txBody>
          <a:bodyPr wrap="none">
            <a:spAutoFit/>
          </a:bodyPr>
          <a:lstStyle/>
          <a:p>
            <a:pPr marL="685800" indent="-685800" algn="ctr" eaLnBrk="0" hangingPunct="0">
              <a:lnSpc>
                <a:spcPct val="95000"/>
              </a:lnSpc>
              <a:spcBef>
                <a:spcPct val="30000"/>
              </a:spcBef>
              <a:buClr>
                <a:schemeClr val="tx2"/>
              </a:buClr>
              <a:buFont typeface="Wingdings" pitchFamily="2" charset="2"/>
              <a:buNone/>
            </a:pPr>
            <a:r>
              <a:rPr lang="en-US" altLang="ko-KR" sz="1400" b="1" dirty="0">
                <a:solidFill>
                  <a:srgbClr val="000000"/>
                </a:solidFill>
                <a:latin typeface="Arial" charset="0"/>
                <a:ea typeface="Gulim" pitchFamily="34" charset="-127"/>
                <a:cs typeface="Arial" charset="0"/>
              </a:rPr>
              <a:t>Neighbor </a:t>
            </a:r>
            <a:r>
              <a:rPr lang="en-US" altLang="ko-KR" sz="1400" b="1" dirty="0" smtClean="0">
                <a:solidFill>
                  <a:srgbClr val="000000"/>
                </a:solidFill>
                <a:latin typeface="Arial" charset="0"/>
                <a:ea typeface="Gulim" pitchFamily="34" charset="-127"/>
                <a:cs typeface="Arial" charset="0"/>
              </a:rPr>
              <a:t>Maps</a:t>
            </a:r>
          </a:p>
          <a:p>
            <a:pPr marL="685800" indent="-685800" algn="ctr" eaLnBrk="0" hangingPunct="0">
              <a:lnSpc>
                <a:spcPct val="95000"/>
              </a:lnSpc>
              <a:spcBef>
                <a:spcPct val="30000"/>
              </a:spcBef>
              <a:buClr>
                <a:schemeClr val="tx2"/>
              </a:buClr>
              <a:buFont typeface="Wingdings" pitchFamily="2" charset="2"/>
              <a:buNone/>
            </a:pPr>
            <a:endParaRPr lang="en-US" altLang="ko-KR" sz="1400" b="1" dirty="0">
              <a:solidFill>
                <a:srgbClr val="000000"/>
              </a:solidFill>
              <a:latin typeface="Arial" charset="0"/>
              <a:ea typeface="Gulim" pitchFamily="34" charset="-127"/>
              <a:cs typeface="Arial" charset="0"/>
            </a:endParaRPr>
          </a:p>
          <a:p>
            <a:pPr marL="685800" indent="-685800" algn="ctr" eaLnBrk="0" hangingPunct="0">
              <a:lnSpc>
                <a:spcPct val="95000"/>
              </a:lnSpc>
              <a:spcBef>
                <a:spcPct val="30000"/>
              </a:spcBef>
              <a:buClr>
                <a:schemeClr val="tx2"/>
              </a:buClr>
              <a:buFont typeface="Wingdings" pitchFamily="2" charset="2"/>
              <a:buNone/>
            </a:pPr>
            <a:r>
              <a:rPr lang="en-US" altLang="ko-KR" sz="1400" b="1" dirty="0" smtClean="0">
                <a:solidFill>
                  <a:srgbClr val="000000"/>
                </a:solidFill>
                <a:latin typeface="Arial" charset="0"/>
                <a:ea typeface="Gulim" pitchFamily="34" charset="-127"/>
                <a:cs typeface="Arial" charset="0"/>
              </a:rPr>
              <a:t>Service </a:t>
            </a:r>
            <a:r>
              <a:rPr lang="en-US" altLang="ko-KR" sz="1400" b="1" dirty="0">
                <a:solidFill>
                  <a:srgbClr val="000000"/>
                </a:solidFill>
                <a:latin typeface="Arial" charset="0"/>
                <a:ea typeface="Gulim" pitchFamily="34" charset="-127"/>
                <a:cs typeface="Arial" charset="0"/>
              </a:rPr>
              <a:t>Information</a:t>
            </a:r>
          </a:p>
        </p:txBody>
      </p:sp>
      <p:sp>
        <p:nvSpPr>
          <p:cNvPr id="316478" name="Text Box 58"/>
          <p:cNvSpPr txBox="1">
            <a:spLocks noChangeArrowheads="1"/>
          </p:cNvSpPr>
          <p:nvPr/>
        </p:nvSpPr>
        <p:spPr bwMode="auto">
          <a:xfrm>
            <a:off x="163467" y="4802003"/>
            <a:ext cx="1876425" cy="762000"/>
          </a:xfrm>
          <a:prstGeom prst="rect">
            <a:avLst/>
          </a:prstGeom>
          <a:noFill/>
          <a:ln w="19050" algn="ctr">
            <a:noFill/>
            <a:miter lim="800000"/>
            <a:headEnd/>
            <a:tailEnd/>
          </a:ln>
        </p:spPr>
        <p:txBody>
          <a:bodyPr wrap="none">
            <a:spAutoFit/>
          </a:bodyPr>
          <a:lstStyle/>
          <a:p>
            <a:pPr marL="685800" indent="-685800" algn="ctr" eaLnBrk="0" hangingPunct="0">
              <a:lnSpc>
                <a:spcPct val="95000"/>
              </a:lnSpc>
              <a:spcBef>
                <a:spcPct val="30000"/>
              </a:spcBef>
              <a:buClr>
                <a:schemeClr val="tx2"/>
              </a:buClr>
              <a:buFont typeface="Wingdings" pitchFamily="2" charset="2"/>
              <a:buNone/>
            </a:pPr>
            <a:r>
              <a:rPr lang="en-US" altLang="ko-KR" sz="2000" b="1" dirty="0">
                <a:solidFill>
                  <a:srgbClr val="000000"/>
                </a:solidFill>
                <a:latin typeface="Arial" charset="0"/>
                <a:ea typeface="Gulim" pitchFamily="34" charset="-127"/>
                <a:cs typeface="Arial" charset="0"/>
              </a:rPr>
              <a:t>Mobile Device</a:t>
            </a:r>
          </a:p>
          <a:p>
            <a:pPr marL="685800" indent="-685800" algn="ctr" eaLnBrk="0" hangingPunct="0">
              <a:lnSpc>
                <a:spcPct val="95000"/>
              </a:lnSpc>
              <a:spcBef>
                <a:spcPct val="30000"/>
              </a:spcBef>
              <a:buClr>
                <a:schemeClr val="tx2"/>
              </a:buClr>
              <a:buFont typeface="Wingdings" pitchFamily="2" charset="2"/>
              <a:buNone/>
            </a:pPr>
            <a:r>
              <a:rPr lang="en-US" altLang="ko-KR" sz="2000" b="1" dirty="0">
                <a:solidFill>
                  <a:srgbClr val="000000"/>
                </a:solidFill>
                <a:latin typeface="Arial" charset="0"/>
                <a:ea typeface="Gulim" pitchFamily="34" charset="-127"/>
                <a:cs typeface="Arial" charset="0"/>
              </a:rPr>
              <a:t>(User)</a:t>
            </a:r>
          </a:p>
        </p:txBody>
      </p:sp>
      <p:sp>
        <p:nvSpPr>
          <p:cNvPr id="316479" name="Text Box 59"/>
          <p:cNvSpPr txBox="1">
            <a:spLocks noChangeArrowheads="1"/>
          </p:cNvSpPr>
          <p:nvPr/>
        </p:nvSpPr>
        <p:spPr bwMode="auto">
          <a:xfrm>
            <a:off x="6985000" y="4645791"/>
            <a:ext cx="1565275" cy="762000"/>
          </a:xfrm>
          <a:prstGeom prst="rect">
            <a:avLst/>
          </a:prstGeom>
          <a:noFill/>
          <a:ln w="19050" algn="ctr">
            <a:noFill/>
            <a:miter lim="800000"/>
            <a:headEnd/>
            <a:tailEnd/>
          </a:ln>
        </p:spPr>
        <p:txBody>
          <a:bodyPr wrap="none">
            <a:spAutoFit/>
          </a:bodyPr>
          <a:lstStyle/>
          <a:p>
            <a:pPr marL="685800" indent="-685800" algn="ctr" eaLnBrk="0" hangingPunct="0">
              <a:lnSpc>
                <a:spcPct val="95000"/>
              </a:lnSpc>
              <a:spcBef>
                <a:spcPct val="30000"/>
              </a:spcBef>
              <a:buClr>
                <a:schemeClr val="tx2"/>
              </a:buClr>
              <a:buFont typeface="Wingdings" pitchFamily="2" charset="2"/>
              <a:buNone/>
            </a:pPr>
            <a:r>
              <a:rPr lang="en-US" altLang="ko-KR" sz="2000" b="1" dirty="0">
                <a:solidFill>
                  <a:srgbClr val="000000"/>
                </a:solidFill>
                <a:latin typeface="Arial" charset="0"/>
                <a:ea typeface="Gulim" pitchFamily="34" charset="-127"/>
                <a:cs typeface="Arial" charset="0"/>
              </a:rPr>
              <a:t>Network</a:t>
            </a:r>
          </a:p>
          <a:p>
            <a:pPr marL="685800" indent="-685800" algn="ctr" eaLnBrk="0" hangingPunct="0">
              <a:lnSpc>
                <a:spcPct val="95000"/>
              </a:lnSpc>
              <a:spcBef>
                <a:spcPct val="30000"/>
              </a:spcBef>
              <a:buClr>
                <a:schemeClr val="tx2"/>
              </a:buClr>
              <a:buFont typeface="Wingdings" pitchFamily="2" charset="2"/>
              <a:buNone/>
            </a:pPr>
            <a:r>
              <a:rPr lang="en-US" altLang="ko-KR" sz="2000" b="1" dirty="0">
                <a:solidFill>
                  <a:srgbClr val="000000"/>
                </a:solidFill>
                <a:latin typeface="Arial" charset="0"/>
                <a:ea typeface="Gulim" pitchFamily="34" charset="-127"/>
                <a:cs typeface="Arial" charset="0"/>
              </a:rPr>
              <a:t>(Operators)</a:t>
            </a:r>
          </a:p>
        </p:txBody>
      </p:sp>
      <p:pic>
        <p:nvPicPr>
          <p:cNvPr id="86027" name="Picture 11" descr="\\psf\Home\Desktop\emarketer_mobile-marketing.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 y="2540794"/>
            <a:ext cx="2267744" cy="2261209"/>
          </a:xfrm>
          <a:prstGeom prst="rect">
            <a:avLst/>
          </a:prstGeom>
          <a:noFill/>
          <a:extLst>
            <a:ext uri="{909E8E84-426E-40DD-AFC4-6F175D3DCCD1}">
              <a14:hiddenFill xmlns:a14="http://schemas.microsoft.com/office/drawing/2010/main" xmlns="">
                <a:solidFill>
                  <a:srgbClr val="FFFFFF"/>
                </a:solidFill>
              </a14:hiddenFill>
            </a:ext>
          </a:extLst>
        </p:spPr>
      </p:pic>
      <p:pic>
        <p:nvPicPr>
          <p:cNvPr id="86028" name="Picture 12" descr="\\psf\Home\Desktop\vertu-network.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909990" y="2380156"/>
            <a:ext cx="1674019" cy="2232025"/>
          </a:xfrm>
          <a:prstGeom prst="rect">
            <a:avLst/>
          </a:prstGeom>
          <a:noFill/>
          <a:extLst>
            <a:ext uri="{909E8E84-426E-40DD-AFC4-6F175D3DCCD1}">
              <a14:hiddenFill xmlns:a14="http://schemas.microsoft.com/office/drawing/2010/main" xmlns="">
                <a:solidFill>
                  <a:srgbClr val="FFFFFF"/>
                </a:solidFill>
              </a14:hiddenFill>
            </a:ext>
          </a:extLst>
        </p:spPr>
      </p:pic>
      <p:sp>
        <p:nvSpPr>
          <p:cNvPr id="9" name="Freeform 8"/>
          <p:cNvSpPr/>
          <p:nvPr/>
        </p:nvSpPr>
        <p:spPr>
          <a:xfrm>
            <a:off x="2238703" y="1988840"/>
            <a:ext cx="5013435" cy="1011302"/>
          </a:xfrm>
          <a:custGeom>
            <a:avLst/>
            <a:gdLst>
              <a:gd name="connsiteX0" fmla="*/ 0 w 5013435"/>
              <a:gd name="connsiteY0" fmla="*/ 1313806 h 1334827"/>
              <a:gd name="connsiteX1" fmla="*/ 2280745 w 5013435"/>
              <a:gd name="connsiteY1" fmla="*/ 13 h 1334827"/>
              <a:gd name="connsiteX2" fmla="*/ 5013435 w 5013435"/>
              <a:gd name="connsiteY2" fmla="*/ 1334827 h 1334827"/>
            </a:gdLst>
            <a:ahLst/>
            <a:cxnLst>
              <a:cxn ang="0">
                <a:pos x="connsiteX0" y="connsiteY0"/>
              </a:cxn>
              <a:cxn ang="0">
                <a:pos x="connsiteX1" y="connsiteY1"/>
              </a:cxn>
              <a:cxn ang="0">
                <a:pos x="connsiteX2" y="connsiteY2"/>
              </a:cxn>
            </a:cxnLst>
            <a:rect l="l" t="t" r="r" b="b"/>
            <a:pathLst>
              <a:path w="5013435" h="1334827">
                <a:moveTo>
                  <a:pt x="0" y="1313806"/>
                </a:moveTo>
                <a:cubicBezTo>
                  <a:pt x="722586" y="655158"/>
                  <a:pt x="1445173" y="-3490"/>
                  <a:pt x="2280745" y="13"/>
                </a:cubicBezTo>
                <a:cubicBezTo>
                  <a:pt x="3116317" y="3516"/>
                  <a:pt x="4064876" y="669171"/>
                  <a:pt x="5013435" y="1334827"/>
                </a:cubicBezTo>
              </a:path>
            </a:pathLst>
          </a:custGeom>
          <a:noFill/>
          <a:ln>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2186152" y="4035972"/>
            <a:ext cx="5118538" cy="1021135"/>
          </a:xfrm>
          <a:custGeom>
            <a:avLst/>
            <a:gdLst>
              <a:gd name="connsiteX0" fmla="*/ 5118538 w 5118538"/>
              <a:gd name="connsiteY0" fmla="*/ 0 h 1021135"/>
              <a:gd name="connsiteX1" fmla="*/ 2627586 w 5118538"/>
              <a:gd name="connsiteY1" fmla="*/ 1019504 h 1021135"/>
              <a:gd name="connsiteX2" fmla="*/ 0 w 5118538"/>
              <a:gd name="connsiteY2" fmla="*/ 189187 h 1021135"/>
            </a:gdLst>
            <a:ahLst/>
            <a:cxnLst>
              <a:cxn ang="0">
                <a:pos x="connsiteX0" y="connsiteY0"/>
              </a:cxn>
              <a:cxn ang="0">
                <a:pos x="connsiteX1" y="connsiteY1"/>
              </a:cxn>
              <a:cxn ang="0">
                <a:pos x="connsiteX2" y="connsiteY2"/>
              </a:cxn>
            </a:cxnLst>
            <a:rect l="l" t="t" r="r" b="b"/>
            <a:pathLst>
              <a:path w="5118538" h="1021135">
                <a:moveTo>
                  <a:pt x="5118538" y="0"/>
                </a:moveTo>
                <a:cubicBezTo>
                  <a:pt x="4299607" y="493986"/>
                  <a:pt x="3480676" y="987973"/>
                  <a:pt x="2627586" y="1019504"/>
                </a:cubicBezTo>
                <a:cubicBezTo>
                  <a:pt x="1774496" y="1051035"/>
                  <a:pt x="887248" y="620111"/>
                  <a:pt x="0" y="189187"/>
                </a:cubicBezTo>
              </a:path>
            </a:pathLst>
          </a:custGeom>
          <a:noFill/>
          <a:ln>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6029" name="Picture 13" descr="\\psf\Home\Desktop\handshake3.jp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3400152" y="3118197"/>
            <a:ext cx="2540000" cy="1106401"/>
          </a:xfrm>
          <a:prstGeom prst="rect">
            <a:avLst/>
          </a:prstGeom>
          <a:noFill/>
          <a:extLst>
            <a:ext uri="{909E8E84-426E-40DD-AFC4-6F175D3DCCD1}">
              <a14:hiddenFill xmlns:a14="http://schemas.microsoft.com/office/drawing/2010/main" xmlns="">
                <a:solidFill>
                  <a:srgbClr val="FFFFFF"/>
                </a:solidFill>
              </a14:hiddenFill>
            </a:ext>
          </a:extLst>
        </p:spPr>
      </p:pic>
      <p:sp>
        <p:nvSpPr>
          <p:cNvPr id="11" name="TextBox 10"/>
          <p:cNvSpPr txBox="1"/>
          <p:nvPr/>
        </p:nvSpPr>
        <p:spPr>
          <a:xfrm>
            <a:off x="3783531" y="2887364"/>
            <a:ext cx="1773242" cy="461665"/>
          </a:xfrm>
          <a:prstGeom prst="rect">
            <a:avLst/>
          </a:prstGeom>
          <a:noFill/>
        </p:spPr>
        <p:txBody>
          <a:bodyPr wrap="none" rtlCol="0">
            <a:spAutoFit/>
          </a:bodyPr>
          <a:lstStyle/>
          <a:p>
            <a:r>
              <a:rPr lang="es-ES" dirty="0" smtClean="0"/>
              <a:t>IEEE 802.21</a:t>
            </a:r>
            <a:endParaRPr lang="en-US"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type="title"/>
          </p:nvPr>
        </p:nvSpPr>
        <p:spPr>
          <a:xfrm>
            <a:off x="395288" y="115888"/>
            <a:ext cx="8496300" cy="493712"/>
          </a:xfrm>
        </p:spPr>
        <p:txBody>
          <a:bodyPr rtlCol="0">
            <a:normAutofit fontScale="90000"/>
          </a:bodyPr>
          <a:lstStyle/>
          <a:p>
            <a:pPr eaLnBrk="1" fontAlgn="auto" hangingPunct="1">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dirty="0" smtClean="0">
                <a:ea typeface="+mj-ea"/>
                <a:cs typeface="+mj-cs"/>
              </a:rPr>
              <a:t>IEEE 802.21. Overview</a:t>
            </a:r>
          </a:p>
        </p:txBody>
      </p:sp>
      <p:sp>
        <p:nvSpPr>
          <p:cNvPr id="5" name="Slide Number Placeholder 4"/>
          <p:cNvSpPr>
            <a:spLocks noGrp="1"/>
          </p:cNvSpPr>
          <p:nvPr>
            <p:ph type="sldNum" sz="quarter" idx="11"/>
          </p:nvPr>
        </p:nvSpPr>
        <p:spPr/>
        <p:txBody>
          <a:bodyPr/>
          <a:lstStyle/>
          <a:p>
            <a:fld id="{C3331D4D-F3B1-4660-8B3D-126A38C6A0EE}" type="slidenum">
              <a:rPr lang="en-US" altLang="ja-JP" smtClean="0"/>
              <a:pPr/>
              <a:t>6</a:t>
            </a:fld>
            <a:endParaRPr lang="en-US" altLang="ja-JP"/>
          </a:p>
        </p:txBody>
      </p:sp>
      <p:pic>
        <p:nvPicPr>
          <p:cNvPr id="2" name="Picture 1"/>
          <p:cNvPicPr>
            <a:picLocks noChangeAspect="1"/>
          </p:cNvPicPr>
          <p:nvPr/>
        </p:nvPicPr>
        <p:blipFill>
          <a:blip r:embed="rId3" cstate="print"/>
          <a:stretch>
            <a:fillRect/>
          </a:stretch>
        </p:blipFill>
        <p:spPr>
          <a:xfrm>
            <a:off x="5148064" y="2060848"/>
            <a:ext cx="3851920" cy="4278664"/>
          </a:xfrm>
          <a:prstGeom prst="rect">
            <a:avLst/>
          </a:prstGeom>
        </p:spPr>
      </p:pic>
      <p:sp>
        <p:nvSpPr>
          <p:cNvPr id="3" name="Rectangle 2"/>
          <p:cNvSpPr/>
          <p:nvPr/>
        </p:nvSpPr>
        <p:spPr>
          <a:xfrm>
            <a:off x="323528" y="1124744"/>
            <a:ext cx="8568952" cy="651460"/>
          </a:xfrm>
          <a:prstGeom prst="rect">
            <a:avLst/>
          </a:prstGeom>
        </p:spPr>
        <p:txBody>
          <a:bodyPr wrap="square">
            <a:spAutoFit/>
          </a:bodyPr>
          <a:lstStyle/>
          <a:p>
            <a:pPr marL="342900" indent="-342900" defTabSz="915267" eaLnBrk="0" hangingPunct="0">
              <a:lnSpc>
                <a:spcPct val="90000"/>
              </a:lnSpc>
              <a:spcBef>
                <a:spcPct val="20000"/>
              </a:spcBef>
              <a:buClr>
                <a:schemeClr val="accent1">
                  <a:lumMod val="75000"/>
                </a:schemeClr>
              </a:buClr>
              <a:buFont typeface="Arial"/>
              <a:buChar char="•"/>
              <a:defRPr/>
            </a:pPr>
            <a:r>
              <a:rPr lang="en-US" sz="2000" kern="0" dirty="0">
                <a:solidFill>
                  <a:srgbClr val="000000"/>
                </a:solidFill>
                <a:latin typeface="Calibri"/>
                <a:cs typeface="Calibri"/>
              </a:rPr>
              <a:t>IEEE </a:t>
            </a:r>
            <a:r>
              <a:rPr lang="en-US" sz="2000" kern="0" dirty="0" smtClean="0">
                <a:solidFill>
                  <a:srgbClr val="000000"/>
                </a:solidFill>
                <a:latin typeface="Calibri"/>
                <a:cs typeface="Calibri"/>
              </a:rPr>
              <a:t>802.21-2008 aims at improving </a:t>
            </a:r>
            <a:r>
              <a:rPr lang="en-US" sz="2000" kern="0" dirty="0">
                <a:solidFill>
                  <a:srgbClr val="000000"/>
                </a:solidFill>
                <a:latin typeface="Calibri"/>
                <a:cs typeface="Calibri"/>
              </a:rPr>
              <a:t>the user experience of mobile device </a:t>
            </a:r>
            <a:r>
              <a:rPr lang="en-US" sz="2000" kern="0" dirty="0" smtClean="0">
                <a:solidFill>
                  <a:srgbClr val="000000"/>
                </a:solidFill>
                <a:latin typeface="Calibri"/>
                <a:cs typeface="Calibri"/>
              </a:rPr>
              <a:t>users by </a:t>
            </a:r>
            <a:r>
              <a:rPr lang="en-US" sz="2000" kern="0" dirty="0">
                <a:solidFill>
                  <a:srgbClr val="000000"/>
                </a:solidFill>
                <a:latin typeface="Calibri"/>
                <a:cs typeface="Calibri"/>
              </a:rPr>
              <a:t>facilitating handover between heterogeneous access networks </a:t>
            </a:r>
          </a:p>
        </p:txBody>
      </p:sp>
      <p:sp>
        <p:nvSpPr>
          <p:cNvPr id="4" name="Rectangle 3"/>
          <p:cNvSpPr/>
          <p:nvPr/>
        </p:nvSpPr>
        <p:spPr>
          <a:xfrm>
            <a:off x="323528" y="1716578"/>
            <a:ext cx="4896544" cy="2836674"/>
          </a:xfrm>
          <a:prstGeom prst="rect">
            <a:avLst/>
          </a:prstGeom>
        </p:spPr>
        <p:txBody>
          <a:bodyPr wrap="square">
            <a:spAutoFit/>
          </a:bodyPr>
          <a:lstStyle/>
          <a:p>
            <a:pPr marL="342900" indent="-342900" defTabSz="915267" eaLnBrk="0" hangingPunct="0">
              <a:lnSpc>
                <a:spcPct val="90000"/>
              </a:lnSpc>
              <a:spcBef>
                <a:spcPct val="20000"/>
              </a:spcBef>
              <a:buClr>
                <a:schemeClr val="accent1">
                  <a:lumMod val="75000"/>
                </a:schemeClr>
              </a:buClr>
              <a:buFont typeface="Arial"/>
              <a:buChar char="•"/>
              <a:defRPr/>
            </a:pPr>
            <a:r>
              <a:rPr lang="en-US" sz="2000" kern="0" dirty="0" smtClean="0">
                <a:latin typeface="Calibri"/>
                <a:cs typeface="Calibri"/>
              </a:rPr>
              <a:t>Media Independent Handover  Function (MIHF)</a:t>
            </a:r>
          </a:p>
          <a:p>
            <a:pPr marL="800100" lvl="1" indent="-342900" defTabSz="915267" eaLnBrk="0" hangingPunct="0">
              <a:lnSpc>
                <a:spcPct val="90000"/>
              </a:lnSpc>
              <a:spcBef>
                <a:spcPct val="20000"/>
              </a:spcBef>
              <a:buClr>
                <a:schemeClr val="accent1">
                  <a:lumMod val="75000"/>
                </a:schemeClr>
              </a:buClr>
              <a:buFont typeface="Arial"/>
              <a:buChar char="•"/>
              <a:defRPr/>
            </a:pPr>
            <a:r>
              <a:rPr lang="en-GB" altLang="ja-JP" sz="2000" kern="0" dirty="0" smtClean="0">
                <a:latin typeface="Calibri"/>
                <a:cs typeface="Calibri"/>
              </a:rPr>
              <a:t>Mechanisms </a:t>
            </a:r>
            <a:r>
              <a:rPr lang="en-GB" altLang="ja-JP" sz="2000" kern="0" dirty="0">
                <a:latin typeface="Calibri"/>
                <a:cs typeface="Calibri"/>
              </a:rPr>
              <a:t>for </a:t>
            </a:r>
            <a:r>
              <a:rPr lang="en-GB" altLang="ja-JP" sz="2000" b="1" kern="0" dirty="0">
                <a:latin typeface="Calibri"/>
                <a:cs typeface="Calibri"/>
              </a:rPr>
              <a:t>network detection and </a:t>
            </a:r>
            <a:r>
              <a:rPr lang="en-GB" altLang="ja-JP" sz="2000" b="1" kern="0" dirty="0" smtClean="0">
                <a:latin typeface="Calibri"/>
                <a:cs typeface="Calibri"/>
              </a:rPr>
              <a:t>selection</a:t>
            </a:r>
          </a:p>
          <a:p>
            <a:pPr marL="800100" lvl="1" indent="-342900" defTabSz="915267" eaLnBrk="0" hangingPunct="0">
              <a:lnSpc>
                <a:spcPct val="90000"/>
              </a:lnSpc>
              <a:spcBef>
                <a:spcPct val="20000"/>
              </a:spcBef>
              <a:buClr>
                <a:schemeClr val="accent1">
                  <a:lumMod val="75000"/>
                </a:schemeClr>
              </a:buClr>
              <a:buFont typeface="Arial"/>
              <a:buChar char="•"/>
              <a:defRPr/>
            </a:pPr>
            <a:r>
              <a:rPr lang="en-GB" altLang="ja-JP" sz="2000" kern="0" dirty="0" smtClean="0">
                <a:latin typeface="Calibri"/>
                <a:cs typeface="Calibri"/>
              </a:rPr>
              <a:t>Defined </a:t>
            </a:r>
            <a:r>
              <a:rPr lang="en-GB" altLang="ja-JP" sz="2000" kern="0" dirty="0">
                <a:latin typeface="Calibri"/>
                <a:cs typeface="Calibri"/>
              </a:rPr>
              <a:t>Services: Events, Commands, and Information</a:t>
            </a:r>
            <a:endParaRPr lang="en-US" sz="2000" kern="0" dirty="0">
              <a:latin typeface="Calibri"/>
              <a:cs typeface="Calibri"/>
            </a:endParaRPr>
          </a:p>
          <a:p>
            <a:pPr marL="800100" lvl="1" indent="-342900" defTabSz="915267" eaLnBrk="0" hangingPunct="0">
              <a:lnSpc>
                <a:spcPct val="90000"/>
              </a:lnSpc>
              <a:spcBef>
                <a:spcPct val="20000"/>
              </a:spcBef>
              <a:buClr>
                <a:schemeClr val="accent1">
                  <a:lumMod val="75000"/>
                </a:schemeClr>
              </a:buClr>
              <a:buFont typeface="Arial"/>
              <a:buChar char="•"/>
              <a:defRPr/>
            </a:pPr>
            <a:r>
              <a:rPr lang="en-GB" altLang="ja-JP" sz="2000" kern="0" dirty="0">
                <a:latin typeface="Calibri"/>
                <a:cs typeface="Calibri"/>
              </a:rPr>
              <a:t>The 802.21 layer belongs to the </a:t>
            </a:r>
            <a:r>
              <a:rPr lang="en-GB" altLang="ja-JP" sz="2000" b="1" kern="0" dirty="0">
                <a:latin typeface="Calibri"/>
                <a:cs typeface="Calibri"/>
              </a:rPr>
              <a:t>control plane</a:t>
            </a:r>
          </a:p>
          <a:p>
            <a:pPr marL="800100" lvl="1" indent="-342900" defTabSz="915267" eaLnBrk="0" hangingPunct="0">
              <a:lnSpc>
                <a:spcPct val="90000"/>
              </a:lnSpc>
              <a:spcBef>
                <a:spcPct val="20000"/>
              </a:spcBef>
              <a:buClr>
                <a:schemeClr val="accent1">
                  <a:lumMod val="75000"/>
                </a:schemeClr>
              </a:buClr>
              <a:buFont typeface="Arial"/>
              <a:buChar char="•"/>
              <a:defRPr/>
            </a:pPr>
            <a:r>
              <a:rPr lang="en-GB" altLang="ja-JP" sz="2000" kern="0" dirty="0">
                <a:latin typeface="Calibri"/>
                <a:cs typeface="Calibri"/>
              </a:rPr>
              <a:t>Provides both </a:t>
            </a:r>
            <a:r>
              <a:rPr lang="en-GB" altLang="ja-JP" sz="2000" b="1" kern="0" dirty="0">
                <a:latin typeface="Calibri"/>
                <a:cs typeface="Calibri"/>
              </a:rPr>
              <a:t>L2 and </a:t>
            </a:r>
            <a:r>
              <a:rPr lang="en-GB" altLang="ja-JP" sz="2000" b="1" kern="0" dirty="0" smtClean="0">
                <a:latin typeface="Calibri"/>
                <a:cs typeface="Calibri"/>
              </a:rPr>
              <a:t>L3</a:t>
            </a:r>
            <a:r>
              <a:rPr lang="en-GB" altLang="ja-JP" sz="2000" kern="0" dirty="0" smtClean="0">
                <a:latin typeface="Calibri"/>
                <a:cs typeface="Calibri"/>
              </a:rPr>
              <a:t> </a:t>
            </a:r>
            <a:r>
              <a:rPr lang="en-GB" altLang="ja-JP" sz="2000" kern="0" dirty="0">
                <a:latin typeface="Calibri"/>
                <a:cs typeface="Calibri"/>
              </a:rPr>
              <a:t>transports</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9093" name="Picture 5"/>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619672" y="1216645"/>
            <a:ext cx="5525045" cy="50928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050" name="Title 1"/>
          <p:cNvSpPr>
            <a:spLocks noGrp="1"/>
          </p:cNvSpPr>
          <p:nvPr>
            <p:ph type="title"/>
          </p:nvPr>
        </p:nvSpPr>
        <p:spPr/>
        <p:txBody>
          <a:bodyPr/>
          <a:lstStyle/>
          <a:p>
            <a:r>
              <a:rPr lang="en-US" altLang="ja-JP" dirty="0" smtClean="0">
                <a:solidFill>
                  <a:srgbClr val="004D99"/>
                </a:solidFill>
              </a:rPr>
              <a:t>IEEE 802.21 Services</a:t>
            </a:r>
            <a:br>
              <a:rPr lang="en-US" altLang="ja-JP" dirty="0" smtClean="0">
                <a:solidFill>
                  <a:srgbClr val="004D99"/>
                </a:solidFill>
              </a:rPr>
            </a:br>
            <a:r>
              <a:rPr lang="en-US" altLang="ja-JP" dirty="0" smtClean="0">
                <a:solidFill>
                  <a:srgbClr val="004D99"/>
                </a:solidFill>
              </a:rPr>
              <a:t>(Logical Diagram) </a:t>
            </a:r>
          </a:p>
        </p:txBody>
      </p:sp>
      <p:grpSp>
        <p:nvGrpSpPr>
          <p:cNvPr id="4" name="Group 32"/>
          <p:cNvGrpSpPr>
            <a:grpSpLocks/>
          </p:cNvGrpSpPr>
          <p:nvPr/>
        </p:nvGrpSpPr>
        <p:grpSpPr bwMode="auto">
          <a:xfrm>
            <a:off x="2987824" y="3592908"/>
            <a:ext cx="5429250" cy="1822472"/>
            <a:chOff x="5126505" y="3409424"/>
            <a:chExt cx="5429288" cy="1822278"/>
          </a:xfrm>
        </p:grpSpPr>
        <p:sp>
          <p:nvSpPr>
            <p:cNvPr id="31" name="Rectangular Callout 30"/>
            <p:cNvSpPr>
              <a:spLocks noChangeArrowheads="1"/>
            </p:cNvSpPr>
            <p:nvPr/>
          </p:nvSpPr>
          <p:spPr bwMode="auto">
            <a:xfrm rot="5400000">
              <a:off x="7019705" y="1516224"/>
              <a:ext cx="1642887" cy="5429288"/>
            </a:xfrm>
            <a:prstGeom prst="wedgeRectCallout">
              <a:avLst>
                <a:gd name="adj1" fmla="val -20833"/>
                <a:gd name="adj2" fmla="val 62500"/>
              </a:avLst>
            </a:prstGeom>
            <a:solidFill>
              <a:schemeClr val="bg1"/>
            </a:solidFill>
            <a:ln w="25400">
              <a:solidFill>
                <a:schemeClr val="tx1"/>
              </a:solidFill>
              <a:miter lim="800000"/>
              <a:headEnd/>
              <a:tailEnd/>
            </a:ln>
            <a:effectLst>
              <a:outerShdw blurRad="63500" dist="38100" dir="13500000" algn="br" rotWithShape="0">
                <a:srgbClr val="000000">
                  <a:alpha val="39999"/>
                </a:srgbClr>
              </a:outerShdw>
            </a:effectLst>
          </p:spPr>
          <p:txBody>
            <a:bodyPr anchor="ctr"/>
            <a:lstStyle/>
            <a:p>
              <a:pPr algn="ctr" fontAlgn="auto">
                <a:spcBef>
                  <a:spcPts val="0"/>
                </a:spcBef>
                <a:spcAft>
                  <a:spcPts val="0"/>
                </a:spcAft>
                <a:defRPr/>
              </a:pPr>
              <a:endParaRPr lang="ja-JP" altLang="ja-JP">
                <a:latin typeface="Times" charset="0"/>
                <a:ea typeface="+mn-ea"/>
              </a:endParaRPr>
            </a:p>
          </p:txBody>
        </p:sp>
        <p:sp>
          <p:nvSpPr>
            <p:cNvPr id="2057" name="TextBox 31"/>
            <p:cNvSpPr txBox="1">
              <a:spLocks noChangeArrowheads="1"/>
            </p:cNvSpPr>
            <p:nvPr/>
          </p:nvSpPr>
          <p:spPr bwMode="auto">
            <a:xfrm>
              <a:off x="5130399" y="3415820"/>
              <a:ext cx="5214975" cy="1815882"/>
            </a:xfrm>
            <a:prstGeom prst="rect">
              <a:avLst/>
            </a:prstGeom>
            <a:noFill/>
            <a:ln w="9525">
              <a:noFill/>
              <a:miter lim="800000"/>
              <a:headEnd/>
              <a:tailEnd/>
            </a:ln>
          </p:spPr>
          <p:txBody>
            <a:bodyPr>
              <a:spAutoFit/>
            </a:bodyPr>
            <a:lstStyle/>
            <a:p>
              <a:pPr>
                <a:buFont typeface="Arial" pitchFamily="34" charset="0"/>
                <a:buChar char="•"/>
              </a:pPr>
              <a:r>
                <a:rPr lang="en-US" altLang="ja-JP" sz="1600" dirty="0">
                  <a:latin typeface="Constantia" pitchFamily="18" charset="0"/>
                </a:rPr>
                <a:t>MIIS: Media Independent Information Service</a:t>
              </a:r>
            </a:p>
            <a:p>
              <a:pPr lvl="1">
                <a:buFont typeface="Arial" pitchFamily="34" charset="0"/>
                <a:buChar char="•"/>
              </a:pPr>
              <a:r>
                <a:rPr lang="en-US" altLang="ja-JP" sz="1600" dirty="0">
                  <a:latin typeface="Constantia" pitchFamily="18" charset="0"/>
                </a:rPr>
                <a:t>Acquire network information</a:t>
              </a:r>
            </a:p>
            <a:p>
              <a:pPr lvl="1">
                <a:buFont typeface="Arial" pitchFamily="34" charset="0"/>
                <a:buChar char="•"/>
              </a:pPr>
              <a:r>
                <a:rPr lang="en-US" altLang="ja-JP" sz="1600" dirty="0">
                  <a:latin typeface="Constantia" pitchFamily="18" charset="0"/>
                </a:rPr>
                <a:t>Information can be accessed from any technology</a:t>
              </a:r>
            </a:p>
            <a:p>
              <a:pPr lvl="1">
                <a:buFont typeface="Arial" pitchFamily="34" charset="0"/>
                <a:buChar char="•"/>
              </a:pPr>
              <a:r>
                <a:rPr lang="en-US" altLang="ja-JP" sz="1600" dirty="0">
                  <a:latin typeface="Constantia" pitchFamily="18" charset="0"/>
                </a:rPr>
                <a:t>Network selection</a:t>
              </a:r>
            </a:p>
            <a:p>
              <a:pPr lvl="1">
                <a:buFont typeface="Arial" pitchFamily="34" charset="0"/>
                <a:buChar char="•"/>
              </a:pPr>
              <a:r>
                <a:rPr lang="en-US" altLang="ja-JP" sz="1600" dirty="0">
                  <a:latin typeface="Constantia" pitchFamily="18" charset="0"/>
                </a:rPr>
                <a:t>Examples: neighbor maps, coverage zones, etc.</a:t>
              </a:r>
            </a:p>
            <a:p>
              <a:pPr lvl="1"/>
              <a:endParaRPr lang="en-US" altLang="ja-JP" sz="1600" dirty="0">
                <a:latin typeface="Constantia" pitchFamily="18" charset="0"/>
              </a:endParaRPr>
            </a:p>
            <a:p>
              <a:pPr lvl="1">
                <a:buFont typeface="Arial" pitchFamily="34" charset="0"/>
                <a:buChar char="•"/>
              </a:pPr>
              <a:endParaRPr lang="en-US" altLang="ja-JP" sz="1600" dirty="0">
                <a:latin typeface="Constantia" pitchFamily="18" charset="0"/>
              </a:endParaRPr>
            </a:p>
          </p:txBody>
        </p:sp>
      </p:grpSp>
      <p:sp>
        <p:nvSpPr>
          <p:cNvPr id="16" name="Slide Number Placeholder 15"/>
          <p:cNvSpPr>
            <a:spLocks noGrp="1"/>
          </p:cNvSpPr>
          <p:nvPr>
            <p:ph type="sldNum" sz="quarter" idx="4294967295"/>
          </p:nvPr>
        </p:nvSpPr>
        <p:spPr>
          <a:xfrm>
            <a:off x="3275856" y="6327987"/>
            <a:ext cx="2895600" cy="365125"/>
          </a:xfrm>
          <a:prstGeom prst="rect">
            <a:avLst/>
          </a:prstGeom>
        </p:spPr>
        <p:txBody>
          <a:bodyPr/>
          <a:lstStyle/>
          <a:p>
            <a:pPr algn="ctr"/>
            <a:fld id="{9617C3C7-00B7-4359-AAFD-638E98EDDCDB}" type="slidenum">
              <a:rPr lang="en-US" altLang="ja-JP" sz="1400"/>
              <a:pPr algn="ctr"/>
              <a:t>7</a:t>
            </a:fld>
            <a:endParaRPr lang="en-US" altLang="ja-JP" sz="1400" dirty="0"/>
          </a:p>
        </p:txBody>
      </p:sp>
    </p:spTree>
    <p:custDataLst>
      <p:tags r:id="rId1"/>
    </p:custDataLst>
    <p:extLst>
      <p:ext uri="{BB962C8B-B14F-4D97-AF65-F5344CB8AC3E}">
        <p14:creationId xmlns:p14="http://schemas.microsoft.com/office/powerpoint/2010/main" xmlns="" val="309435498"/>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83" name="Rectangle 5"/>
          <p:cNvSpPr>
            <a:spLocks noChangeArrowheads="1"/>
          </p:cNvSpPr>
          <p:nvPr/>
        </p:nvSpPr>
        <p:spPr bwMode="auto">
          <a:xfrm>
            <a:off x="971600" y="0"/>
            <a:ext cx="8172400" cy="666750"/>
          </a:xfrm>
          <a:prstGeom prst="rect">
            <a:avLst/>
          </a:prstGeom>
          <a:noFill/>
          <a:ln w="9525">
            <a:noFill/>
            <a:miter lim="800000"/>
            <a:headEnd/>
            <a:tailEnd/>
          </a:ln>
        </p:spPr>
        <p:txBody>
          <a:bodyPr lIns="92063" tIns="46032" rIns="92063" bIns="46032" anchor="ctr"/>
          <a:lstStyle/>
          <a:p>
            <a:r>
              <a:rPr lang="en-US" altLang="ko-KR" sz="2800" b="1" dirty="0">
                <a:solidFill>
                  <a:srgbClr val="000000"/>
                </a:solidFill>
                <a:latin typeface="Tahoma" pitchFamily="34" charset="0"/>
                <a:ea typeface="Gulim" pitchFamily="34" charset="-127"/>
              </a:rPr>
              <a:t>Media Independent Information Service</a:t>
            </a:r>
          </a:p>
        </p:txBody>
      </p:sp>
      <p:sp>
        <p:nvSpPr>
          <p:cNvPr id="41" name="Slide Number Placeholder 40"/>
          <p:cNvSpPr>
            <a:spLocks noGrp="1"/>
          </p:cNvSpPr>
          <p:nvPr>
            <p:ph type="sldNum" sz="quarter" idx="11"/>
          </p:nvPr>
        </p:nvSpPr>
        <p:spPr>
          <a:xfrm>
            <a:off x="8439500" y="6477000"/>
            <a:ext cx="685800" cy="381000"/>
          </a:xfrm>
        </p:spPr>
        <p:txBody>
          <a:bodyPr/>
          <a:lstStyle/>
          <a:p>
            <a:fld id="{EED45E51-3149-4FB6-8CBF-349F54EAB2D4}" type="slidenum">
              <a:rPr lang="en-US" altLang="ja-JP" smtClean="0"/>
              <a:pPr/>
              <a:t>8</a:t>
            </a:fld>
            <a:endParaRPr lang="en-US" altLang="ja-JP"/>
          </a:p>
        </p:txBody>
      </p:sp>
      <p:pic>
        <p:nvPicPr>
          <p:cNvPr id="89090"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5496" y="908720"/>
            <a:ext cx="6619875" cy="43624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grpSp>
        <p:nvGrpSpPr>
          <p:cNvPr id="7" name="Group 32"/>
          <p:cNvGrpSpPr>
            <a:grpSpLocks/>
          </p:cNvGrpSpPr>
          <p:nvPr/>
        </p:nvGrpSpPr>
        <p:grpSpPr bwMode="auto">
          <a:xfrm>
            <a:off x="3635897" y="907286"/>
            <a:ext cx="5429250" cy="1817248"/>
            <a:chOff x="4403989" y="4268941"/>
            <a:chExt cx="5429288" cy="1909176"/>
          </a:xfrm>
        </p:grpSpPr>
        <p:sp>
          <p:nvSpPr>
            <p:cNvPr id="8" name="Rectangular Callout 7"/>
            <p:cNvSpPr>
              <a:spLocks noChangeArrowheads="1"/>
            </p:cNvSpPr>
            <p:nvPr/>
          </p:nvSpPr>
          <p:spPr bwMode="auto">
            <a:xfrm rot="5400000">
              <a:off x="6218629" y="2454301"/>
              <a:ext cx="1800008" cy="5429288"/>
            </a:xfrm>
            <a:prstGeom prst="wedgeRectCallout">
              <a:avLst>
                <a:gd name="adj1" fmla="val -20833"/>
                <a:gd name="adj2" fmla="val 62500"/>
              </a:avLst>
            </a:prstGeom>
            <a:solidFill>
              <a:schemeClr val="bg1"/>
            </a:solidFill>
            <a:ln w="25400">
              <a:solidFill>
                <a:schemeClr val="tx1"/>
              </a:solidFill>
              <a:miter lim="800000"/>
              <a:headEnd/>
              <a:tailEnd/>
            </a:ln>
            <a:effectLst>
              <a:outerShdw blurRad="63500" dist="38100" dir="13500000" algn="br" rotWithShape="0">
                <a:srgbClr val="000000">
                  <a:alpha val="39999"/>
                </a:srgbClr>
              </a:outerShdw>
            </a:effectLst>
          </p:spPr>
          <p:txBody>
            <a:bodyPr anchor="ctr"/>
            <a:lstStyle/>
            <a:p>
              <a:pPr algn="ctr" fontAlgn="auto">
                <a:spcBef>
                  <a:spcPts val="0"/>
                </a:spcBef>
                <a:spcAft>
                  <a:spcPts val="0"/>
                </a:spcAft>
                <a:defRPr/>
              </a:pPr>
              <a:endParaRPr lang="ja-JP" altLang="ja-JP">
                <a:latin typeface="Times" charset="0"/>
                <a:ea typeface="+mn-ea"/>
              </a:endParaRPr>
            </a:p>
          </p:txBody>
        </p:sp>
        <p:sp>
          <p:nvSpPr>
            <p:cNvPr id="9" name="TextBox 31"/>
            <p:cNvSpPr txBox="1">
              <a:spLocks noChangeArrowheads="1"/>
            </p:cNvSpPr>
            <p:nvPr/>
          </p:nvSpPr>
          <p:spPr bwMode="auto">
            <a:xfrm>
              <a:off x="4511144" y="4270376"/>
              <a:ext cx="5214975" cy="1907741"/>
            </a:xfrm>
            <a:prstGeom prst="rect">
              <a:avLst/>
            </a:prstGeom>
            <a:noFill/>
            <a:ln w="9525">
              <a:noFill/>
              <a:miter lim="800000"/>
              <a:headEnd/>
              <a:tailEnd/>
            </a:ln>
          </p:spPr>
          <p:txBody>
            <a:bodyPr>
              <a:spAutoFit/>
            </a:bodyPr>
            <a:lstStyle/>
            <a:p>
              <a:r>
                <a:rPr lang="en-US" altLang="ja-JP" sz="1600" dirty="0" smtClean="0">
                  <a:latin typeface="Constantia" pitchFamily="18" charset="0"/>
                </a:rPr>
                <a:t>Stores </a:t>
              </a:r>
              <a:r>
                <a:rPr lang="en-US" altLang="ja-JP" sz="1600" b="1" dirty="0" smtClean="0">
                  <a:latin typeface="Constantia" pitchFamily="18" charset="0"/>
                </a:rPr>
                <a:t>Network Maps</a:t>
              </a:r>
              <a:endParaRPr lang="en-US" altLang="ja-JP" sz="1600" b="1" dirty="0">
                <a:latin typeface="Constantia" pitchFamily="18" charset="0"/>
              </a:endParaRPr>
            </a:p>
            <a:p>
              <a:pPr marL="285750" indent="-285750">
                <a:buFont typeface="Arial" pitchFamily="34" charset="0"/>
                <a:buChar char="•"/>
              </a:pPr>
              <a:r>
                <a:rPr lang="es-ES" altLang="ja-JP" sz="1600" dirty="0" err="1" smtClean="0">
                  <a:latin typeface="Constantia" pitchFamily="18" charset="0"/>
                </a:rPr>
                <a:t>List</a:t>
              </a:r>
              <a:r>
                <a:rPr lang="es-ES" altLang="ja-JP" sz="1600" dirty="0" smtClean="0">
                  <a:latin typeface="Constantia" pitchFamily="18" charset="0"/>
                </a:rPr>
                <a:t> of </a:t>
              </a:r>
              <a:r>
                <a:rPr lang="es-ES" altLang="ja-JP" sz="1600" dirty="0" err="1" smtClean="0">
                  <a:latin typeface="Constantia" pitchFamily="18" charset="0"/>
                </a:rPr>
                <a:t>Available</a:t>
              </a:r>
              <a:r>
                <a:rPr lang="es-ES" altLang="ja-JP" sz="1600" dirty="0" smtClean="0">
                  <a:latin typeface="Constantia" pitchFamily="18" charset="0"/>
                </a:rPr>
                <a:t> Networks, </a:t>
              </a:r>
              <a:r>
                <a:rPr lang="es-ES" altLang="ja-JP" sz="1600" dirty="0" err="1" smtClean="0">
                  <a:latin typeface="Constantia" pitchFamily="18" charset="0"/>
                </a:rPr>
                <a:t>e.g</a:t>
              </a:r>
              <a:r>
                <a:rPr lang="es-ES" altLang="ja-JP" sz="1600" dirty="0" smtClean="0">
                  <a:latin typeface="Constantia" pitchFamily="18" charset="0"/>
                </a:rPr>
                <a:t>., 802.11/16, GSM, UMTS, LTE </a:t>
              </a:r>
            </a:p>
            <a:p>
              <a:pPr marL="285750" indent="-285750">
                <a:buFont typeface="Arial" pitchFamily="34" charset="0"/>
                <a:buChar char="•"/>
              </a:pPr>
              <a:r>
                <a:rPr lang="es-ES" altLang="ja-JP" sz="1600" dirty="0" smtClean="0">
                  <a:latin typeface="Constantia" pitchFamily="18" charset="0"/>
                </a:rPr>
                <a:t>Link </a:t>
              </a:r>
              <a:r>
                <a:rPr lang="es-ES" altLang="ja-JP" sz="1600" dirty="0" err="1" smtClean="0">
                  <a:latin typeface="Constantia" pitchFamily="18" charset="0"/>
                </a:rPr>
                <a:t>Layer</a:t>
              </a:r>
              <a:r>
                <a:rPr lang="es-ES" altLang="ja-JP" sz="1600" dirty="0" smtClean="0">
                  <a:latin typeface="Constantia" pitchFamily="18" charset="0"/>
                </a:rPr>
                <a:t> </a:t>
              </a:r>
              <a:r>
                <a:rPr lang="es-ES" altLang="ja-JP" sz="1600" dirty="0" err="1" smtClean="0">
                  <a:latin typeface="Constantia" pitchFamily="18" charset="0"/>
                </a:rPr>
                <a:t>Information</a:t>
              </a:r>
              <a:endParaRPr lang="es-ES" altLang="ja-JP" sz="1600" dirty="0" smtClean="0">
                <a:latin typeface="Constantia" pitchFamily="18" charset="0"/>
              </a:endParaRPr>
            </a:p>
            <a:p>
              <a:pPr marL="742950" lvl="1" indent="-285750">
                <a:buFont typeface="Arial" pitchFamily="34" charset="0"/>
                <a:buChar char="•"/>
              </a:pPr>
              <a:r>
                <a:rPr lang="es-ES" altLang="ja-JP" sz="1600" dirty="0" err="1" smtClean="0">
                  <a:latin typeface="Constantia" pitchFamily="18" charset="0"/>
                </a:rPr>
                <a:t>Neighbor</a:t>
              </a:r>
              <a:r>
                <a:rPr lang="es-ES" altLang="ja-JP" sz="1600" dirty="0" smtClean="0">
                  <a:latin typeface="Constantia" pitchFamily="18" charset="0"/>
                </a:rPr>
                <a:t> </a:t>
              </a:r>
              <a:r>
                <a:rPr lang="es-ES" altLang="ja-JP" sz="1600" dirty="0" err="1" smtClean="0">
                  <a:latin typeface="Constantia" pitchFamily="18" charset="0"/>
                </a:rPr>
                <a:t>Maps</a:t>
              </a:r>
              <a:endParaRPr lang="es-ES" altLang="ja-JP" sz="1600" dirty="0" smtClean="0">
                <a:latin typeface="Constantia" pitchFamily="18" charset="0"/>
              </a:endParaRPr>
            </a:p>
            <a:p>
              <a:pPr marL="285750" indent="-285750">
                <a:buFont typeface="Arial" pitchFamily="34" charset="0"/>
                <a:buChar char="•"/>
              </a:pPr>
              <a:r>
                <a:rPr lang="es-ES" altLang="ja-JP" sz="1600" dirty="0" err="1" smtClean="0">
                  <a:latin typeface="Constantia" pitchFamily="18" charset="0"/>
                </a:rPr>
                <a:t>Higher</a:t>
              </a:r>
              <a:r>
                <a:rPr lang="es-ES" altLang="ja-JP" sz="1600" dirty="0" smtClean="0">
                  <a:latin typeface="Constantia" pitchFamily="18" charset="0"/>
                </a:rPr>
                <a:t> </a:t>
              </a:r>
              <a:r>
                <a:rPr lang="es-ES" altLang="ja-JP" sz="1600" dirty="0" err="1" smtClean="0">
                  <a:latin typeface="Constantia" pitchFamily="18" charset="0"/>
                </a:rPr>
                <a:t>Layer</a:t>
              </a:r>
              <a:r>
                <a:rPr lang="es-ES" altLang="ja-JP" sz="1600" dirty="0" smtClean="0">
                  <a:latin typeface="Constantia" pitchFamily="18" charset="0"/>
                </a:rPr>
                <a:t> </a:t>
              </a:r>
              <a:r>
                <a:rPr lang="es-ES" altLang="ja-JP" sz="1600" dirty="0" err="1" smtClean="0">
                  <a:latin typeface="Constantia" pitchFamily="18" charset="0"/>
                </a:rPr>
                <a:t>Services</a:t>
              </a:r>
              <a:r>
                <a:rPr lang="es-ES" altLang="ja-JP" sz="1600" dirty="0">
                  <a:latin typeface="Constantia" pitchFamily="18" charset="0"/>
                </a:rPr>
                <a:t> </a:t>
              </a:r>
              <a:r>
                <a:rPr lang="es-ES" altLang="ja-JP" sz="1600" dirty="0" smtClean="0">
                  <a:latin typeface="Constantia" pitchFamily="18" charset="0"/>
                </a:rPr>
                <a:t>(</a:t>
              </a:r>
              <a:r>
                <a:rPr lang="es-ES" altLang="ja-JP" sz="1600" dirty="0" err="1" smtClean="0">
                  <a:latin typeface="Constantia" pitchFamily="18" charset="0"/>
                </a:rPr>
                <a:t>VoIP</a:t>
              </a:r>
              <a:r>
                <a:rPr lang="es-ES" altLang="ja-JP" sz="1600" dirty="0" smtClean="0">
                  <a:latin typeface="Constantia" pitchFamily="18" charset="0"/>
                </a:rPr>
                <a:t>, </a:t>
              </a:r>
              <a:r>
                <a:rPr lang="es-ES" altLang="ja-JP" sz="1600" dirty="0" err="1" smtClean="0">
                  <a:latin typeface="Constantia" pitchFamily="18" charset="0"/>
                </a:rPr>
                <a:t>Emergency</a:t>
              </a:r>
              <a:r>
                <a:rPr lang="es-ES" altLang="ja-JP" sz="1600" dirty="0" smtClean="0">
                  <a:latin typeface="Constantia" pitchFamily="18" charset="0"/>
                </a:rPr>
                <a:t> (E911),VPN,..)</a:t>
              </a:r>
              <a:endParaRPr lang="en-US" altLang="ja-JP" sz="1600" dirty="0">
                <a:latin typeface="Constantia" pitchFamily="18" charset="0"/>
              </a:endParaRPr>
            </a:p>
            <a:p>
              <a:pPr lvl="1">
                <a:buFont typeface="Arial" pitchFamily="34" charset="0"/>
                <a:buChar char="•"/>
              </a:pPr>
              <a:endParaRPr lang="en-US" altLang="ja-JP" sz="1600" dirty="0">
                <a:latin typeface="Constantia" pitchFamily="18" charset="0"/>
              </a:endParaRPr>
            </a:p>
          </p:txBody>
        </p:sp>
      </p:grpSp>
      <p:sp>
        <p:nvSpPr>
          <p:cNvPr id="2" name="Freeform 1"/>
          <p:cNvSpPr/>
          <p:nvPr/>
        </p:nvSpPr>
        <p:spPr>
          <a:xfrm>
            <a:off x="1542856" y="1807385"/>
            <a:ext cx="1745277" cy="3120272"/>
          </a:xfrm>
          <a:custGeom>
            <a:avLst/>
            <a:gdLst>
              <a:gd name="connsiteX0" fmla="*/ 1519034 w 1745277"/>
              <a:gd name="connsiteY0" fmla="*/ 0 h 3120272"/>
              <a:gd name="connsiteX1" fmla="*/ 1318 w 1745277"/>
              <a:gd name="connsiteY1" fmla="*/ 1527142 h 3120272"/>
              <a:gd name="connsiteX2" fmla="*/ 1745277 w 1745277"/>
              <a:gd name="connsiteY2" fmla="*/ 3120272 h 3120272"/>
              <a:gd name="connsiteX3" fmla="*/ 1745277 w 1745277"/>
              <a:gd name="connsiteY3" fmla="*/ 3120272 h 3120272"/>
            </a:gdLst>
            <a:ahLst/>
            <a:cxnLst>
              <a:cxn ang="0">
                <a:pos x="connsiteX0" y="connsiteY0"/>
              </a:cxn>
              <a:cxn ang="0">
                <a:pos x="connsiteX1" y="connsiteY1"/>
              </a:cxn>
              <a:cxn ang="0">
                <a:pos x="connsiteX2" y="connsiteY2"/>
              </a:cxn>
              <a:cxn ang="0">
                <a:pos x="connsiteX3" y="connsiteY3"/>
              </a:cxn>
            </a:cxnLst>
            <a:rect l="l" t="t" r="r" b="b"/>
            <a:pathLst>
              <a:path w="1745277" h="3120272">
                <a:moveTo>
                  <a:pt x="1519034" y="0"/>
                </a:moveTo>
                <a:cubicBezTo>
                  <a:pt x="741322" y="503548"/>
                  <a:pt x="-36389" y="1007097"/>
                  <a:pt x="1318" y="1527142"/>
                </a:cubicBezTo>
                <a:cubicBezTo>
                  <a:pt x="39025" y="2047187"/>
                  <a:pt x="1745277" y="3120272"/>
                  <a:pt x="1745277" y="3120272"/>
                </a:cubicBezTo>
                <a:lnTo>
                  <a:pt x="1745277" y="3120272"/>
                </a:lnTo>
              </a:path>
            </a:pathLst>
          </a:custGeom>
          <a:noFill/>
          <a:ln>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reeform 3"/>
          <p:cNvSpPr/>
          <p:nvPr/>
        </p:nvSpPr>
        <p:spPr>
          <a:xfrm>
            <a:off x="3382401" y="1807385"/>
            <a:ext cx="28281" cy="3120272"/>
          </a:xfrm>
          <a:custGeom>
            <a:avLst/>
            <a:gdLst>
              <a:gd name="connsiteX0" fmla="*/ 0 w 28281"/>
              <a:gd name="connsiteY0" fmla="*/ 0 h 3120272"/>
              <a:gd name="connsiteX1" fmla="*/ 28281 w 28281"/>
              <a:gd name="connsiteY1" fmla="*/ 3120272 h 3120272"/>
            </a:gdLst>
            <a:ahLst/>
            <a:cxnLst>
              <a:cxn ang="0">
                <a:pos x="connsiteX0" y="connsiteY0"/>
              </a:cxn>
              <a:cxn ang="0">
                <a:pos x="connsiteX1" y="connsiteY1"/>
              </a:cxn>
            </a:cxnLst>
            <a:rect l="l" t="t" r="r" b="b"/>
            <a:pathLst>
              <a:path w="28281" h="3120272">
                <a:moveTo>
                  <a:pt x="0" y="0"/>
                </a:moveTo>
                <a:lnTo>
                  <a:pt x="28281" y="3120272"/>
                </a:lnTo>
              </a:path>
            </a:pathLst>
          </a:custGeom>
          <a:noFill/>
          <a:ln>
            <a:solidFill>
              <a:srgbClr val="FF00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4"/>
          <p:cNvSpPr/>
          <p:nvPr/>
        </p:nvSpPr>
        <p:spPr>
          <a:xfrm>
            <a:off x="3486096" y="1779104"/>
            <a:ext cx="1746364" cy="3205114"/>
          </a:xfrm>
          <a:custGeom>
            <a:avLst/>
            <a:gdLst>
              <a:gd name="connsiteX0" fmla="*/ 301658 w 1746364"/>
              <a:gd name="connsiteY0" fmla="*/ 0 h 3205114"/>
              <a:gd name="connsiteX1" fmla="*/ 1743959 w 1746364"/>
              <a:gd name="connsiteY1" fmla="*/ 1395167 h 3205114"/>
              <a:gd name="connsiteX2" fmla="*/ 0 w 1746364"/>
              <a:gd name="connsiteY2" fmla="*/ 3205114 h 3205114"/>
            </a:gdLst>
            <a:ahLst/>
            <a:cxnLst>
              <a:cxn ang="0">
                <a:pos x="connsiteX0" y="connsiteY0"/>
              </a:cxn>
              <a:cxn ang="0">
                <a:pos x="connsiteX1" y="connsiteY1"/>
              </a:cxn>
              <a:cxn ang="0">
                <a:pos x="connsiteX2" y="connsiteY2"/>
              </a:cxn>
            </a:cxnLst>
            <a:rect l="l" t="t" r="r" b="b"/>
            <a:pathLst>
              <a:path w="1746364" h="3205114">
                <a:moveTo>
                  <a:pt x="301658" y="0"/>
                </a:moveTo>
                <a:cubicBezTo>
                  <a:pt x="1047946" y="430490"/>
                  <a:pt x="1794235" y="860981"/>
                  <a:pt x="1743959" y="1395167"/>
                </a:cubicBezTo>
                <a:cubicBezTo>
                  <a:pt x="1693683" y="1929353"/>
                  <a:pt x="846841" y="2567233"/>
                  <a:pt x="0" y="3205114"/>
                </a:cubicBezTo>
              </a:path>
            </a:pathLst>
          </a:custGeom>
          <a:noFill/>
          <a:ln>
            <a:solidFill>
              <a:schemeClr val="accent2">
                <a:lumMod val="75000"/>
              </a:schemeClr>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09466" name="Group 218"/>
          <p:cNvGraphicFramePr>
            <a:graphicFrameLocks noGrp="1"/>
          </p:cNvGraphicFramePr>
          <p:nvPr>
            <p:extLst>
              <p:ext uri="{D42A27DB-BD31-4B8C-83A1-F6EECF244321}">
                <p14:modId xmlns:p14="http://schemas.microsoft.com/office/powerpoint/2010/main" xmlns="" val="4242057003"/>
              </p:ext>
            </p:extLst>
          </p:nvPr>
        </p:nvGraphicFramePr>
        <p:xfrm>
          <a:off x="467544" y="5301208"/>
          <a:ext cx="8242300" cy="1402080"/>
        </p:xfrm>
        <a:graphic>
          <a:graphicData uri="http://schemas.openxmlformats.org/drawingml/2006/table">
            <a:tbl>
              <a:tblPr/>
              <a:tblGrid>
                <a:gridCol w="969963"/>
                <a:gridCol w="820737"/>
                <a:gridCol w="846138"/>
                <a:gridCol w="969962"/>
                <a:gridCol w="927100"/>
                <a:gridCol w="849313"/>
                <a:gridCol w="571500"/>
                <a:gridCol w="1050925"/>
                <a:gridCol w="1236662"/>
              </a:tblGrid>
              <a:tr h="316390">
                <a:tc>
                  <a:txBody>
                    <a:bodyPr/>
                    <a:lstStyle/>
                    <a:p>
                      <a:pPr marL="0" marR="0" lvl="0" indent="0" algn="ctr"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100" b="1" i="0" u="none" strike="noStrike" cap="none" normalizeH="0" baseline="0" dirty="0" smtClean="0">
                          <a:ln>
                            <a:noFill/>
                          </a:ln>
                          <a:solidFill>
                            <a:srgbClr val="000000"/>
                          </a:solidFill>
                          <a:effectLst/>
                          <a:latin typeface="Arial" charset="0"/>
                          <a:ea typeface="Gulim" pitchFamily="34" charset="-127"/>
                        </a:rPr>
                        <a:t>Network Type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100" b="1" i="0" u="none" strike="noStrike" cap="none" normalizeH="0" baseline="0" smtClean="0">
                          <a:ln>
                            <a:noFill/>
                          </a:ln>
                          <a:solidFill>
                            <a:srgbClr val="000000"/>
                          </a:solidFill>
                          <a:effectLst/>
                          <a:latin typeface="Arial" charset="0"/>
                          <a:ea typeface="Gulim" pitchFamily="34" charset="-127"/>
                        </a:rPr>
                        <a:t>SSID/ Cell ID</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100" b="1" i="0" u="none" strike="noStrike" cap="none" normalizeH="0" baseline="0" smtClean="0">
                          <a:ln>
                            <a:noFill/>
                          </a:ln>
                          <a:solidFill>
                            <a:srgbClr val="000000"/>
                          </a:solidFill>
                          <a:effectLst/>
                          <a:latin typeface="Arial" charset="0"/>
                          <a:ea typeface="Gulim" pitchFamily="34" charset="-127"/>
                        </a:rPr>
                        <a:t>BSSID</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100" b="1" i="0" u="none" strike="noStrike" cap="none" normalizeH="0" baseline="0" smtClean="0">
                          <a:ln>
                            <a:noFill/>
                          </a:ln>
                          <a:solidFill>
                            <a:srgbClr val="000000"/>
                          </a:solidFill>
                          <a:effectLst/>
                          <a:latin typeface="Arial" charset="0"/>
                          <a:ea typeface="Gulim" pitchFamily="34" charset="-127"/>
                        </a:rPr>
                        <a:t>Operator</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100" b="1" i="0" u="none" strike="noStrike" cap="none" normalizeH="0" baseline="0" smtClean="0">
                          <a:ln>
                            <a:noFill/>
                          </a:ln>
                          <a:solidFill>
                            <a:srgbClr val="000000"/>
                          </a:solidFill>
                          <a:effectLst/>
                          <a:latin typeface="Arial" charset="0"/>
                          <a:ea typeface="Gulim" pitchFamily="34" charset="-127"/>
                        </a:rPr>
                        <a:t>Security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100" b="1" i="0" u="none" strike="noStrike" cap="none" normalizeH="0" baseline="0" dirty="0" smtClean="0">
                          <a:ln>
                            <a:noFill/>
                          </a:ln>
                          <a:solidFill>
                            <a:srgbClr val="000000"/>
                          </a:solidFill>
                          <a:effectLst/>
                          <a:latin typeface="Arial" charset="0"/>
                          <a:ea typeface="Gulim" pitchFamily="34" charset="-127"/>
                        </a:rPr>
                        <a:t>Channel</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100" b="1" i="0" u="none" strike="noStrike" cap="none" normalizeH="0" baseline="0" smtClean="0">
                          <a:ln>
                            <a:noFill/>
                          </a:ln>
                          <a:solidFill>
                            <a:srgbClr val="000000"/>
                          </a:solidFill>
                          <a:effectLst/>
                          <a:latin typeface="Arial" charset="0"/>
                          <a:ea typeface="Gulim" pitchFamily="34" charset="-127"/>
                        </a:rPr>
                        <a:t>QoS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100" b="1" i="0" u="none" strike="noStrike" cap="none" normalizeH="0" baseline="0" dirty="0" smtClean="0">
                          <a:ln>
                            <a:noFill/>
                          </a:ln>
                          <a:solidFill>
                            <a:srgbClr val="000000"/>
                          </a:solidFill>
                          <a:effectLst/>
                          <a:latin typeface="Arial" charset="0"/>
                          <a:ea typeface="Gulim" pitchFamily="34" charset="-127"/>
                        </a:rPr>
                        <a:t>Higher layer Service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100" b="1" i="0" u="none" strike="noStrike" cap="none" normalizeH="0" baseline="0" dirty="0" smtClean="0">
                          <a:ln>
                            <a:noFill/>
                          </a:ln>
                          <a:solidFill>
                            <a:srgbClr val="000000"/>
                          </a:solidFill>
                          <a:effectLst/>
                          <a:latin typeface="Arial" charset="0"/>
                          <a:ea typeface="Gulim" pitchFamily="34" charset="-127"/>
                        </a:rPr>
                        <a:t>Data Rate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folHlink"/>
                    </a:solidFill>
                  </a:tcPr>
                </a:tc>
              </a:tr>
              <a:tr h="180794">
                <a:tc>
                  <a:txBody>
                    <a:bodyPr/>
                    <a:lstStyle/>
                    <a:p>
                      <a:pPr marL="0" marR="0" lvl="0" indent="0" algn="ctr"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000" b="1" i="0" u="none" strike="noStrike" cap="none" normalizeH="0" baseline="0" dirty="0" smtClean="0">
                          <a:ln>
                            <a:noFill/>
                          </a:ln>
                          <a:solidFill>
                            <a:srgbClr val="000000"/>
                          </a:solidFill>
                          <a:effectLst/>
                          <a:latin typeface="Arial" charset="0"/>
                          <a:ea typeface="Gulim" pitchFamily="34" charset="-127"/>
                        </a:rPr>
                        <a:t>GSM/HSPA</a:t>
                      </a:r>
                      <a:endParaRPr kumimoji="0" lang="en-US" altLang="ko-KR" sz="600" b="1" i="0" u="none" strike="noStrike" cap="none" normalizeH="0" baseline="0" dirty="0" smtClean="0">
                        <a:ln>
                          <a:noFill/>
                        </a:ln>
                        <a:solidFill>
                          <a:srgbClr val="000000"/>
                        </a:solidFill>
                        <a:effectLst/>
                        <a:latin typeface="Arial" charset="0"/>
                        <a:ea typeface="Gulim" pitchFamily="34" charset="-127"/>
                      </a:endParaRPr>
                    </a:p>
                  </a:txBody>
                  <a:tcPr horzOverflow="overflow">
                    <a:lnL w="28575" cap="flat" cmpd="sng" algn="ctr">
                      <a:solidFill>
                        <a:schemeClr val="tx1"/>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bg2"/>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000" b="1" i="0" u="none" strike="noStrike" cap="none" normalizeH="0" baseline="0" dirty="0" smtClean="0">
                          <a:ln>
                            <a:noFill/>
                          </a:ln>
                          <a:solidFill>
                            <a:srgbClr val="000000"/>
                          </a:solidFill>
                          <a:effectLst/>
                          <a:latin typeface="Arial" charset="0"/>
                          <a:ea typeface="Gulim" pitchFamily="34" charset="-127"/>
                        </a:rPr>
                        <a:t>13989</a:t>
                      </a:r>
                    </a:p>
                  </a:txBody>
                  <a:tcP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bg2"/>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000" b="1" i="0" u="none" strike="noStrike" cap="none" normalizeH="0" baseline="0" smtClean="0">
                          <a:ln>
                            <a:noFill/>
                          </a:ln>
                          <a:solidFill>
                            <a:srgbClr val="000000"/>
                          </a:solidFill>
                          <a:effectLst/>
                          <a:latin typeface="Arial" charset="0"/>
                          <a:ea typeface="Gulim" pitchFamily="34" charset="-127"/>
                        </a:rPr>
                        <a:t>N/A</a:t>
                      </a:r>
                      <a:endParaRPr kumimoji="0" lang="en-US" altLang="ko-KR" sz="600" b="1" i="0" u="none" strike="noStrike" cap="none" normalizeH="0" baseline="0" smtClean="0">
                        <a:ln>
                          <a:noFill/>
                        </a:ln>
                        <a:solidFill>
                          <a:srgbClr val="000000"/>
                        </a:solidFill>
                        <a:effectLst/>
                        <a:latin typeface="Arial" charset="0"/>
                        <a:ea typeface="Gulim" pitchFamily="34" charset="-127"/>
                      </a:endParaRPr>
                    </a:p>
                  </a:txBody>
                  <a:tcP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bg2"/>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000" b="1" i="0" u="none" strike="noStrike" cap="none" normalizeH="0" baseline="0" dirty="0" smtClean="0">
                          <a:ln>
                            <a:noFill/>
                          </a:ln>
                          <a:solidFill>
                            <a:srgbClr val="000000"/>
                          </a:solidFill>
                          <a:effectLst/>
                          <a:latin typeface="Arial" charset="0"/>
                          <a:ea typeface="Gulim" pitchFamily="34" charset="-127"/>
                        </a:rPr>
                        <a:t>Oper-1</a:t>
                      </a:r>
                      <a:endParaRPr kumimoji="0" lang="en-US" altLang="ko-KR" sz="1900" b="1" i="0" u="none" strike="noStrike" cap="none" normalizeH="0" baseline="0" dirty="0" smtClean="0">
                        <a:ln>
                          <a:noFill/>
                        </a:ln>
                        <a:solidFill>
                          <a:srgbClr val="000000"/>
                        </a:solidFill>
                        <a:effectLst/>
                        <a:latin typeface="Arial" charset="0"/>
                        <a:ea typeface="Gulim" pitchFamily="34" charset="-127"/>
                      </a:endParaRPr>
                    </a:p>
                  </a:txBody>
                  <a:tcP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bg2"/>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000" b="1" i="0" u="none" strike="noStrike" cap="none" normalizeH="0" baseline="0" dirty="0" smtClean="0">
                          <a:ln>
                            <a:noFill/>
                          </a:ln>
                          <a:solidFill>
                            <a:srgbClr val="000000"/>
                          </a:solidFill>
                          <a:effectLst/>
                          <a:latin typeface="Arial" charset="0"/>
                          <a:ea typeface="Gulim" pitchFamily="34" charset="-127"/>
                        </a:rPr>
                        <a:t>UMTS/AKA</a:t>
                      </a:r>
                    </a:p>
                  </a:txBody>
                  <a:tcP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bg2"/>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000" b="1" i="0" u="none" strike="noStrike" cap="none" normalizeH="0" baseline="0" smtClean="0">
                          <a:ln>
                            <a:noFill/>
                          </a:ln>
                          <a:solidFill>
                            <a:srgbClr val="000000"/>
                          </a:solidFill>
                          <a:effectLst/>
                          <a:latin typeface="Arial" charset="0"/>
                          <a:ea typeface="Gulim" pitchFamily="34" charset="-127"/>
                        </a:rPr>
                        <a:t>1900</a:t>
                      </a:r>
                      <a:endParaRPr kumimoji="0" lang="en-US" altLang="ko-KR" sz="600" b="1" i="0" u="none" strike="noStrike" cap="none" normalizeH="0" baseline="0" smtClean="0">
                        <a:ln>
                          <a:noFill/>
                        </a:ln>
                        <a:solidFill>
                          <a:srgbClr val="000000"/>
                        </a:solidFill>
                        <a:effectLst/>
                        <a:latin typeface="Arial" charset="0"/>
                        <a:ea typeface="Gulim" pitchFamily="34" charset="-127"/>
                      </a:endParaRPr>
                    </a:p>
                  </a:txBody>
                  <a:tcP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bg2"/>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000" b="1" i="0" u="none" strike="noStrike" cap="none" normalizeH="0" baseline="0" smtClean="0">
                          <a:ln>
                            <a:noFill/>
                          </a:ln>
                          <a:solidFill>
                            <a:srgbClr val="000000"/>
                          </a:solidFill>
                          <a:effectLst/>
                          <a:latin typeface="Arial" charset="0"/>
                          <a:ea typeface="Gulim" pitchFamily="34" charset="-127"/>
                        </a:rPr>
                        <a:t>N/A</a:t>
                      </a:r>
                    </a:p>
                  </a:txBody>
                  <a:tcP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bg2"/>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000" b="1" i="0" u="none" strike="noStrike" cap="none" normalizeH="0" baseline="0" dirty="0" smtClean="0">
                          <a:ln>
                            <a:noFill/>
                          </a:ln>
                          <a:solidFill>
                            <a:srgbClr val="000000"/>
                          </a:solidFill>
                          <a:effectLst/>
                          <a:latin typeface="Arial" charset="0"/>
                          <a:ea typeface="Gulim" pitchFamily="34" charset="-127"/>
                        </a:rPr>
                        <a:t>E911</a:t>
                      </a:r>
                      <a:endParaRPr kumimoji="0" lang="en-US" altLang="ko-KR" sz="1900" b="1" i="0" u="none" strike="noStrike" cap="none" normalizeH="0" baseline="0" dirty="0" smtClean="0">
                        <a:ln>
                          <a:noFill/>
                        </a:ln>
                        <a:solidFill>
                          <a:srgbClr val="000000"/>
                        </a:solidFill>
                        <a:effectLst/>
                        <a:latin typeface="Arial" charset="0"/>
                        <a:ea typeface="Gulim" pitchFamily="34" charset="-127"/>
                      </a:endParaRPr>
                    </a:p>
                  </a:txBody>
                  <a:tcP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bg2"/>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000" b="1" i="0" u="none" strike="noStrike" cap="none" normalizeH="0" baseline="0" dirty="0" smtClean="0">
                          <a:ln>
                            <a:noFill/>
                          </a:ln>
                          <a:solidFill>
                            <a:srgbClr val="000000"/>
                          </a:solidFill>
                          <a:effectLst/>
                          <a:latin typeface="Arial" charset="0"/>
                          <a:ea typeface="Gulim" pitchFamily="34" charset="-127"/>
                        </a:rPr>
                        <a:t>9.6 Kbps</a:t>
                      </a:r>
                    </a:p>
                  </a:txBody>
                  <a:tcPr horzOverflow="overflow">
                    <a:lnL w="12700" cap="flat" cmpd="sng" algn="ctr">
                      <a:solidFill>
                        <a:schemeClr val="bg2"/>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bg2"/>
                      </a:solidFill>
                      <a:prstDash val="solid"/>
                      <a:round/>
                      <a:headEnd type="none" w="med" len="med"/>
                      <a:tailEnd type="none" w="med" len="med"/>
                    </a:lnB>
                    <a:lnTlToBr>
                      <a:noFill/>
                    </a:lnTlToBr>
                    <a:lnBlToTr>
                      <a:noFill/>
                    </a:lnBlToTr>
                    <a:solidFill>
                      <a:srgbClr val="FFFFCC"/>
                    </a:solidFill>
                  </a:tcPr>
                </a:tc>
              </a:tr>
              <a:tr h="180794">
                <a:tc>
                  <a:txBody>
                    <a:bodyPr/>
                    <a:lstStyle/>
                    <a:p>
                      <a:pPr marL="0" marR="0" lvl="0" indent="0" algn="ctr"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000" b="1" i="0" u="none" strike="noStrike" cap="none" normalizeH="0" baseline="0" dirty="0" smtClean="0">
                          <a:ln>
                            <a:noFill/>
                          </a:ln>
                          <a:solidFill>
                            <a:srgbClr val="000000"/>
                          </a:solidFill>
                          <a:effectLst/>
                          <a:latin typeface="Arial" charset="0"/>
                          <a:ea typeface="Gulim" pitchFamily="34" charset="-127"/>
                        </a:rPr>
                        <a:t>LTE</a:t>
                      </a:r>
                    </a:p>
                  </a:txBody>
                  <a:tcPr horzOverflow="overflow">
                    <a:lnL w="28575" cap="flat" cmpd="sng" algn="ctr">
                      <a:solidFill>
                        <a:schemeClr val="tx1"/>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000" b="1" i="0" u="none" strike="noStrike" cap="none" normalizeH="0" baseline="0" dirty="0" smtClean="0">
                          <a:ln>
                            <a:noFill/>
                          </a:ln>
                          <a:solidFill>
                            <a:srgbClr val="000000"/>
                          </a:solidFill>
                          <a:effectLst/>
                          <a:latin typeface="Arial" charset="0"/>
                          <a:ea typeface="Gulim" pitchFamily="34" charset="-127"/>
                        </a:rPr>
                        <a:t>12345</a:t>
                      </a:r>
                    </a:p>
                  </a:txBody>
                  <a:tcP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000" b="1" i="0" u="none" strike="noStrike" cap="none" normalizeH="0" baseline="0" dirty="0" smtClean="0">
                          <a:ln>
                            <a:noFill/>
                          </a:ln>
                          <a:solidFill>
                            <a:srgbClr val="000000"/>
                          </a:solidFill>
                          <a:effectLst/>
                          <a:latin typeface="Arial" charset="0"/>
                          <a:ea typeface="Gulim" pitchFamily="34" charset="-127"/>
                        </a:rPr>
                        <a:t>N/A</a:t>
                      </a:r>
                    </a:p>
                  </a:txBody>
                  <a:tcP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000" b="1" i="0" u="none" strike="noStrike" cap="none" normalizeH="0" baseline="0" dirty="0" smtClean="0">
                          <a:ln>
                            <a:noFill/>
                          </a:ln>
                          <a:solidFill>
                            <a:srgbClr val="000000"/>
                          </a:solidFill>
                          <a:effectLst/>
                          <a:latin typeface="Arial" charset="0"/>
                          <a:ea typeface="Gulim" pitchFamily="34" charset="-127"/>
                        </a:rPr>
                        <a:t>Oper-2</a:t>
                      </a:r>
                    </a:p>
                  </a:txBody>
                  <a:tcP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000" b="1" i="0" u="none" strike="noStrike" cap="none" normalizeH="0" baseline="0" dirty="0" smtClean="0">
                          <a:ln>
                            <a:noFill/>
                          </a:ln>
                          <a:solidFill>
                            <a:srgbClr val="000000"/>
                          </a:solidFill>
                          <a:effectLst/>
                          <a:latin typeface="Arial" charset="0"/>
                          <a:ea typeface="Gulim" pitchFamily="34" charset="-127"/>
                        </a:rPr>
                        <a:t>UMTS/AKA</a:t>
                      </a:r>
                    </a:p>
                  </a:txBody>
                  <a:tcP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000" b="1" i="0" u="none" strike="noStrike" cap="none" normalizeH="0" baseline="0" dirty="0" smtClean="0">
                          <a:ln>
                            <a:noFill/>
                          </a:ln>
                          <a:solidFill>
                            <a:srgbClr val="000000"/>
                          </a:solidFill>
                          <a:effectLst/>
                          <a:latin typeface="Arial" charset="0"/>
                          <a:ea typeface="Gulim" pitchFamily="34" charset="-127"/>
                        </a:rPr>
                        <a:t>700 </a:t>
                      </a:r>
                    </a:p>
                  </a:txBody>
                  <a:tcP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000" b="1" i="0" u="none" strike="noStrike" cap="none" normalizeH="0" baseline="0" dirty="0" smtClean="0">
                          <a:ln>
                            <a:noFill/>
                          </a:ln>
                          <a:solidFill>
                            <a:srgbClr val="000000"/>
                          </a:solidFill>
                          <a:effectLst/>
                          <a:latin typeface="Arial" charset="0"/>
                          <a:ea typeface="Gulim" pitchFamily="34" charset="-127"/>
                        </a:rPr>
                        <a:t>N/A</a:t>
                      </a:r>
                    </a:p>
                  </a:txBody>
                  <a:tcP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000" b="1" i="0" u="none" strike="noStrike" cap="none" normalizeH="0" baseline="0" dirty="0" smtClean="0">
                          <a:ln>
                            <a:noFill/>
                          </a:ln>
                          <a:solidFill>
                            <a:srgbClr val="000000"/>
                          </a:solidFill>
                          <a:effectLst/>
                          <a:latin typeface="Arial" charset="0"/>
                          <a:ea typeface="Gulim" pitchFamily="34" charset="-127"/>
                        </a:rPr>
                        <a:t>E911</a:t>
                      </a:r>
                    </a:p>
                  </a:txBody>
                  <a:tcP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000" b="1" i="0" u="none" strike="noStrike" cap="none" normalizeH="0" baseline="0" dirty="0" smtClean="0">
                          <a:ln>
                            <a:noFill/>
                          </a:ln>
                          <a:solidFill>
                            <a:srgbClr val="000000"/>
                          </a:solidFill>
                          <a:effectLst/>
                          <a:latin typeface="Arial" charset="0"/>
                          <a:ea typeface="Gulim" pitchFamily="34" charset="-127"/>
                        </a:rPr>
                        <a:t>40Mbps</a:t>
                      </a:r>
                    </a:p>
                  </a:txBody>
                  <a:tcPr horzOverflow="overflow">
                    <a:lnL w="12700" cap="flat" cmpd="sng" algn="ctr">
                      <a:solidFill>
                        <a:schemeClr val="bg2"/>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rgbClr val="FFFFCC"/>
                    </a:solidFill>
                  </a:tcPr>
                </a:tc>
              </a:tr>
              <a:tr h="180794">
                <a:tc>
                  <a:txBody>
                    <a:bodyPr/>
                    <a:lstStyle/>
                    <a:p>
                      <a:pPr marL="0" marR="0" lvl="0" indent="0" algn="ctr"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000" b="1" i="0" u="none" strike="noStrike" cap="none" normalizeH="0" baseline="0" dirty="0" smtClean="0">
                          <a:ln>
                            <a:noFill/>
                          </a:ln>
                          <a:solidFill>
                            <a:srgbClr val="000000"/>
                          </a:solidFill>
                          <a:effectLst/>
                          <a:latin typeface="Arial" charset="0"/>
                          <a:ea typeface="Gulim" pitchFamily="34" charset="-127"/>
                        </a:rPr>
                        <a:t>802.11</a:t>
                      </a:r>
                    </a:p>
                  </a:txBody>
                  <a:tcPr horzOverflow="overflow">
                    <a:lnL w="28575" cap="flat" cmpd="sng" algn="ctr">
                      <a:solidFill>
                        <a:schemeClr val="tx1"/>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000" b="1" i="0" u="none" strike="noStrike" cap="none" normalizeH="0" baseline="0" smtClean="0">
                          <a:ln>
                            <a:noFill/>
                          </a:ln>
                          <a:solidFill>
                            <a:srgbClr val="000000"/>
                          </a:solidFill>
                          <a:effectLst/>
                          <a:latin typeface="Arial" charset="0"/>
                          <a:ea typeface="Gulim" pitchFamily="34" charset="-127"/>
                        </a:rPr>
                        <a:t>Enterprise</a:t>
                      </a:r>
                    </a:p>
                  </a:txBody>
                  <a:tcP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000" b="1" i="0" u="none" strike="noStrike" cap="none" normalizeH="0" baseline="0" smtClean="0">
                          <a:ln>
                            <a:noFill/>
                          </a:ln>
                          <a:solidFill>
                            <a:srgbClr val="000000"/>
                          </a:solidFill>
                          <a:effectLst/>
                          <a:latin typeface="Arial" charset="0"/>
                          <a:ea typeface="Gulim" pitchFamily="34" charset="-127"/>
                        </a:rPr>
                        <a:t>00:00:…</a:t>
                      </a:r>
                    </a:p>
                  </a:txBody>
                  <a:tcP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000" b="1" i="0" u="none" strike="noStrike" cap="none" normalizeH="0" baseline="0" dirty="0" smtClean="0">
                          <a:ln>
                            <a:noFill/>
                          </a:ln>
                          <a:solidFill>
                            <a:srgbClr val="000000"/>
                          </a:solidFill>
                          <a:effectLst/>
                          <a:latin typeface="Arial" charset="0"/>
                          <a:ea typeface="Gulim" pitchFamily="34" charset="-127"/>
                        </a:rPr>
                        <a:t>Oper-3</a:t>
                      </a:r>
                    </a:p>
                  </a:txBody>
                  <a:tcP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000" b="1" i="0" u="none" strike="noStrike" cap="none" normalizeH="0" baseline="0" dirty="0" smtClean="0">
                          <a:ln>
                            <a:noFill/>
                          </a:ln>
                          <a:solidFill>
                            <a:srgbClr val="000000"/>
                          </a:solidFill>
                          <a:effectLst/>
                          <a:latin typeface="Arial" charset="0"/>
                          <a:ea typeface="Gulim" pitchFamily="34" charset="-127"/>
                        </a:rPr>
                        <a:t>802.11i</a:t>
                      </a:r>
                    </a:p>
                  </a:txBody>
                  <a:tcP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000" b="1" i="0" u="none" strike="noStrike" cap="none" normalizeH="0" baseline="0" smtClean="0">
                          <a:ln>
                            <a:noFill/>
                          </a:ln>
                          <a:solidFill>
                            <a:srgbClr val="000000"/>
                          </a:solidFill>
                          <a:effectLst/>
                          <a:latin typeface="Arial" charset="0"/>
                          <a:ea typeface="Gulim" pitchFamily="34" charset="-127"/>
                        </a:rPr>
                        <a:t>6</a:t>
                      </a:r>
                    </a:p>
                  </a:txBody>
                  <a:tcP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000" b="1" i="0" u="none" strike="noStrike" cap="none" normalizeH="0" baseline="0" dirty="0" smtClean="0">
                          <a:ln>
                            <a:noFill/>
                          </a:ln>
                          <a:solidFill>
                            <a:srgbClr val="000000"/>
                          </a:solidFill>
                          <a:effectLst/>
                          <a:latin typeface="Arial" charset="0"/>
                          <a:ea typeface="Gulim" pitchFamily="34" charset="-127"/>
                        </a:rPr>
                        <a:t>N/A</a:t>
                      </a:r>
                    </a:p>
                  </a:txBody>
                  <a:tcP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000" b="1" i="0" u="none" strike="noStrike" cap="none" normalizeH="0" baseline="0" dirty="0" smtClean="0">
                          <a:ln>
                            <a:noFill/>
                          </a:ln>
                          <a:solidFill>
                            <a:srgbClr val="000000"/>
                          </a:solidFill>
                          <a:effectLst/>
                          <a:latin typeface="Arial" charset="0"/>
                          <a:ea typeface="Gulim" pitchFamily="34" charset="-127"/>
                        </a:rPr>
                        <a:t>VPN</a:t>
                      </a:r>
                    </a:p>
                  </a:txBody>
                  <a:tcP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000" b="1" i="0" u="none" strike="noStrike" cap="none" normalizeH="0" baseline="0" dirty="0" smtClean="0">
                          <a:ln>
                            <a:noFill/>
                          </a:ln>
                          <a:solidFill>
                            <a:srgbClr val="000000"/>
                          </a:solidFill>
                          <a:effectLst/>
                          <a:latin typeface="Arial" charset="0"/>
                          <a:ea typeface="Gulim" pitchFamily="34" charset="-127"/>
                        </a:rPr>
                        <a:t>54 Mbps</a:t>
                      </a:r>
                    </a:p>
                  </a:txBody>
                  <a:tcPr horzOverflow="overflow">
                    <a:lnL w="12700" cap="flat" cmpd="sng" algn="ctr">
                      <a:solidFill>
                        <a:schemeClr val="bg2"/>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rgbClr val="FFFFCC"/>
                    </a:solidFill>
                  </a:tcPr>
                </a:tc>
              </a:tr>
              <a:tr h="180794">
                <a:tc>
                  <a:txBody>
                    <a:bodyPr/>
                    <a:lstStyle/>
                    <a:p>
                      <a:pPr marL="0" marR="0" lvl="0" indent="0" algn="ctr"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000" b="1" i="0" u="none" strike="noStrike" cap="none" normalizeH="0" baseline="0" dirty="0" smtClean="0">
                          <a:ln>
                            <a:noFill/>
                          </a:ln>
                          <a:solidFill>
                            <a:srgbClr val="000000"/>
                          </a:solidFill>
                          <a:effectLst/>
                          <a:latin typeface="Arial" charset="0"/>
                          <a:ea typeface="Gulim" pitchFamily="34" charset="-127"/>
                        </a:rPr>
                        <a:t>802.16e</a:t>
                      </a:r>
                    </a:p>
                  </a:txBody>
                  <a:tcPr horzOverflow="overflow">
                    <a:lnL w="28575" cap="flat" cmpd="sng" algn="ctr">
                      <a:solidFill>
                        <a:schemeClr val="tx1"/>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bg2"/>
                      </a:solidFill>
                      <a:prstDash val="solid"/>
                      <a:round/>
                      <a:headEnd type="none" w="med" len="med"/>
                      <a:tailEnd type="none" w="med" len="med"/>
                    </a:lnT>
                    <a:lnB w="28575"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000" b="1" i="0" u="none" strike="noStrike" cap="none" normalizeH="0" baseline="0" dirty="0" smtClean="0">
                          <a:ln>
                            <a:noFill/>
                          </a:ln>
                          <a:solidFill>
                            <a:srgbClr val="000000"/>
                          </a:solidFill>
                          <a:effectLst/>
                          <a:latin typeface="Arial" charset="0"/>
                          <a:ea typeface="Gulim" pitchFamily="34" charset="-127"/>
                        </a:rPr>
                        <a:t>3456</a:t>
                      </a:r>
                    </a:p>
                  </a:txBody>
                  <a:tcP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bg2"/>
                      </a:solidFill>
                      <a:prstDash val="solid"/>
                      <a:round/>
                      <a:headEnd type="none" w="med" len="med"/>
                      <a:tailEnd type="none" w="med" len="med"/>
                    </a:lnT>
                    <a:lnB w="28575"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000" b="1" i="0" u="none" strike="noStrike" cap="none" normalizeH="0" baseline="0" dirty="0" smtClean="0">
                          <a:ln>
                            <a:noFill/>
                          </a:ln>
                          <a:solidFill>
                            <a:srgbClr val="000000"/>
                          </a:solidFill>
                          <a:effectLst/>
                          <a:latin typeface="Arial" charset="0"/>
                          <a:ea typeface="Gulim" pitchFamily="34" charset="-127"/>
                        </a:rPr>
                        <a:t>N/A</a:t>
                      </a:r>
                    </a:p>
                  </a:txBody>
                  <a:tcP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bg2"/>
                      </a:solidFill>
                      <a:prstDash val="solid"/>
                      <a:round/>
                      <a:headEnd type="none" w="med" len="med"/>
                      <a:tailEnd type="none" w="med" len="med"/>
                    </a:lnT>
                    <a:lnB w="28575"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000" b="1" i="0" u="none" strike="noStrike" cap="none" normalizeH="0" baseline="0" dirty="0" smtClean="0">
                          <a:ln>
                            <a:noFill/>
                          </a:ln>
                          <a:solidFill>
                            <a:srgbClr val="000000"/>
                          </a:solidFill>
                          <a:effectLst/>
                          <a:latin typeface="Arial" charset="0"/>
                          <a:ea typeface="Gulim" pitchFamily="34" charset="-127"/>
                        </a:rPr>
                        <a:t>Oper-4</a:t>
                      </a:r>
                    </a:p>
                  </a:txBody>
                  <a:tcP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bg2"/>
                      </a:solidFill>
                      <a:prstDash val="solid"/>
                      <a:round/>
                      <a:headEnd type="none" w="med" len="med"/>
                      <a:tailEnd type="none" w="med" len="med"/>
                    </a:lnT>
                    <a:lnB w="28575"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000" b="1" i="0" u="none" strike="noStrike" cap="none" normalizeH="0" baseline="0" dirty="0" smtClean="0">
                          <a:ln>
                            <a:noFill/>
                          </a:ln>
                          <a:solidFill>
                            <a:srgbClr val="000000"/>
                          </a:solidFill>
                          <a:effectLst/>
                          <a:latin typeface="Arial" charset="0"/>
                          <a:ea typeface="Gulim" pitchFamily="34" charset="-127"/>
                        </a:rPr>
                        <a:t>PKM</a:t>
                      </a:r>
                    </a:p>
                  </a:txBody>
                  <a:tcP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bg2"/>
                      </a:solidFill>
                      <a:prstDash val="solid"/>
                      <a:round/>
                      <a:headEnd type="none" w="med" len="med"/>
                      <a:tailEnd type="none" w="med" len="med"/>
                    </a:lnT>
                    <a:lnB w="28575"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000" b="1" i="0" u="none" strike="noStrike" cap="none" normalizeH="0" baseline="0" smtClean="0">
                          <a:ln>
                            <a:noFill/>
                          </a:ln>
                          <a:solidFill>
                            <a:srgbClr val="000000"/>
                          </a:solidFill>
                          <a:effectLst/>
                          <a:latin typeface="Arial" charset="0"/>
                          <a:ea typeface="Gulim" pitchFamily="34" charset="-127"/>
                        </a:rPr>
                        <a:t>11</a:t>
                      </a:r>
                    </a:p>
                  </a:txBody>
                  <a:tcP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bg2"/>
                      </a:solidFill>
                      <a:prstDash val="solid"/>
                      <a:round/>
                      <a:headEnd type="none" w="med" len="med"/>
                      <a:tailEnd type="none" w="med" len="med"/>
                    </a:lnT>
                    <a:lnB w="28575"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000" b="1" i="0" u="none" strike="noStrike" cap="none" normalizeH="0" baseline="0" dirty="0" smtClean="0">
                          <a:ln>
                            <a:noFill/>
                          </a:ln>
                          <a:solidFill>
                            <a:srgbClr val="000000"/>
                          </a:solidFill>
                          <a:effectLst/>
                          <a:latin typeface="Arial" charset="0"/>
                          <a:ea typeface="Gulim" pitchFamily="34" charset="-127"/>
                        </a:rPr>
                        <a:t>Yes</a:t>
                      </a:r>
                    </a:p>
                  </a:txBody>
                  <a:tcP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bg2"/>
                      </a:solidFill>
                      <a:prstDash val="solid"/>
                      <a:round/>
                      <a:headEnd type="none" w="med" len="med"/>
                      <a:tailEnd type="none" w="med" len="med"/>
                    </a:lnT>
                    <a:lnB w="28575"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000" b="1" i="0" u="none" strike="noStrike" cap="none" normalizeH="0" baseline="0" dirty="0" smtClean="0">
                          <a:ln>
                            <a:noFill/>
                          </a:ln>
                          <a:solidFill>
                            <a:srgbClr val="000000"/>
                          </a:solidFill>
                          <a:effectLst/>
                          <a:latin typeface="Arial" charset="0"/>
                          <a:ea typeface="Gulim" pitchFamily="34" charset="-127"/>
                        </a:rPr>
                        <a:t>VoIP</a:t>
                      </a:r>
                    </a:p>
                  </a:txBody>
                  <a:tcP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bg2"/>
                      </a:solidFill>
                      <a:prstDash val="solid"/>
                      <a:round/>
                      <a:headEnd type="none" w="med" len="med"/>
                      <a:tailEnd type="none" w="med" len="med"/>
                    </a:lnT>
                    <a:lnB w="28575"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000" b="1" i="0" u="none" strike="noStrike" cap="none" normalizeH="0" baseline="0" dirty="0" smtClean="0">
                          <a:ln>
                            <a:noFill/>
                          </a:ln>
                          <a:solidFill>
                            <a:srgbClr val="000000"/>
                          </a:solidFill>
                          <a:effectLst/>
                          <a:latin typeface="Arial" charset="0"/>
                          <a:ea typeface="Gulim" pitchFamily="34" charset="-127"/>
                        </a:rPr>
                        <a:t>40 Mbps</a:t>
                      </a:r>
                    </a:p>
                  </a:txBody>
                  <a:tcPr horzOverflow="overflow">
                    <a:lnL w="12700" cap="flat" cmpd="sng" algn="ctr">
                      <a:solidFill>
                        <a:schemeClr val="bg2"/>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bg2"/>
                      </a:solidFill>
                      <a:prstDash val="solid"/>
                      <a:round/>
                      <a:headEnd type="none" w="med" len="med"/>
                      <a:tailEnd type="none" w="med" len="med"/>
                    </a:lnT>
                    <a:lnB w="28575" cap="flat" cmpd="sng" algn="ctr">
                      <a:solidFill>
                        <a:schemeClr val="tx1"/>
                      </a:solidFill>
                      <a:prstDash val="solid"/>
                      <a:round/>
                      <a:headEnd type="none" w="sm" len="sm"/>
                      <a:tailEnd type="none" w="sm" len="sm"/>
                    </a:lnB>
                    <a:lnTlToBr>
                      <a:noFill/>
                    </a:lnTlToBr>
                    <a:lnBlToTr>
                      <a:noFill/>
                    </a:lnBlToTr>
                    <a:solidFill>
                      <a:srgbClr val="FFFFCC"/>
                    </a:solidFill>
                  </a:tcPr>
                </a:tc>
              </a:tr>
            </a:tbl>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09466"/>
                                        </p:tgtEl>
                                        <p:attrNameLst>
                                          <p:attrName>style.visibility</p:attrName>
                                        </p:attrNameLst>
                                      </p:cBhvr>
                                      <p:to>
                                        <p:strVal val="visible"/>
                                      </p:to>
                                    </p:set>
                                    <p:animEffect transition="in" filter="barn(inVertical)">
                                      <p:cBhvr>
                                        <p:cTn id="12" dur="500"/>
                                        <p:tgtEl>
                                          <p:spTgt spid="309466"/>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barn(inVertical)">
                                      <p:cBhvr>
                                        <p:cTn id="18" dur="500"/>
                                        <p:tgtEl>
                                          <p:spTgt spid="4"/>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arn(inVertical)">
                                      <p:cBhvr>
                                        <p:cTn id="2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5"/>
          <p:cNvSpPr>
            <a:spLocks noGrp="1"/>
          </p:cNvSpPr>
          <p:nvPr>
            <p:ph type="ctrTitle"/>
          </p:nvPr>
        </p:nvSpPr>
        <p:spPr/>
        <p:txBody>
          <a:bodyPr/>
          <a:lstStyle/>
          <a:p>
            <a:r>
              <a:rPr lang="en-US" altLang="ja-JP" dirty="0" smtClean="0">
                <a:ea typeface="ＭＳ Ｐゴシック" pitchFamily="50" charset="-128"/>
              </a:rPr>
              <a:t>IEEE 802.11u Overview</a:t>
            </a:r>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6.9|21.9|58.8|0.5|37.7|0.7|47|4|2.6"/>
</p:tagLst>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19977</TotalTime>
  <Words>923</Words>
  <Application>Microsoft Office PowerPoint</Application>
  <PresentationFormat>On-screen Show (4:3)</PresentationFormat>
  <Paragraphs>212</Paragraphs>
  <Slides>16</Slides>
  <Notes>16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blank presentation</vt:lpstr>
      <vt:lpstr>Visio</vt:lpstr>
      <vt:lpstr>Slide 1</vt:lpstr>
      <vt:lpstr>Slide 2</vt:lpstr>
      <vt:lpstr>Outline</vt:lpstr>
      <vt:lpstr>IEEE 802.21 Overview</vt:lpstr>
      <vt:lpstr>Handovers: Who makes the Decision ?</vt:lpstr>
      <vt:lpstr>IEEE 802.21. Overview</vt:lpstr>
      <vt:lpstr>IEEE 802.21 Services (Logical Diagram) </vt:lpstr>
      <vt:lpstr>Slide 8</vt:lpstr>
      <vt:lpstr>IEEE 802.11u Overview</vt:lpstr>
      <vt:lpstr>802.11u Interworking Functions</vt:lpstr>
      <vt:lpstr>Complementary 802.11/21  System Architecture</vt:lpstr>
      <vt:lpstr>802.21 Information Service Feature</vt:lpstr>
      <vt:lpstr>Similarities between 802.21 IS and 802.11</vt:lpstr>
      <vt:lpstr>Slide 14</vt:lpstr>
      <vt:lpstr>GAS/ANQP with MIH call Flow </vt:lpstr>
      <vt:lpstr>Conclusion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Juan Carlos Zuniga</cp:lastModifiedBy>
  <cp:revision>1237</cp:revision>
  <dcterms:created xsi:type="dcterms:W3CDTF">1601-01-01T00:00:00Z</dcterms:created>
  <dcterms:modified xsi:type="dcterms:W3CDTF">2012-03-13T00:45:15Z</dcterms:modified>
</cp:coreProperties>
</file>