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3"/>
  </p:notesMasterIdLst>
  <p:sldIdLst>
    <p:sldId id="331" r:id="rId2"/>
    <p:sldId id="332" r:id="rId3"/>
    <p:sldId id="417" r:id="rId4"/>
    <p:sldId id="418" r:id="rId5"/>
    <p:sldId id="423" r:id="rId6"/>
    <p:sldId id="414" r:id="rId7"/>
    <p:sldId id="427" r:id="rId8"/>
    <p:sldId id="411" r:id="rId9"/>
    <p:sldId id="400" r:id="rId10"/>
    <p:sldId id="412" r:id="rId11"/>
    <p:sldId id="413"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bir Das" initials="sda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9933"/>
    <a:srgbClr val="66FF99"/>
    <a:srgbClr val="CC0000"/>
    <a:srgbClr val="FF00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39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300EBEC8-294A-4D5F-A66B-CEE9505C579B}" type="slidenum">
              <a:rPr lang="ja-JP" altLang="en-US"/>
              <a:pPr/>
              <a:t>&lt;#&gt;</a:t>
            </a:fld>
            <a:endParaRPr lang="en-US" altLang="ja-JP"/>
          </a:p>
        </p:txBody>
      </p:sp>
    </p:spTree>
    <p:extLst>
      <p:ext uri="{BB962C8B-B14F-4D97-AF65-F5344CB8AC3E}">
        <p14:creationId xmlns="" xmlns:p14="http://schemas.microsoft.com/office/powerpoint/2010/main" val="775318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pPr/>
              <a:t>1</a:t>
            </a:fld>
            <a:endParaRPr lang="en-US" altLang="ja-JP"/>
          </a:p>
        </p:txBody>
      </p:sp>
      <p:sp>
        <p:nvSpPr>
          <p:cNvPr id="38915" name="Rectangle 2"/>
          <p:cNvSpPr>
            <a:spLocks noGrp="1" noRot="1" noChangeAspect="1" noChangeArrowheads="1" noTextEdit="1"/>
          </p:cNvSpPr>
          <p:nvPr>
            <p:ph type="sldImg"/>
          </p:nvPr>
        </p:nvSpPr>
        <p:spPr>
          <a:xfrm>
            <a:off x="1293813" y="795338"/>
            <a:ext cx="4271962" cy="3203575"/>
          </a:xfrm>
          <a:ln/>
        </p:spPr>
      </p:sp>
      <p:sp>
        <p:nvSpPr>
          <p:cNvPr id="38916"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11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pPr/>
              <a:t>2</a:t>
            </a:fld>
            <a:endParaRPr lang="en-US" altLang="ja-JP"/>
          </a:p>
        </p:txBody>
      </p:sp>
      <p:sp>
        <p:nvSpPr>
          <p:cNvPr id="39939" name="Rectangle 2"/>
          <p:cNvSpPr>
            <a:spLocks noGrp="1" noRot="1" noChangeAspect="1" noChangeArrowheads="1" noTextEdit="1"/>
          </p:cNvSpPr>
          <p:nvPr>
            <p:ph type="sldImg"/>
          </p:nvPr>
        </p:nvSpPr>
        <p:spPr>
          <a:xfrm>
            <a:off x="1293813" y="795338"/>
            <a:ext cx="4271962" cy="3203575"/>
          </a:xfrm>
          <a:ln/>
        </p:spPr>
      </p:sp>
      <p:sp>
        <p:nvSpPr>
          <p:cNvPr id="39940"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a:ln/>
        </p:spPr>
      </p:sp>
      <p:sp>
        <p:nvSpPr>
          <p:cNvPr id="4608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6084" name="スライド番号プレースホルダ 3"/>
          <p:cNvSpPr>
            <a:spLocks noGrp="1"/>
          </p:cNvSpPr>
          <p:nvPr>
            <p:ph type="sldNum" sz="quarter" idx="5"/>
          </p:nvPr>
        </p:nvSpPr>
        <p:spPr>
          <a:noFill/>
        </p:spPr>
        <p:txBody>
          <a:bodyPr/>
          <a:lstStyle/>
          <a:p>
            <a:fld id="{F3C6D6FC-2399-457C-A8AD-9DD3F188F309}" type="slidenum">
              <a:rPr lang="ja-JP" altLang="en-US"/>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00EBEC8-294A-4D5F-A66B-CEE9505C579B}" type="slidenum">
              <a:rPr lang="ja-JP" altLang="en-US" smtClean="0"/>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21-12-0028-03-0000</a:t>
            </a:r>
            <a:endParaRPr lang="en-US"/>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pPr/>
              <a:t>&lt;#&gt;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21-12-0028-03-0000</a:t>
            </a:r>
            <a:endParaRPr lang="en-US"/>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pPr/>
              <a:t>&lt;#&gt;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21-12-0028-03-0000</a:t>
            </a:r>
            <a:endParaRPr lang="en-US"/>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pPr/>
              <a:t>&lt;#&gt;</a:t>
            </a:fld>
            <a:endParaRPr lang="en-US" altLang="ja-JP"/>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21-12-0028-03-0000</a:t>
            </a:r>
            <a:endParaRPr lang="en-US"/>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pPr/>
              <a:t>&lt;#&gt;</a:t>
            </a:fld>
            <a:endParaRPr lang="en-US" altLang="ja-JP"/>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21-12-0028-03-0000</a:t>
            </a:r>
            <a:endParaRPr lang="en-US"/>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pPr/>
              <a:t>&lt;#&gt;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21-12-0028-03-0000</a:t>
            </a:r>
            <a:endParaRPr lang="en-US"/>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pPr/>
              <a:t>&lt;#&gt;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21-12-0028-03-0000</a:t>
            </a:r>
            <a:endParaRPr lang="en-US"/>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pPr/>
              <a:t>&lt;#&gt;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21-12-0028-03-0000</a:t>
            </a:r>
            <a:endParaRPr lang="en-US"/>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pPr/>
              <a:t>&lt;#&gt;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21-12-0028-03-0000</a:t>
            </a:r>
            <a:endParaRPr lang="en-US"/>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pPr/>
              <a:t>&lt;#&gt;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21-12-0028-03-0000</a:t>
            </a:r>
            <a:endParaRPr lang="en-US"/>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pPr/>
              <a:t>&lt;#&gt;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21-12-0028-03-0000</a:t>
            </a:r>
            <a:endParaRPr lang="en-US"/>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pPr/>
              <a:t>&lt;#&gt;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21-12-0028-03-0000</a:t>
            </a:r>
            <a:endParaRPr lang="en-US"/>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fld id="{E86D6567-1EED-4E69-8D93-DC2CF7D992C4}" type="slidenum">
              <a:rPr lang="en-US" altLang="ja-JP"/>
              <a:pPr/>
              <a:t>&lt;#&gt;</a:t>
            </a:fld>
            <a:endParaRPr lang="en-US" altLang="ja-JP"/>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a:t>
            </a:r>
            <a:r>
              <a:rPr lang="en-US" altLang="ja-JP" dirty="0" smtClean="0">
                <a:latin typeface="Times New Roman" pitchFamily="18" charset="0"/>
                <a:ea typeface="ＭＳ Ｐゴシック" pitchFamily="50" charset="-128"/>
                <a:cs typeface="Times New Roman" pitchFamily="18" charset="0"/>
              </a:rPr>
              <a:t>21-12-0028-03-0000</a:t>
            </a:r>
            <a:endParaRPr lang="en-US" altLang="ja-JP"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P802.21d Group Management Framework</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March 14, 2012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To be Presented at IEEE802.15 WNG session #49 in Big Island</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smtClean="0">
                <a:ea typeface="ＭＳ Ｐゴシック" pitchFamily="50" charset="-128"/>
                <a:cs typeface="Times New Roman" pitchFamily="18" charset="0"/>
              </a:rPr>
              <a:t>Yoshihiro Ohba and Toru </a:t>
            </a:r>
            <a:r>
              <a:rPr lang="en-US" altLang="ja-JP" b="1" dirty="0" err="1" smtClean="0">
                <a:ea typeface="ＭＳ Ｐゴシック" pitchFamily="50" charset="-128"/>
                <a:cs typeface="Times New Roman" pitchFamily="18" charset="0"/>
              </a:rPr>
              <a:t>Kambayashi</a:t>
            </a:r>
            <a:r>
              <a:rPr lang="en-US" altLang="ja-JP" b="1" dirty="0" smtClean="0">
                <a:ea typeface="ＭＳ Ｐゴシック" pitchFamily="50" charset="-128"/>
                <a:cs typeface="Times New Roman" pitchFamily="18" charset="0"/>
              </a:rPr>
              <a:t> (Toshiba), Antonio de la </a:t>
            </a:r>
            <a:r>
              <a:rPr lang="en-US" altLang="ja-JP" b="1" dirty="0" err="1" smtClean="0">
                <a:ea typeface="ＭＳ Ｐゴシック" pitchFamily="50" charset="-128"/>
                <a:cs typeface="Times New Roman" pitchFamily="18" charset="0"/>
              </a:rPr>
              <a:t>Oliva</a:t>
            </a:r>
            <a:r>
              <a:rPr lang="ja-JP" altLang="en-US" b="1" dirty="0" smtClean="0">
                <a:ea typeface="ＭＳ Ｐゴシック" pitchFamily="50" charset="-128"/>
                <a:cs typeface="Times New Roman" pitchFamily="18" charset="0"/>
              </a:rPr>
              <a:t> </a:t>
            </a:r>
            <a:r>
              <a:rPr lang="en-US" altLang="ja-JP" b="1" dirty="0" smtClean="0">
                <a:ea typeface="ＭＳ Ｐゴシック" pitchFamily="50" charset="-128"/>
                <a:cs typeface="Times New Roman" pitchFamily="18" charset="0"/>
              </a:rPr>
              <a:t>(UC3M), Stephen </a:t>
            </a:r>
            <a:r>
              <a:rPr lang="en-US" altLang="ja-JP" b="1" dirty="0" err="1" smtClean="0">
                <a:ea typeface="ＭＳ Ｐゴシック" pitchFamily="50" charset="-128"/>
                <a:cs typeface="Times New Roman" pitchFamily="18" charset="0"/>
              </a:rPr>
              <a:t>Chasko</a:t>
            </a:r>
            <a:r>
              <a:rPr lang="en-US" altLang="ja-JP" b="1" dirty="0" smtClean="0">
                <a:ea typeface="ＭＳ Ｐゴシック" pitchFamily="50" charset="-128"/>
                <a:cs typeface="Times New Roman" pitchFamily="18" charset="0"/>
              </a:rPr>
              <a:t> and Ruben Salazar (</a:t>
            </a:r>
            <a:r>
              <a:rPr lang="en-US" altLang="ja-JP" b="1" dirty="0" err="1" smtClean="0">
                <a:ea typeface="ＭＳ Ｐゴシック" pitchFamily="50" charset="-128"/>
                <a:cs typeface="Times New Roman" pitchFamily="18" charset="0"/>
              </a:rPr>
              <a:t>Landis+Gyr</a:t>
            </a:r>
            <a:r>
              <a:rPr lang="en-US" altLang="ja-JP" b="1" dirty="0" smtClean="0">
                <a:ea typeface="ＭＳ Ｐゴシック" pitchFamily="50" charset="-128"/>
                <a:cs typeface="Times New Roman" pitchFamily="18" charset="0"/>
              </a:rPr>
              <a:t>), </a:t>
            </a:r>
            <a:r>
              <a:rPr lang="en-US" altLang="ja-JP" b="1" dirty="0" err="1" smtClean="0">
                <a:ea typeface="ＭＳ Ｐゴシック" pitchFamily="50" charset="-128"/>
                <a:cs typeface="Times New Roman" pitchFamily="18" charset="0"/>
              </a:rPr>
              <a:t>Subir</a:t>
            </a:r>
            <a:r>
              <a:rPr lang="en-US" altLang="ja-JP" b="1" dirty="0" smtClean="0">
                <a:ea typeface="ＭＳ Ｐゴシック" pitchFamily="50" charset="-128"/>
                <a:cs typeface="Times New Roman" pitchFamily="18" charset="0"/>
              </a:rPr>
              <a:t> Das (ACS)</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a framework on group management in mesh networks in heterogeneous networks</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pPr/>
              <a:t>1</a:t>
            </a:fld>
            <a:endParaRPr lang="en-US" altLang="ja-JP"/>
          </a:p>
        </p:txBody>
      </p:sp>
      <p:sp>
        <p:nvSpPr>
          <p:cNvPr id="4" name="フッター プレースホルダ 3"/>
          <p:cNvSpPr>
            <a:spLocks noGrp="1"/>
          </p:cNvSpPr>
          <p:nvPr>
            <p:ph type="ftr" sz="quarter" idx="10"/>
          </p:nvPr>
        </p:nvSpPr>
        <p:spPr/>
        <p:txBody>
          <a:bodyPr/>
          <a:lstStyle/>
          <a:p>
            <a:pPr>
              <a:defRPr/>
            </a:pPr>
            <a:r>
              <a:rPr lang="en-US" smtClean="0"/>
              <a:t>21-12-0028-03-0000</a:t>
            </a:r>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Relationship with existing </a:t>
            </a:r>
            <a:br>
              <a:rPr kumimoji="1" lang="en-US" altLang="ja-JP" sz="3200" dirty="0" smtClean="0"/>
            </a:br>
            <a:r>
              <a:rPr kumimoji="1" lang="en-US" altLang="ja-JP" sz="3200" dirty="0" smtClean="0"/>
              <a:t>group management mechanisms</a:t>
            </a:r>
            <a:endParaRPr kumimoji="1" lang="ja-JP" altLang="en-US" sz="3200" dirty="0"/>
          </a:p>
        </p:txBody>
      </p:sp>
      <p:sp>
        <p:nvSpPr>
          <p:cNvPr id="3" name="コンテンツ プレースホルダ 2"/>
          <p:cNvSpPr>
            <a:spLocks noGrp="1"/>
          </p:cNvSpPr>
          <p:nvPr>
            <p:ph idx="1"/>
          </p:nvPr>
        </p:nvSpPr>
        <p:spPr>
          <a:xfrm>
            <a:off x="422275" y="1143000"/>
            <a:ext cx="8299450" cy="1781944"/>
          </a:xfrm>
        </p:spPr>
        <p:txBody>
          <a:bodyPr>
            <a:normAutofit fontScale="92500"/>
          </a:bodyPr>
          <a:lstStyle/>
          <a:p>
            <a:r>
              <a:rPr kumimoji="1" lang="en-US" altLang="ja-JP" dirty="0" smtClean="0"/>
              <a:t>For link-layer group management mechanisms, mapping between </a:t>
            </a:r>
            <a:r>
              <a:rPr kumimoji="1" lang="en-US" altLang="ja-JP" dirty="0" err="1" smtClean="0"/>
              <a:t>MIH_Link</a:t>
            </a:r>
            <a:r>
              <a:rPr kumimoji="1" lang="en-US" altLang="ja-JP" dirty="0" smtClean="0"/>
              <a:t> SAP and media-specific</a:t>
            </a:r>
            <a:r>
              <a:rPr kumimoji="1" lang="ja-JP" altLang="en-US" dirty="0" smtClean="0"/>
              <a:t> </a:t>
            </a:r>
            <a:r>
              <a:rPr kumimoji="1" lang="en-US" altLang="ja-JP" dirty="0" smtClean="0"/>
              <a:t>SAP used for group management (e.g., 802.15.5 MHME SAP) will need to be defined</a:t>
            </a:r>
          </a:p>
          <a:p>
            <a:r>
              <a:rPr kumimoji="1" lang="en-US" altLang="ja-JP" dirty="0" smtClean="0"/>
              <a:t>For IP group management mechanisms (IGMP, MLD), a modification of MIH_NET_SAP may be needed</a:t>
            </a:r>
          </a:p>
          <a:p>
            <a:pPr>
              <a:buNone/>
            </a:pPr>
            <a:endParaRPr kumimoji="1" lang="en-US" altLang="ja-JP" dirty="0" smtClean="0"/>
          </a:p>
          <a:p>
            <a:pPr lvl="1"/>
            <a:endParaRPr kumimoji="1" lang="en-US" altLang="ja-JP" dirty="0" smtClean="0"/>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10</a:t>
            </a:fld>
            <a:endParaRPr lang="en-US" altLang="ja-JP"/>
          </a:p>
        </p:txBody>
      </p:sp>
      <p:pic>
        <p:nvPicPr>
          <p:cNvPr id="121858" name="Picture 2"/>
          <p:cNvPicPr>
            <a:picLocks noChangeAspect="1" noChangeArrowheads="1"/>
          </p:cNvPicPr>
          <p:nvPr/>
        </p:nvPicPr>
        <p:blipFill>
          <a:blip r:embed="rId3" cstate="print"/>
          <a:srcRect/>
          <a:stretch>
            <a:fillRect/>
          </a:stretch>
        </p:blipFill>
        <p:spPr bwMode="auto">
          <a:xfrm>
            <a:off x="35496" y="3103042"/>
            <a:ext cx="5298690" cy="3134270"/>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5148064" y="3109670"/>
            <a:ext cx="3960440" cy="2945700"/>
          </a:xfrm>
          <a:prstGeom prst="rect">
            <a:avLst/>
          </a:prstGeom>
          <a:noFill/>
          <a:ln w="9525">
            <a:noFill/>
            <a:miter lim="800000"/>
            <a:headEnd/>
            <a:tailEnd/>
          </a:ln>
        </p:spPr>
      </p:pic>
      <p:sp>
        <p:nvSpPr>
          <p:cNvPr id="7" name="正方形/長方形 6"/>
          <p:cNvSpPr/>
          <p:nvPr/>
        </p:nvSpPr>
        <p:spPr>
          <a:xfrm>
            <a:off x="6732240" y="4045774"/>
            <a:ext cx="1152128"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707904" y="4693846"/>
            <a:ext cx="360040" cy="12961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カギ線コネクタ 9"/>
          <p:cNvCxnSpPr>
            <a:stCxn id="8" idx="3"/>
            <a:endCxn id="7" idx="1"/>
          </p:cNvCxnSpPr>
          <p:nvPr/>
        </p:nvCxnSpPr>
        <p:spPr>
          <a:xfrm flipV="1">
            <a:off x="4067944" y="4333806"/>
            <a:ext cx="2664296" cy="1008112"/>
          </a:xfrm>
          <a:prstGeom prst="bentConnector3">
            <a:avLst>
              <a:gd name="adj1" fmla="val 50000"/>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4" name="円/楕円 13"/>
          <p:cNvSpPr/>
          <p:nvPr/>
        </p:nvSpPr>
        <p:spPr>
          <a:xfrm>
            <a:off x="3203848" y="5805264"/>
            <a:ext cx="2016224" cy="88133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Interface to</a:t>
            </a:r>
          </a:p>
          <a:p>
            <a:pPr algn="ctr"/>
            <a:r>
              <a:rPr kumimoji="1" lang="en-US" altLang="ja-JP" sz="1400" dirty="0" smtClean="0">
                <a:solidFill>
                  <a:schemeClr val="tx1"/>
                </a:solidFill>
              </a:rPr>
              <a:t>Media-specific </a:t>
            </a:r>
          </a:p>
          <a:p>
            <a:pPr algn="ctr"/>
            <a:r>
              <a:rPr kumimoji="1" lang="en-US" altLang="ja-JP" sz="1400" dirty="0" smtClean="0">
                <a:solidFill>
                  <a:schemeClr val="tx1"/>
                </a:solidFill>
              </a:rPr>
              <a:t>group management</a:t>
            </a:r>
            <a:endParaRPr kumimoji="1" lang="ja-JP" altLang="en-US" sz="1400" dirty="0">
              <a:solidFill>
                <a:schemeClr val="tx1"/>
              </a:solidFill>
            </a:endParaRPr>
          </a:p>
        </p:txBody>
      </p:sp>
      <p:sp>
        <p:nvSpPr>
          <p:cNvPr id="13" name="正方形/長方形 12"/>
          <p:cNvSpPr/>
          <p:nvPr/>
        </p:nvSpPr>
        <p:spPr>
          <a:xfrm>
            <a:off x="2051720" y="4725144"/>
            <a:ext cx="360040" cy="12961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1259632" y="5877272"/>
            <a:ext cx="1872208" cy="7200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Interface to </a:t>
            </a:r>
          </a:p>
          <a:p>
            <a:pPr algn="ctr"/>
            <a:r>
              <a:rPr kumimoji="1" lang="en-US" altLang="ja-JP" sz="1400" dirty="0" smtClean="0">
                <a:solidFill>
                  <a:schemeClr val="tx1"/>
                </a:solidFill>
              </a:rPr>
              <a:t>IP group management</a:t>
            </a:r>
            <a:endParaRPr kumimoji="1" lang="ja-JP" altLang="en-US" sz="1400" dirty="0">
              <a:solidFill>
                <a:schemeClr val="tx1"/>
              </a:solidFill>
            </a:endParaRPr>
          </a:p>
        </p:txBody>
      </p:sp>
      <p:sp>
        <p:nvSpPr>
          <p:cNvPr id="15" name="フッター プレースホルダ 14"/>
          <p:cNvSpPr>
            <a:spLocks noGrp="1"/>
          </p:cNvSpPr>
          <p:nvPr>
            <p:ph type="ftr" sz="quarter" idx="10"/>
          </p:nvPr>
        </p:nvSpPr>
        <p:spPr/>
        <p:txBody>
          <a:bodyPr/>
          <a:lstStyle/>
          <a:p>
            <a:pPr>
              <a:defRPr/>
            </a:pPr>
            <a:r>
              <a:rPr lang="en-US" smtClean="0"/>
              <a:t>21-12-0028-03-0000</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 2"/>
          <p:cNvSpPr>
            <a:spLocks noGrp="1"/>
          </p:cNvSpPr>
          <p:nvPr>
            <p:ph idx="1"/>
          </p:nvPr>
        </p:nvSpPr>
        <p:spPr>
          <a:xfrm>
            <a:off x="422274" y="1143000"/>
            <a:ext cx="8398197" cy="5166320"/>
          </a:xfrm>
        </p:spPr>
        <p:txBody>
          <a:bodyPr/>
          <a:lstStyle/>
          <a:p>
            <a:r>
              <a:rPr kumimoji="1" lang="en-US" altLang="ja-JP" dirty="0" smtClean="0"/>
              <a:t>If PAR is approved, 802.21d  will define extensions to existing MIH services to perform group management, especially </a:t>
            </a:r>
          </a:p>
          <a:p>
            <a:pPr lvl="1"/>
            <a:endParaRPr kumimoji="1" lang="en-US" altLang="ja-JP" dirty="0" smtClean="0"/>
          </a:p>
          <a:p>
            <a:pPr lvl="1"/>
            <a:r>
              <a:rPr kumimoji="1" lang="en-US" altLang="ja-JP" dirty="0" smtClean="0"/>
              <a:t>Define new primitives / attributes for group management</a:t>
            </a:r>
          </a:p>
          <a:p>
            <a:pPr lvl="1"/>
            <a:r>
              <a:rPr kumimoji="1" lang="en-US" altLang="ja-JP" dirty="0" smtClean="0"/>
              <a:t>Defining a mapping between MIH_LINK_SAP and existing media-specific SAPs for interface with L2 group management, and possibly modifying MIH_NET_SAP for interface with IP group management</a:t>
            </a:r>
          </a:p>
          <a:p>
            <a:pPr lvl="1"/>
            <a:r>
              <a:rPr lang="en-US" altLang="ja-JP" dirty="0" smtClean="0"/>
              <a:t>Multicast security mechanisms for group handover and group configuration/maintenance </a:t>
            </a:r>
            <a:r>
              <a:rPr lang="en-US" altLang="ja-JP" dirty="0" smtClean="0"/>
              <a:t>commands</a:t>
            </a:r>
            <a:endParaRPr kumimoji="1" lang="en-US" altLang="ja-JP" dirty="0" smtClean="0"/>
          </a:p>
          <a:p>
            <a:pPr lvl="1"/>
            <a:endParaRPr kumimoji="1" lang="en-US" altLang="ja-JP" b="1" dirty="0" smtClean="0"/>
          </a:p>
          <a:p>
            <a:r>
              <a:rPr kumimoji="1" lang="en-US" altLang="ja-JP" b="1" dirty="0" smtClean="0"/>
              <a:t>Input </a:t>
            </a:r>
            <a:r>
              <a:rPr kumimoji="1" lang="en-US" altLang="ja-JP" b="1" dirty="0" smtClean="0"/>
              <a:t>and active participation from 802.15 members </a:t>
            </a:r>
            <a:r>
              <a:rPr kumimoji="1" lang="en-US" altLang="ja-JP" b="1" dirty="0" smtClean="0"/>
              <a:t>are encouraged</a:t>
            </a:r>
            <a:endParaRPr kumimoji="1" lang="en-US" altLang="ja-JP" b="1" dirty="0" smtClean="0"/>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11</a:t>
            </a:fld>
            <a:endParaRPr lang="en-US" altLang="ja-JP"/>
          </a:p>
        </p:txBody>
      </p:sp>
      <p:sp>
        <p:nvSpPr>
          <p:cNvPr id="5" name="フッター プレースホルダ 4"/>
          <p:cNvSpPr>
            <a:spLocks noGrp="1"/>
          </p:cNvSpPr>
          <p:nvPr>
            <p:ph type="ftr" sz="quarter" idx="10"/>
          </p:nvPr>
        </p:nvSpPr>
        <p:spPr/>
        <p:txBody>
          <a:bodyPr/>
          <a:lstStyle/>
          <a:p>
            <a:pPr>
              <a:defRPr/>
            </a:pPr>
            <a:r>
              <a:rPr lang="en-US" smtClean="0"/>
              <a:t>21-12-0028-03-0000</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pPr/>
              <a:t>2</a:t>
            </a:fld>
            <a:endParaRPr lang="en-US" altLang="ja-JP"/>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
        <p:nvSpPr>
          <p:cNvPr id="4" name="フッター プレースホルダ 3"/>
          <p:cNvSpPr>
            <a:spLocks noGrp="1"/>
          </p:cNvSpPr>
          <p:nvPr>
            <p:ph type="ftr" sz="quarter" idx="10"/>
          </p:nvPr>
        </p:nvSpPr>
        <p:spPr/>
        <p:txBody>
          <a:bodyPr/>
          <a:lstStyle/>
          <a:p>
            <a:pPr>
              <a:defRPr/>
            </a:pPr>
            <a:r>
              <a:rPr lang="en-US" smtClean="0"/>
              <a:t>21-12-0028-03-0000</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 2"/>
          <p:cNvSpPr>
            <a:spLocks noGrp="1"/>
          </p:cNvSpPr>
          <p:nvPr>
            <p:ph idx="1"/>
          </p:nvPr>
        </p:nvSpPr>
        <p:spPr>
          <a:xfrm>
            <a:off x="422274" y="1143000"/>
            <a:ext cx="8470205" cy="5181600"/>
          </a:xfrm>
        </p:spPr>
        <p:txBody>
          <a:bodyPr/>
          <a:lstStyle/>
          <a:p>
            <a:r>
              <a:rPr kumimoji="1" lang="en-US" altLang="ja-JP" sz="2800" dirty="0" smtClean="0"/>
              <a:t>In January 802.15 WNG/802.21 joint session, group management use cases in mesh network were presented</a:t>
            </a:r>
          </a:p>
          <a:p>
            <a:pPr>
              <a:buNone/>
            </a:pPr>
            <a:r>
              <a:rPr kumimoji="1" lang="en-US" altLang="ja-JP" sz="2800" dirty="0" smtClean="0"/>
              <a:t>  </a:t>
            </a:r>
          </a:p>
          <a:p>
            <a:endParaRPr kumimoji="1" lang="en-US" altLang="ja-JP" sz="2800" dirty="0" smtClean="0"/>
          </a:p>
          <a:p>
            <a:r>
              <a:rPr kumimoji="1" lang="en-US" altLang="ja-JP" sz="2800" dirty="0" smtClean="0"/>
              <a:t>In this presentation we present following things: </a:t>
            </a:r>
          </a:p>
          <a:p>
            <a:pPr lvl="1"/>
            <a:endParaRPr kumimoji="1" lang="en-US" altLang="ja-JP" sz="2800" dirty="0" smtClean="0"/>
          </a:p>
          <a:p>
            <a:pPr lvl="1"/>
            <a:r>
              <a:rPr kumimoji="1" lang="en-US" altLang="ja-JP" sz="2800" dirty="0" smtClean="0"/>
              <a:t>The proposed PAR ( P802.21d) and it’s objective</a:t>
            </a:r>
          </a:p>
          <a:p>
            <a:pPr lvl="1">
              <a:buNone/>
            </a:pPr>
            <a:endParaRPr kumimoji="1" lang="en-US" altLang="ja-JP" sz="2800" dirty="0" smtClean="0"/>
          </a:p>
          <a:p>
            <a:pPr lvl="1"/>
            <a:r>
              <a:rPr kumimoji="1" lang="en-US" altLang="ja-JP" sz="2800" dirty="0" smtClean="0"/>
              <a:t>Relationship with 802.15.5-2009 group management mechanisms</a:t>
            </a:r>
            <a:endParaRPr kumimoji="1" lang="ja-JP" altLang="en-US" sz="2800" dirty="0"/>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3</a:t>
            </a:fld>
            <a:endParaRPr lang="en-US" altLang="ja-JP"/>
          </a:p>
        </p:txBody>
      </p:sp>
      <p:sp>
        <p:nvSpPr>
          <p:cNvPr id="5" name="フッター プレースホルダ 4"/>
          <p:cNvSpPr>
            <a:spLocks noGrp="1"/>
          </p:cNvSpPr>
          <p:nvPr>
            <p:ph type="ftr" sz="quarter" idx="10"/>
          </p:nvPr>
        </p:nvSpPr>
        <p:spPr/>
        <p:txBody>
          <a:bodyPr/>
          <a:lstStyle/>
          <a:p>
            <a:pPr>
              <a:defRPr/>
            </a:pPr>
            <a:r>
              <a:rPr lang="en-US" smtClean="0"/>
              <a:t>21-12-0028-03-0000</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22275" y="228600"/>
            <a:ext cx="8270875" cy="824136"/>
          </a:xfrm>
        </p:spPr>
        <p:txBody>
          <a:bodyPr/>
          <a:lstStyle/>
          <a:p>
            <a:r>
              <a:rPr kumimoji="1" lang="en-US" altLang="ja-JP" sz="2800" dirty="0" smtClean="0">
                <a:ea typeface="ＭＳ Ｐゴシック" pitchFamily="50" charset="-128"/>
              </a:rPr>
              <a:t>Group Management in Mesh Networks</a:t>
            </a:r>
            <a:br>
              <a:rPr kumimoji="1" lang="en-US" altLang="ja-JP" sz="2800" dirty="0" smtClean="0">
                <a:ea typeface="ＭＳ Ｐゴシック" pitchFamily="50" charset="-128"/>
              </a:rPr>
            </a:br>
            <a:r>
              <a:rPr kumimoji="1" lang="en-US" altLang="ja-JP" sz="2800" dirty="0" smtClean="0">
                <a:ea typeface="ＭＳ Ｐゴシック" pitchFamily="50" charset="-128"/>
              </a:rPr>
              <a:t>(Presented Jan-2012, DCN </a:t>
            </a:r>
            <a:r>
              <a:rPr lang="en-US" altLang="ja-JP" sz="2800" dirty="0" smtClean="0">
                <a:latin typeface="Times New Roman" pitchFamily="18" charset="0"/>
                <a:ea typeface="ＭＳ Ｐゴシック" pitchFamily="50" charset="-128"/>
                <a:cs typeface="Times New Roman" pitchFamily="18" charset="0"/>
              </a:rPr>
              <a:t>21-12-0009-01-0000)</a:t>
            </a:r>
            <a:endParaRPr kumimoji="1" lang="ja-JP" altLang="en-US" sz="2800" dirty="0" smtClean="0">
              <a:ea typeface="ＭＳ Ｐゴシック" pitchFamily="50" charset="-128"/>
            </a:endParaRPr>
          </a:p>
        </p:txBody>
      </p:sp>
      <p:sp>
        <p:nvSpPr>
          <p:cNvPr id="9219" name="コンテンツ プレースホルダ 2"/>
          <p:cNvSpPr>
            <a:spLocks noGrp="1"/>
          </p:cNvSpPr>
          <p:nvPr>
            <p:ph idx="1"/>
          </p:nvPr>
        </p:nvSpPr>
        <p:spPr>
          <a:xfrm>
            <a:off x="251520" y="1196752"/>
            <a:ext cx="5688632" cy="5328592"/>
          </a:xfrm>
        </p:spPr>
        <p:txBody>
          <a:bodyPr wrap="square">
            <a:normAutofit/>
          </a:bodyPr>
          <a:lstStyle/>
          <a:p>
            <a:r>
              <a:rPr kumimoji="1" lang="en-US" altLang="ja-JP" b="1" dirty="0" smtClean="0">
                <a:ea typeface="ＭＳ Ｐゴシック" pitchFamily="50" charset="-128"/>
              </a:rPr>
              <a:t>Failover/Failback</a:t>
            </a:r>
            <a:r>
              <a:rPr kumimoji="1" lang="en-US" altLang="ja-JP" dirty="0" smtClean="0">
                <a:ea typeface="ＭＳ Ｐゴシック" pitchFamily="50" charset="-128"/>
              </a:rPr>
              <a:t> of an AMI network</a:t>
            </a:r>
          </a:p>
          <a:p>
            <a:pPr lvl="1"/>
            <a:r>
              <a:rPr lang="en-US" altLang="ja-JP" dirty="0" smtClean="0">
                <a:ea typeface="ＭＳ Ｐゴシック" pitchFamily="50" charset="-128"/>
              </a:rPr>
              <a:t>If the devices were no longer on one network, it is needed to perform failover or </a:t>
            </a:r>
            <a:r>
              <a:rPr lang="en-US" altLang="ja-JP" b="1" dirty="0" smtClean="0">
                <a:ea typeface="ＭＳ Ｐゴシック" pitchFamily="50" charset="-128"/>
              </a:rPr>
              <a:t>migrate/handover</a:t>
            </a:r>
            <a:r>
              <a:rPr lang="en-US" altLang="ja-JP" dirty="0" smtClean="0">
                <a:ea typeface="ＭＳ Ｐゴシック" pitchFamily="50" charset="-128"/>
              </a:rPr>
              <a:t> (or failback) devices to another network</a:t>
            </a:r>
          </a:p>
          <a:p>
            <a:pPr lvl="1"/>
            <a:r>
              <a:rPr lang="en-US" altLang="ja-JP" dirty="0" smtClean="0">
                <a:ea typeface="ＭＳ Ｐゴシック" pitchFamily="50" charset="-128"/>
              </a:rPr>
              <a:t>The takeout device (e.g., concentrator) is typically associated with a NAN (Neighborhood Area Network)</a:t>
            </a:r>
            <a:r>
              <a:rPr lang="ja-JP" altLang="en-US" dirty="0" smtClean="0">
                <a:ea typeface="ＭＳ Ｐゴシック" pitchFamily="50" charset="-128"/>
              </a:rPr>
              <a:t> </a:t>
            </a:r>
            <a:r>
              <a:rPr lang="en-US" altLang="ja-JP" dirty="0" smtClean="0">
                <a:ea typeface="ＭＳ Ｐゴシック" pitchFamily="50" charset="-128"/>
              </a:rPr>
              <a:t>segment</a:t>
            </a:r>
          </a:p>
          <a:p>
            <a:pPr lvl="1"/>
            <a:r>
              <a:rPr lang="en-US" altLang="ja-JP" dirty="0" smtClean="0">
                <a:ea typeface="ＭＳ Ｐゴシック" pitchFamily="50" charset="-128"/>
              </a:rPr>
              <a:t>If that device goes down, other devices will failover to a second NAN segment</a:t>
            </a:r>
          </a:p>
          <a:p>
            <a:r>
              <a:rPr kumimoji="1" lang="en-US" altLang="ja-JP" b="1" dirty="0" smtClean="0">
                <a:ea typeface="ＭＳ Ｐゴシック" pitchFamily="50" charset="-128"/>
              </a:rPr>
              <a:t>Triggering configuration/maintenance  </a:t>
            </a:r>
            <a:r>
              <a:rPr kumimoji="1" lang="en-US" altLang="ja-JP" dirty="0" smtClean="0">
                <a:ea typeface="ＭＳ Ｐゴシック" pitchFamily="50" charset="-128"/>
              </a:rPr>
              <a:t>to large number of mesh devices</a:t>
            </a:r>
          </a:p>
          <a:p>
            <a:pPr lvl="1"/>
            <a:r>
              <a:rPr kumimoji="1" lang="en-US" altLang="ja-JP" dirty="0" smtClean="0">
                <a:ea typeface="ＭＳ Ｐゴシック" pitchFamily="50" charset="-128"/>
              </a:rPr>
              <a:t>Use of group management signaling</a:t>
            </a:r>
          </a:p>
        </p:txBody>
      </p:sp>
      <p:sp>
        <p:nvSpPr>
          <p:cNvPr id="494" name="角丸四角形 493"/>
          <p:cNvSpPr/>
          <p:nvPr/>
        </p:nvSpPr>
        <p:spPr>
          <a:xfrm>
            <a:off x="6012160" y="2780928"/>
            <a:ext cx="2879725" cy="28813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grpSp>
        <p:nvGrpSpPr>
          <p:cNvPr id="2" name="グループ化 7"/>
          <p:cNvGrpSpPr>
            <a:grpSpLocks/>
          </p:cNvGrpSpPr>
          <p:nvPr/>
        </p:nvGrpSpPr>
        <p:grpSpPr bwMode="auto">
          <a:xfrm>
            <a:off x="6228060" y="2995563"/>
            <a:ext cx="720725" cy="720725"/>
            <a:chOff x="3635896" y="1628800"/>
            <a:chExt cx="720080" cy="720080"/>
          </a:xfrm>
        </p:grpSpPr>
        <p:sp>
          <p:nvSpPr>
            <p:cNvPr id="496" name="円/楕円 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7" name="円/楕円 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8" name="円/楕円 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9" name="円/楕円 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0" name="円/楕円 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1" name="円/楕円 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2" name="円/楕円 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3" name="円/楕円 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4" name="円/楕円 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05" name="直線コネクタ 17"/>
            <p:cNvCxnSpPr>
              <a:cxnSpLocks noChangeShapeType="1"/>
              <a:stCxn id="496" idx="6"/>
              <a:endCxn id="497" idx="2"/>
            </p:cNvCxnSpPr>
            <p:nvPr/>
          </p:nvCxnSpPr>
          <p:spPr bwMode="auto">
            <a:xfrm>
              <a:off x="3779912" y="1700808"/>
              <a:ext cx="144016" cy="0"/>
            </a:xfrm>
            <a:prstGeom prst="line">
              <a:avLst/>
            </a:prstGeom>
            <a:noFill/>
            <a:ln w="9525">
              <a:solidFill>
                <a:schemeClr val="tx1"/>
              </a:solidFill>
              <a:round/>
              <a:headEnd/>
              <a:tailEnd/>
            </a:ln>
          </p:spPr>
        </p:cxnSp>
        <p:cxnSp>
          <p:nvCxnSpPr>
            <p:cNvPr id="506" name="直線コネクタ 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07" name="直線コネクタ 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08" name="直線コネクタ 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09" name="直線コネクタ 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10" name="直線コネクタ 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11" name="直線コネクタ 23"/>
            <p:cNvCxnSpPr>
              <a:cxnSpLocks noChangeShapeType="1"/>
              <a:stCxn id="496" idx="4"/>
              <a:endCxn id="499" idx="0"/>
            </p:cNvCxnSpPr>
            <p:nvPr/>
          </p:nvCxnSpPr>
          <p:spPr bwMode="auto">
            <a:xfrm>
              <a:off x="3707904" y="1772816"/>
              <a:ext cx="0" cy="144016"/>
            </a:xfrm>
            <a:prstGeom prst="line">
              <a:avLst/>
            </a:prstGeom>
            <a:noFill/>
            <a:ln w="9525">
              <a:solidFill>
                <a:schemeClr val="tx1"/>
              </a:solidFill>
              <a:round/>
              <a:headEnd/>
              <a:tailEnd/>
            </a:ln>
          </p:spPr>
        </p:cxnSp>
        <p:cxnSp>
          <p:nvCxnSpPr>
            <p:cNvPr id="512" name="直線コネクタ 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13" name="直線コネクタ 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14" name="直線コネクタ 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15" name="直線コネクタ 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16" name="直線コネクタ 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17" name="直線コネクタ 29"/>
            <p:cNvCxnSpPr>
              <a:cxnSpLocks noChangeShapeType="1"/>
              <a:stCxn id="499" idx="7"/>
              <a:endCxn id="49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18" name="直線コネクタ 30"/>
            <p:cNvCxnSpPr>
              <a:cxnSpLocks noChangeShapeType="1"/>
              <a:stCxn id="500" idx="7"/>
              <a:endCxn id="49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19" name="直線コネクタ 31"/>
            <p:cNvCxnSpPr>
              <a:cxnSpLocks noChangeShapeType="1"/>
              <a:stCxn id="496" idx="5"/>
              <a:endCxn id="500" idx="1"/>
            </p:cNvCxnSpPr>
            <p:nvPr/>
          </p:nvCxnSpPr>
          <p:spPr bwMode="auto">
            <a:xfrm>
              <a:off x="3758821" y="1751725"/>
              <a:ext cx="186198" cy="186198"/>
            </a:xfrm>
            <a:prstGeom prst="line">
              <a:avLst/>
            </a:prstGeom>
            <a:noFill/>
            <a:ln w="9525">
              <a:solidFill>
                <a:schemeClr val="tx1"/>
              </a:solidFill>
              <a:round/>
              <a:headEnd/>
              <a:tailEnd/>
            </a:ln>
          </p:spPr>
        </p:cxnSp>
        <p:cxnSp>
          <p:nvCxnSpPr>
            <p:cNvPr id="520" name="直線コネクタ 32"/>
            <p:cNvCxnSpPr>
              <a:cxnSpLocks noChangeShapeType="1"/>
              <a:stCxn id="497" idx="5"/>
              <a:endCxn id="501" idx="1"/>
            </p:cNvCxnSpPr>
            <p:nvPr/>
          </p:nvCxnSpPr>
          <p:spPr bwMode="auto">
            <a:xfrm>
              <a:off x="4046853" y="1751725"/>
              <a:ext cx="186198" cy="186198"/>
            </a:xfrm>
            <a:prstGeom prst="line">
              <a:avLst/>
            </a:prstGeom>
            <a:noFill/>
            <a:ln w="9525">
              <a:solidFill>
                <a:schemeClr val="tx1"/>
              </a:solidFill>
              <a:round/>
              <a:headEnd/>
              <a:tailEnd/>
            </a:ln>
          </p:spPr>
        </p:cxnSp>
        <p:cxnSp>
          <p:nvCxnSpPr>
            <p:cNvPr id="521" name="直線コネクタ 33"/>
            <p:cNvCxnSpPr>
              <a:cxnSpLocks noChangeShapeType="1"/>
              <a:stCxn id="502" idx="7"/>
              <a:endCxn id="50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22" name="直線コネクタ 34"/>
            <p:cNvCxnSpPr>
              <a:cxnSpLocks noChangeShapeType="1"/>
              <a:stCxn id="499" idx="5"/>
              <a:endCxn id="503" idx="1"/>
            </p:cNvCxnSpPr>
            <p:nvPr/>
          </p:nvCxnSpPr>
          <p:spPr bwMode="auto">
            <a:xfrm>
              <a:off x="3758821" y="2039757"/>
              <a:ext cx="186198" cy="186198"/>
            </a:xfrm>
            <a:prstGeom prst="line">
              <a:avLst/>
            </a:prstGeom>
            <a:noFill/>
            <a:ln w="9525">
              <a:solidFill>
                <a:schemeClr val="tx1"/>
              </a:solidFill>
              <a:round/>
              <a:headEnd/>
              <a:tailEnd/>
            </a:ln>
          </p:spPr>
        </p:cxnSp>
        <p:cxnSp>
          <p:nvCxnSpPr>
            <p:cNvPr id="523" name="直線コネクタ 35"/>
            <p:cNvCxnSpPr>
              <a:cxnSpLocks noChangeShapeType="1"/>
              <a:stCxn id="503" idx="7"/>
              <a:endCxn id="50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24" name="直線コネクタ 36"/>
            <p:cNvCxnSpPr>
              <a:cxnSpLocks noChangeShapeType="1"/>
              <a:stCxn id="500" idx="5"/>
              <a:endCxn id="50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3" name="グループ化 37"/>
          <p:cNvGrpSpPr>
            <a:grpSpLocks/>
          </p:cNvGrpSpPr>
          <p:nvPr/>
        </p:nvGrpSpPr>
        <p:grpSpPr bwMode="auto">
          <a:xfrm>
            <a:off x="6804323" y="2995563"/>
            <a:ext cx="719137" cy="720725"/>
            <a:chOff x="3635896" y="1628800"/>
            <a:chExt cx="720080" cy="720080"/>
          </a:xfrm>
        </p:grpSpPr>
        <p:sp>
          <p:nvSpPr>
            <p:cNvPr id="526" name="円/楕円 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7" name="円/楕円 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8" name="円/楕円 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9" name="円/楕円 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0" name="円/楕円 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1" name="円/楕円 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2" name="円/楕円 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3" name="円/楕円 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4" name="円/楕円 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35" name="直線コネクタ 47"/>
            <p:cNvCxnSpPr>
              <a:cxnSpLocks noChangeShapeType="1"/>
              <a:stCxn id="526" idx="6"/>
              <a:endCxn id="527" idx="2"/>
            </p:cNvCxnSpPr>
            <p:nvPr/>
          </p:nvCxnSpPr>
          <p:spPr bwMode="auto">
            <a:xfrm>
              <a:off x="3779912" y="1700808"/>
              <a:ext cx="144016" cy="0"/>
            </a:xfrm>
            <a:prstGeom prst="line">
              <a:avLst/>
            </a:prstGeom>
            <a:noFill/>
            <a:ln w="9525">
              <a:solidFill>
                <a:schemeClr val="tx1"/>
              </a:solidFill>
              <a:round/>
              <a:headEnd/>
              <a:tailEnd/>
            </a:ln>
          </p:spPr>
        </p:cxnSp>
        <p:cxnSp>
          <p:nvCxnSpPr>
            <p:cNvPr id="536" name="直線コネクタ 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37" name="直線コネクタ 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38" name="直線コネクタ 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39" name="直線コネクタ 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40" name="直線コネクタ 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41" name="直線コネクタ 53"/>
            <p:cNvCxnSpPr>
              <a:cxnSpLocks noChangeShapeType="1"/>
              <a:stCxn id="526" idx="4"/>
              <a:endCxn id="529" idx="0"/>
            </p:cNvCxnSpPr>
            <p:nvPr/>
          </p:nvCxnSpPr>
          <p:spPr bwMode="auto">
            <a:xfrm>
              <a:off x="3707904" y="1772816"/>
              <a:ext cx="0" cy="144016"/>
            </a:xfrm>
            <a:prstGeom prst="line">
              <a:avLst/>
            </a:prstGeom>
            <a:noFill/>
            <a:ln w="9525">
              <a:solidFill>
                <a:schemeClr val="tx1"/>
              </a:solidFill>
              <a:round/>
              <a:headEnd/>
              <a:tailEnd/>
            </a:ln>
          </p:spPr>
        </p:cxnSp>
        <p:cxnSp>
          <p:nvCxnSpPr>
            <p:cNvPr id="542" name="直線コネクタ 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43" name="直線コネクタ 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44" name="直線コネクタ 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45" name="直線コネクタ 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46" name="直線コネクタ 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47" name="直線コネクタ 59"/>
            <p:cNvCxnSpPr>
              <a:cxnSpLocks noChangeShapeType="1"/>
              <a:stCxn id="529" idx="7"/>
              <a:endCxn id="52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48" name="直線コネクタ 60"/>
            <p:cNvCxnSpPr>
              <a:cxnSpLocks noChangeShapeType="1"/>
              <a:stCxn id="530" idx="7"/>
              <a:endCxn id="52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49" name="直線コネクタ 61"/>
            <p:cNvCxnSpPr>
              <a:cxnSpLocks noChangeShapeType="1"/>
              <a:stCxn id="526" idx="5"/>
              <a:endCxn id="530" idx="1"/>
            </p:cNvCxnSpPr>
            <p:nvPr/>
          </p:nvCxnSpPr>
          <p:spPr bwMode="auto">
            <a:xfrm>
              <a:off x="3758821" y="1751725"/>
              <a:ext cx="186198" cy="186198"/>
            </a:xfrm>
            <a:prstGeom prst="line">
              <a:avLst/>
            </a:prstGeom>
            <a:noFill/>
            <a:ln w="9525">
              <a:solidFill>
                <a:schemeClr val="tx1"/>
              </a:solidFill>
              <a:round/>
              <a:headEnd/>
              <a:tailEnd/>
            </a:ln>
          </p:spPr>
        </p:cxnSp>
        <p:cxnSp>
          <p:nvCxnSpPr>
            <p:cNvPr id="550" name="直線コネクタ 62"/>
            <p:cNvCxnSpPr>
              <a:cxnSpLocks noChangeShapeType="1"/>
              <a:stCxn id="527" idx="5"/>
              <a:endCxn id="531" idx="1"/>
            </p:cNvCxnSpPr>
            <p:nvPr/>
          </p:nvCxnSpPr>
          <p:spPr bwMode="auto">
            <a:xfrm>
              <a:off x="4046853" y="1751725"/>
              <a:ext cx="186198" cy="186198"/>
            </a:xfrm>
            <a:prstGeom prst="line">
              <a:avLst/>
            </a:prstGeom>
            <a:noFill/>
            <a:ln w="9525">
              <a:solidFill>
                <a:schemeClr val="tx1"/>
              </a:solidFill>
              <a:round/>
              <a:headEnd/>
              <a:tailEnd/>
            </a:ln>
          </p:spPr>
        </p:cxnSp>
        <p:cxnSp>
          <p:nvCxnSpPr>
            <p:cNvPr id="551" name="直線コネクタ 63"/>
            <p:cNvCxnSpPr>
              <a:cxnSpLocks noChangeShapeType="1"/>
              <a:stCxn id="532" idx="7"/>
              <a:endCxn id="53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52" name="直線コネクタ 64"/>
            <p:cNvCxnSpPr>
              <a:cxnSpLocks noChangeShapeType="1"/>
              <a:stCxn id="529" idx="5"/>
              <a:endCxn id="533" idx="1"/>
            </p:cNvCxnSpPr>
            <p:nvPr/>
          </p:nvCxnSpPr>
          <p:spPr bwMode="auto">
            <a:xfrm>
              <a:off x="3758821" y="2039757"/>
              <a:ext cx="186198" cy="186198"/>
            </a:xfrm>
            <a:prstGeom prst="line">
              <a:avLst/>
            </a:prstGeom>
            <a:noFill/>
            <a:ln w="9525">
              <a:solidFill>
                <a:schemeClr val="tx1"/>
              </a:solidFill>
              <a:round/>
              <a:headEnd/>
              <a:tailEnd/>
            </a:ln>
          </p:spPr>
        </p:cxnSp>
        <p:cxnSp>
          <p:nvCxnSpPr>
            <p:cNvPr id="553" name="直線コネクタ 65"/>
            <p:cNvCxnSpPr>
              <a:cxnSpLocks noChangeShapeType="1"/>
              <a:stCxn id="533" idx="7"/>
              <a:endCxn id="53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54" name="直線コネクタ 66"/>
            <p:cNvCxnSpPr>
              <a:cxnSpLocks noChangeShapeType="1"/>
              <a:stCxn id="530" idx="5"/>
              <a:endCxn id="53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4" name="グループ化 67"/>
          <p:cNvGrpSpPr>
            <a:grpSpLocks/>
          </p:cNvGrpSpPr>
          <p:nvPr/>
        </p:nvGrpSpPr>
        <p:grpSpPr bwMode="auto">
          <a:xfrm>
            <a:off x="7380585" y="2995563"/>
            <a:ext cx="719138" cy="720725"/>
            <a:chOff x="3635896" y="1628800"/>
            <a:chExt cx="720080" cy="720080"/>
          </a:xfrm>
        </p:grpSpPr>
        <p:sp>
          <p:nvSpPr>
            <p:cNvPr id="556" name="円/楕円 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7" name="円/楕円 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8" name="円/楕円 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9" name="円/楕円 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0" name="円/楕円 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1" name="円/楕円 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2" name="円/楕円 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3" name="円/楕円 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4" name="円/楕円 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65" name="直線コネクタ 77"/>
            <p:cNvCxnSpPr>
              <a:cxnSpLocks noChangeShapeType="1"/>
              <a:stCxn id="556" idx="6"/>
              <a:endCxn id="557" idx="2"/>
            </p:cNvCxnSpPr>
            <p:nvPr/>
          </p:nvCxnSpPr>
          <p:spPr bwMode="auto">
            <a:xfrm>
              <a:off x="3779912" y="1700808"/>
              <a:ext cx="144016" cy="0"/>
            </a:xfrm>
            <a:prstGeom prst="line">
              <a:avLst/>
            </a:prstGeom>
            <a:noFill/>
            <a:ln w="9525">
              <a:solidFill>
                <a:schemeClr val="tx1"/>
              </a:solidFill>
              <a:round/>
              <a:headEnd/>
              <a:tailEnd/>
            </a:ln>
          </p:spPr>
        </p:cxnSp>
        <p:cxnSp>
          <p:nvCxnSpPr>
            <p:cNvPr id="566" name="直線コネクタ 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67" name="直線コネクタ 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68" name="直線コネクタ 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69" name="直線コネクタ 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70" name="直線コネクタ 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71" name="直線コネクタ 83"/>
            <p:cNvCxnSpPr>
              <a:cxnSpLocks noChangeShapeType="1"/>
              <a:stCxn id="556" idx="4"/>
              <a:endCxn id="559" idx="0"/>
            </p:cNvCxnSpPr>
            <p:nvPr/>
          </p:nvCxnSpPr>
          <p:spPr bwMode="auto">
            <a:xfrm>
              <a:off x="3707904" y="1772816"/>
              <a:ext cx="0" cy="144016"/>
            </a:xfrm>
            <a:prstGeom prst="line">
              <a:avLst/>
            </a:prstGeom>
            <a:noFill/>
            <a:ln w="9525">
              <a:solidFill>
                <a:schemeClr val="tx1"/>
              </a:solidFill>
              <a:round/>
              <a:headEnd/>
              <a:tailEnd/>
            </a:ln>
          </p:spPr>
        </p:cxnSp>
        <p:cxnSp>
          <p:nvCxnSpPr>
            <p:cNvPr id="572" name="直線コネクタ 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73" name="直線コネクタ 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74" name="直線コネクタ 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75" name="直線コネクタ 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76" name="直線コネクタ 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77" name="直線コネクタ 89"/>
            <p:cNvCxnSpPr>
              <a:cxnSpLocks noChangeShapeType="1"/>
              <a:stCxn id="559" idx="7"/>
              <a:endCxn id="55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78" name="直線コネクタ 90"/>
            <p:cNvCxnSpPr>
              <a:cxnSpLocks noChangeShapeType="1"/>
              <a:stCxn id="560" idx="7"/>
              <a:endCxn id="55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79" name="直線コネクタ 91"/>
            <p:cNvCxnSpPr>
              <a:cxnSpLocks noChangeShapeType="1"/>
              <a:stCxn id="556" idx="5"/>
              <a:endCxn id="560" idx="1"/>
            </p:cNvCxnSpPr>
            <p:nvPr/>
          </p:nvCxnSpPr>
          <p:spPr bwMode="auto">
            <a:xfrm>
              <a:off x="3758821" y="1751725"/>
              <a:ext cx="186198" cy="186198"/>
            </a:xfrm>
            <a:prstGeom prst="line">
              <a:avLst/>
            </a:prstGeom>
            <a:noFill/>
            <a:ln w="9525">
              <a:solidFill>
                <a:schemeClr val="tx1"/>
              </a:solidFill>
              <a:round/>
              <a:headEnd/>
              <a:tailEnd/>
            </a:ln>
          </p:spPr>
        </p:cxnSp>
        <p:cxnSp>
          <p:nvCxnSpPr>
            <p:cNvPr id="580" name="直線コネクタ 92"/>
            <p:cNvCxnSpPr>
              <a:cxnSpLocks noChangeShapeType="1"/>
              <a:stCxn id="557" idx="5"/>
              <a:endCxn id="561" idx="1"/>
            </p:cNvCxnSpPr>
            <p:nvPr/>
          </p:nvCxnSpPr>
          <p:spPr bwMode="auto">
            <a:xfrm>
              <a:off x="4046853" y="1751725"/>
              <a:ext cx="186198" cy="186198"/>
            </a:xfrm>
            <a:prstGeom prst="line">
              <a:avLst/>
            </a:prstGeom>
            <a:noFill/>
            <a:ln w="9525">
              <a:solidFill>
                <a:schemeClr val="tx1"/>
              </a:solidFill>
              <a:round/>
              <a:headEnd/>
              <a:tailEnd/>
            </a:ln>
          </p:spPr>
        </p:cxnSp>
        <p:cxnSp>
          <p:nvCxnSpPr>
            <p:cNvPr id="581" name="直線コネクタ 93"/>
            <p:cNvCxnSpPr>
              <a:cxnSpLocks noChangeShapeType="1"/>
              <a:stCxn id="562" idx="7"/>
              <a:endCxn id="56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82" name="直線コネクタ 94"/>
            <p:cNvCxnSpPr>
              <a:cxnSpLocks noChangeShapeType="1"/>
              <a:stCxn id="559" idx="5"/>
              <a:endCxn id="563" idx="1"/>
            </p:cNvCxnSpPr>
            <p:nvPr/>
          </p:nvCxnSpPr>
          <p:spPr bwMode="auto">
            <a:xfrm>
              <a:off x="3758821" y="2039757"/>
              <a:ext cx="186198" cy="186198"/>
            </a:xfrm>
            <a:prstGeom prst="line">
              <a:avLst/>
            </a:prstGeom>
            <a:noFill/>
            <a:ln w="9525">
              <a:solidFill>
                <a:schemeClr val="tx1"/>
              </a:solidFill>
              <a:round/>
              <a:headEnd/>
              <a:tailEnd/>
            </a:ln>
          </p:spPr>
        </p:cxnSp>
        <p:cxnSp>
          <p:nvCxnSpPr>
            <p:cNvPr id="583" name="直線コネクタ 95"/>
            <p:cNvCxnSpPr>
              <a:cxnSpLocks noChangeShapeType="1"/>
              <a:stCxn id="563" idx="7"/>
              <a:endCxn id="56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84" name="直線コネクタ 96"/>
            <p:cNvCxnSpPr>
              <a:cxnSpLocks noChangeShapeType="1"/>
              <a:stCxn id="560" idx="5"/>
              <a:endCxn id="56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5" name="グループ化 97"/>
          <p:cNvGrpSpPr>
            <a:grpSpLocks/>
          </p:cNvGrpSpPr>
          <p:nvPr/>
        </p:nvGrpSpPr>
        <p:grpSpPr bwMode="auto">
          <a:xfrm>
            <a:off x="7956848" y="2995563"/>
            <a:ext cx="719137" cy="720725"/>
            <a:chOff x="3635896" y="1628800"/>
            <a:chExt cx="720080" cy="720080"/>
          </a:xfrm>
        </p:grpSpPr>
        <p:sp>
          <p:nvSpPr>
            <p:cNvPr id="586" name="円/楕円 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7" name="円/楕円 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8" name="円/楕円 1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9" name="円/楕円 1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0" name="円/楕円 1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1" name="円/楕円 1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2" name="円/楕円 1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3" name="円/楕円 1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4" name="円/楕円 1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95" name="直線コネクタ 107"/>
            <p:cNvCxnSpPr>
              <a:cxnSpLocks noChangeShapeType="1"/>
              <a:stCxn id="586" idx="6"/>
              <a:endCxn id="587" idx="2"/>
            </p:cNvCxnSpPr>
            <p:nvPr/>
          </p:nvCxnSpPr>
          <p:spPr bwMode="auto">
            <a:xfrm>
              <a:off x="3779912" y="1700808"/>
              <a:ext cx="144016" cy="0"/>
            </a:xfrm>
            <a:prstGeom prst="line">
              <a:avLst/>
            </a:prstGeom>
            <a:noFill/>
            <a:ln w="9525">
              <a:solidFill>
                <a:schemeClr val="tx1"/>
              </a:solidFill>
              <a:round/>
              <a:headEnd/>
              <a:tailEnd/>
            </a:ln>
          </p:spPr>
        </p:cxnSp>
        <p:cxnSp>
          <p:nvCxnSpPr>
            <p:cNvPr id="596" name="直線コネクタ 1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97" name="直線コネクタ 1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98" name="直線コネクタ 1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99" name="直線コネクタ 1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00" name="直線コネクタ 1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01" name="直線コネクタ 113"/>
            <p:cNvCxnSpPr>
              <a:cxnSpLocks noChangeShapeType="1"/>
              <a:stCxn id="586" idx="4"/>
              <a:endCxn id="589" idx="0"/>
            </p:cNvCxnSpPr>
            <p:nvPr/>
          </p:nvCxnSpPr>
          <p:spPr bwMode="auto">
            <a:xfrm>
              <a:off x="3707904" y="1772816"/>
              <a:ext cx="0" cy="144016"/>
            </a:xfrm>
            <a:prstGeom prst="line">
              <a:avLst/>
            </a:prstGeom>
            <a:noFill/>
            <a:ln w="9525">
              <a:solidFill>
                <a:schemeClr val="tx1"/>
              </a:solidFill>
              <a:round/>
              <a:headEnd/>
              <a:tailEnd/>
            </a:ln>
          </p:spPr>
        </p:cxnSp>
        <p:cxnSp>
          <p:nvCxnSpPr>
            <p:cNvPr id="602" name="直線コネクタ 1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03" name="直線コネクタ 1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04" name="直線コネクタ 1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05" name="直線コネクタ 1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06" name="直線コネクタ 1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07" name="直線コネクタ 119"/>
            <p:cNvCxnSpPr>
              <a:cxnSpLocks noChangeShapeType="1"/>
              <a:stCxn id="589" idx="7"/>
              <a:endCxn id="58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08" name="直線コネクタ 120"/>
            <p:cNvCxnSpPr>
              <a:cxnSpLocks noChangeShapeType="1"/>
              <a:stCxn id="590" idx="7"/>
              <a:endCxn id="58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09" name="直線コネクタ 121"/>
            <p:cNvCxnSpPr>
              <a:cxnSpLocks noChangeShapeType="1"/>
              <a:stCxn id="586" idx="5"/>
              <a:endCxn id="590" idx="1"/>
            </p:cNvCxnSpPr>
            <p:nvPr/>
          </p:nvCxnSpPr>
          <p:spPr bwMode="auto">
            <a:xfrm>
              <a:off x="3758821" y="1751725"/>
              <a:ext cx="186198" cy="186198"/>
            </a:xfrm>
            <a:prstGeom prst="line">
              <a:avLst/>
            </a:prstGeom>
            <a:noFill/>
            <a:ln w="9525">
              <a:solidFill>
                <a:schemeClr val="tx1"/>
              </a:solidFill>
              <a:round/>
              <a:headEnd/>
              <a:tailEnd/>
            </a:ln>
          </p:spPr>
        </p:cxnSp>
        <p:cxnSp>
          <p:nvCxnSpPr>
            <p:cNvPr id="610" name="直線コネクタ 122"/>
            <p:cNvCxnSpPr>
              <a:cxnSpLocks noChangeShapeType="1"/>
              <a:stCxn id="587" idx="5"/>
              <a:endCxn id="591" idx="1"/>
            </p:cNvCxnSpPr>
            <p:nvPr/>
          </p:nvCxnSpPr>
          <p:spPr bwMode="auto">
            <a:xfrm>
              <a:off x="4046853" y="1751725"/>
              <a:ext cx="186198" cy="186198"/>
            </a:xfrm>
            <a:prstGeom prst="line">
              <a:avLst/>
            </a:prstGeom>
            <a:noFill/>
            <a:ln w="9525">
              <a:solidFill>
                <a:schemeClr val="tx1"/>
              </a:solidFill>
              <a:round/>
              <a:headEnd/>
              <a:tailEnd/>
            </a:ln>
          </p:spPr>
        </p:cxnSp>
        <p:cxnSp>
          <p:nvCxnSpPr>
            <p:cNvPr id="611" name="直線コネクタ 123"/>
            <p:cNvCxnSpPr>
              <a:cxnSpLocks noChangeShapeType="1"/>
              <a:stCxn id="592" idx="7"/>
              <a:endCxn id="59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12" name="直線コネクタ 124"/>
            <p:cNvCxnSpPr>
              <a:cxnSpLocks noChangeShapeType="1"/>
              <a:stCxn id="589" idx="5"/>
              <a:endCxn id="593" idx="1"/>
            </p:cNvCxnSpPr>
            <p:nvPr/>
          </p:nvCxnSpPr>
          <p:spPr bwMode="auto">
            <a:xfrm>
              <a:off x="3758821" y="2039757"/>
              <a:ext cx="186198" cy="186198"/>
            </a:xfrm>
            <a:prstGeom prst="line">
              <a:avLst/>
            </a:prstGeom>
            <a:noFill/>
            <a:ln w="9525">
              <a:solidFill>
                <a:schemeClr val="tx1"/>
              </a:solidFill>
              <a:round/>
              <a:headEnd/>
              <a:tailEnd/>
            </a:ln>
          </p:spPr>
        </p:cxnSp>
        <p:cxnSp>
          <p:nvCxnSpPr>
            <p:cNvPr id="613" name="直線コネクタ 125"/>
            <p:cNvCxnSpPr>
              <a:cxnSpLocks noChangeShapeType="1"/>
              <a:stCxn id="593" idx="7"/>
              <a:endCxn id="59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14" name="直線コネクタ 126"/>
            <p:cNvCxnSpPr>
              <a:cxnSpLocks noChangeShapeType="1"/>
              <a:stCxn id="590" idx="5"/>
              <a:endCxn id="59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6" name="グループ化 127"/>
          <p:cNvGrpSpPr>
            <a:grpSpLocks/>
          </p:cNvGrpSpPr>
          <p:nvPr/>
        </p:nvGrpSpPr>
        <p:grpSpPr bwMode="auto">
          <a:xfrm>
            <a:off x="6228060" y="3571825"/>
            <a:ext cx="720725" cy="720725"/>
            <a:chOff x="3635896" y="1628800"/>
            <a:chExt cx="720080" cy="720080"/>
          </a:xfrm>
        </p:grpSpPr>
        <p:sp>
          <p:nvSpPr>
            <p:cNvPr id="616" name="円/楕円 1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7" name="円/楕円 1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8" name="円/楕円 1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9" name="円/楕円 1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0" name="円/楕円 1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1" name="円/楕円 1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2" name="円/楕円 1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3" name="円/楕円 1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4" name="円/楕円 1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25" name="直線コネクタ 137"/>
            <p:cNvCxnSpPr>
              <a:cxnSpLocks noChangeShapeType="1"/>
              <a:stCxn id="616" idx="6"/>
              <a:endCxn id="617" idx="2"/>
            </p:cNvCxnSpPr>
            <p:nvPr/>
          </p:nvCxnSpPr>
          <p:spPr bwMode="auto">
            <a:xfrm>
              <a:off x="3779912" y="1700808"/>
              <a:ext cx="144016" cy="0"/>
            </a:xfrm>
            <a:prstGeom prst="line">
              <a:avLst/>
            </a:prstGeom>
            <a:noFill/>
            <a:ln w="9525">
              <a:solidFill>
                <a:schemeClr val="tx1"/>
              </a:solidFill>
              <a:round/>
              <a:headEnd/>
              <a:tailEnd/>
            </a:ln>
          </p:spPr>
        </p:cxnSp>
        <p:cxnSp>
          <p:nvCxnSpPr>
            <p:cNvPr id="626" name="直線コネクタ 1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27" name="直線コネクタ 1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28" name="直線コネクタ 1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29" name="直線コネクタ 1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30" name="直線コネクタ 1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31" name="直線コネクタ 143"/>
            <p:cNvCxnSpPr>
              <a:cxnSpLocks noChangeShapeType="1"/>
              <a:stCxn id="616" idx="4"/>
              <a:endCxn id="619" idx="0"/>
            </p:cNvCxnSpPr>
            <p:nvPr/>
          </p:nvCxnSpPr>
          <p:spPr bwMode="auto">
            <a:xfrm>
              <a:off x="3707904" y="1772816"/>
              <a:ext cx="0" cy="144016"/>
            </a:xfrm>
            <a:prstGeom prst="line">
              <a:avLst/>
            </a:prstGeom>
            <a:noFill/>
            <a:ln w="9525">
              <a:solidFill>
                <a:schemeClr val="tx1"/>
              </a:solidFill>
              <a:round/>
              <a:headEnd/>
              <a:tailEnd/>
            </a:ln>
          </p:spPr>
        </p:cxnSp>
        <p:cxnSp>
          <p:nvCxnSpPr>
            <p:cNvPr id="632" name="直線コネクタ 1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33" name="直線コネクタ 1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34" name="直線コネクタ 1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35" name="直線コネクタ 1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36" name="直線コネクタ 1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37" name="直線コネクタ 149"/>
            <p:cNvCxnSpPr>
              <a:cxnSpLocks noChangeShapeType="1"/>
              <a:stCxn id="619" idx="7"/>
              <a:endCxn id="61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38" name="直線コネクタ 150"/>
            <p:cNvCxnSpPr>
              <a:cxnSpLocks noChangeShapeType="1"/>
              <a:stCxn id="620" idx="7"/>
              <a:endCxn id="61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39" name="直線コネクタ 151"/>
            <p:cNvCxnSpPr>
              <a:cxnSpLocks noChangeShapeType="1"/>
              <a:stCxn id="616" idx="5"/>
              <a:endCxn id="620" idx="1"/>
            </p:cNvCxnSpPr>
            <p:nvPr/>
          </p:nvCxnSpPr>
          <p:spPr bwMode="auto">
            <a:xfrm>
              <a:off x="3758821" y="1751725"/>
              <a:ext cx="186198" cy="186198"/>
            </a:xfrm>
            <a:prstGeom prst="line">
              <a:avLst/>
            </a:prstGeom>
            <a:noFill/>
            <a:ln w="9525">
              <a:solidFill>
                <a:schemeClr val="tx1"/>
              </a:solidFill>
              <a:round/>
              <a:headEnd/>
              <a:tailEnd/>
            </a:ln>
          </p:spPr>
        </p:cxnSp>
        <p:cxnSp>
          <p:nvCxnSpPr>
            <p:cNvPr id="640" name="直線コネクタ 152"/>
            <p:cNvCxnSpPr>
              <a:cxnSpLocks noChangeShapeType="1"/>
              <a:stCxn id="617" idx="5"/>
              <a:endCxn id="621" idx="1"/>
            </p:cNvCxnSpPr>
            <p:nvPr/>
          </p:nvCxnSpPr>
          <p:spPr bwMode="auto">
            <a:xfrm>
              <a:off x="4046853" y="1751725"/>
              <a:ext cx="186198" cy="186198"/>
            </a:xfrm>
            <a:prstGeom prst="line">
              <a:avLst/>
            </a:prstGeom>
            <a:noFill/>
            <a:ln w="9525">
              <a:solidFill>
                <a:schemeClr val="tx1"/>
              </a:solidFill>
              <a:round/>
              <a:headEnd/>
              <a:tailEnd/>
            </a:ln>
          </p:spPr>
        </p:cxnSp>
        <p:cxnSp>
          <p:nvCxnSpPr>
            <p:cNvPr id="641" name="直線コネクタ 153"/>
            <p:cNvCxnSpPr>
              <a:cxnSpLocks noChangeShapeType="1"/>
              <a:stCxn id="622" idx="7"/>
              <a:endCxn id="62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42" name="直線コネクタ 154"/>
            <p:cNvCxnSpPr>
              <a:cxnSpLocks noChangeShapeType="1"/>
              <a:stCxn id="619" idx="5"/>
              <a:endCxn id="623" idx="1"/>
            </p:cNvCxnSpPr>
            <p:nvPr/>
          </p:nvCxnSpPr>
          <p:spPr bwMode="auto">
            <a:xfrm>
              <a:off x="3758821" y="2039757"/>
              <a:ext cx="186198" cy="186198"/>
            </a:xfrm>
            <a:prstGeom prst="line">
              <a:avLst/>
            </a:prstGeom>
            <a:noFill/>
            <a:ln w="9525">
              <a:solidFill>
                <a:schemeClr val="tx1"/>
              </a:solidFill>
              <a:round/>
              <a:headEnd/>
              <a:tailEnd/>
            </a:ln>
          </p:spPr>
        </p:cxnSp>
        <p:cxnSp>
          <p:nvCxnSpPr>
            <p:cNvPr id="643" name="直線コネクタ 155"/>
            <p:cNvCxnSpPr>
              <a:cxnSpLocks noChangeShapeType="1"/>
              <a:stCxn id="623" idx="7"/>
              <a:endCxn id="62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44" name="直線コネクタ 156"/>
            <p:cNvCxnSpPr>
              <a:cxnSpLocks noChangeShapeType="1"/>
              <a:stCxn id="620" idx="5"/>
              <a:endCxn id="62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 name="グループ化 157"/>
          <p:cNvGrpSpPr>
            <a:grpSpLocks/>
          </p:cNvGrpSpPr>
          <p:nvPr/>
        </p:nvGrpSpPr>
        <p:grpSpPr bwMode="auto">
          <a:xfrm>
            <a:off x="6804323" y="3571825"/>
            <a:ext cx="719137" cy="720725"/>
            <a:chOff x="3635896" y="1628800"/>
            <a:chExt cx="720080" cy="720080"/>
          </a:xfrm>
        </p:grpSpPr>
        <p:sp>
          <p:nvSpPr>
            <p:cNvPr id="646" name="円/楕円 1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7" name="円/楕円 1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8" name="円/楕円 1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9" name="円/楕円 1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0" name="円/楕円 1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1" name="円/楕円 1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2" name="円/楕円 1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3" name="円/楕円 1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4" name="円/楕円 1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55" name="直線コネクタ 167"/>
            <p:cNvCxnSpPr>
              <a:cxnSpLocks noChangeShapeType="1"/>
              <a:stCxn id="646" idx="6"/>
              <a:endCxn id="647" idx="2"/>
            </p:cNvCxnSpPr>
            <p:nvPr/>
          </p:nvCxnSpPr>
          <p:spPr bwMode="auto">
            <a:xfrm>
              <a:off x="3779912" y="1700808"/>
              <a:ext cx="144016" cy="0"/>
            </a:xfrm>
            <a:prstGeom prst="line">
              <a:avLst/>
            </a:prstGeom>
            <a:noFill/>
            <a:ln w="9525">
              <a:solidFill>
                <a:schemeClr val="tx1"/>
              </a:solidFill>
              <a:round/>
              <a:headEnd/>
              <a:tailEnd/>
            </a:ln>
          </p:spPr>
        </p:cxnSp>
        <p:cxnSp>
          <p:nvCxnSpPr>
            <p:cNvPr id="656" name="直線コネクタ 1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57" name="直線コネクタ 1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58" name="直線コネクタ 1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59" name="直線コネクタ 1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60" name="直線コネクタ 1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61" name="直線コネクタ 173"/>
            <p:cNvCxnSpPr>
              <a:cxnSpLocks noChangeShapeType="1"/>
              <a:stCxn id="646" idx="4"/>
              <a:endCxn id="649" idx="0"/>
            </p:cNvCxnSpPr>
            <p:nvPr/>
          </p:nvCxnSpPr>
          <p:spPr bwMode="auto">
            <a:xfrm>
              <a:off x="3707904" y="1772816"/>
              <a:ext cx="0" cy="144016"/>
            </a:xfrm>
            <a:prstGeom prst="line">
              <a:avLst/>
            </a:prstGeom>
            <a:noFill/>
            <a:ln w="9525">
              <a:solidFill>
                <a:schemeClr val="tx1"/>
              </a:solidFill>
              <a:round/>
              <a:headEnd/>
              <a:tailEnd/>
            </a:ln>
          </p:spPr>
        </p:cxnSp>
        <p:cxnSp>
          <p:nvCxnSpPr>
            <p:cNvPr id="662" name="直線コネクタ 1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63" name="直線コネクタ 1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64" name="直線コネクタ 1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65" name="直線コネクタ 1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66" name="直線コネクタ 1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67" name="直線コネクタ 179"/>
            <p:cNvCxnSpPr>
              <a:cxnSpLocks noChangeShapeType="1"/>
              <a:stCxn id="649" idx="7"/>
              <a:endCxn id="64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68" name="直線コネクタ 180"/>
            <p:cNvCxnSpPr>
              <a:cxnSpLocks noChangeShapeType="1"/>
              <a:stCxn id="650" idx="7"/>
              <a:endCxn id="64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69" name="直線コネクタ 181"/>
            <p:cNvCxnSpPr>
              <a:cxnSpLocks noChangeShapeType="1"/>
              <a:stCxn id="646" idx="5"/>
              <a:endCxn id="650" idx="1"/>
            </p:cNvCxnSpPr>
            <p:nvPr/>
          </p:nvCxnSpPr>
          <p:spPr bwMode="auto">
            <a:xfrm>
              <a:off x="3758821" y="1751725"/>
              <a:ext cx="186198" cy="186198"/>
            </a:xfrm>
            <a:prstGeom prst="line">
              <a:avLst/>
            </a:prstGeom>
            <a:noFill/>
            <a:ln w="9525">
              <a:solidFill>
                <a:schemeClr val="tx1"/>
              </a:solidFill>
              <a:round/>
              <a:headEnd/>
              <a:tailEnd/>
            </a:ln>
          </p:spPr>
        </p:cxnSp>
        <p:cxnSp>
          <p:nvCxnSpPr>
            <p:cNvPr id="670" name="直線コネクタ 182"/>
            <p:cNvCxnSpPr>
              <a:cxnSpLocks noChangeShapeType="1"/>
              <a:stCxn id="647" idx="5"/>
              <a:endCxn id="651" idx="1"/>
            </p:cNvCxnSpPr>
            <p:nvPr/>
          </p:nvCxnSpPr>
          <p:spPr bwMode="auto">
            <a:xfrm>
              <a:off x="4046853" y="1751725"/>
              <a:ext cx="186198" cy="186198"/>
            </a:xfrm>
            <a:prstGeom prst="line">
              <a:avLst/>
            </a:prstGeom>
            <a:noFill/>
            <a:ln w="9525">
              <a:solidFill>
                <a:schemeClr val="tx1"/>
              </a:solidFill>
              <a:round/>
              <a:headEnd/>
              <a:tailEnd/>
            </a:ln>
          </p:spPr>
        </p:cxnSp>
        <p:cxnSp>
          <p:nvCxnSpPr>
            <p:cNvPr id="671" name="直線コネクタ 183"/>
            <p:cNvCxnSpPr>
              <a:cxnSpLocks noChangeShapeType="1"/>
              <a:stCxn id="652" idx="7"/>
              <a:endCxn id="65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72" name="直線コネクタ 184"/>
            <p:cNvCxnSpPr>
              <a:cxnSpLocks noChangeShapeType="1"/>
              <a:stCxn id="649" idx="5"/>
              <a:endCxn id="653" idx="1"/>
            </p:cNvCxnSpPr>
            <p:nvPr/>
          </p:nvCxnSpPr>
          <p:spPr bwMode="auto">
            <a:xfrm>
              <a:off x="3758821" y="2039757"/>
              <a:ext cx="186198" cy="186198"/>
            </a:xfrm>
            <a:prstGeom prst="line">
              <a:avLst/>
            </a:prstGeom>
            <a:noFill/>
            <a:ln w="9525">
              <a:solidFill>
                <a:schemeClr val="tx1"/>
              </a:solidFill>
              <a:round/>
              <a:headEnd/>
              <a:tailEnd/>
            </a:ln>
          </p:spPr>
        </p:cxnSp>
        <p:cxnSp>
          <p:nvCxnSpPr>
            <p:cNvPr id="673" name="直線コネクタ 185"/>
            <p:cNvCxnSpPr>
              <a:cxnSpLocks noChangeShapeType="1"/>
              <a:stCxn id="653" idx="7"/>
              <a:endCxn id="65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74" name="直線コネクタ 186"/>
            <p:cNvCxnSpPr>
              <a:cxnSpLocks noChangeShapeType="1"/>
              <a:stCxn id="650" idx="5"/>
              <a:endCxn id="65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 name="グループ化 187"/>
          <p:cNvGrpSpPr>
            <a:grpSpLocks/>
          </p:cNvGrpSpPr>
          <p:nvPr/>
        </p:nvGrpSpPr>
        <p:grpSpPr bwMode="auto">
          <a:xfrm>
            <a:off x="7380585" y="3571825"/>
            <a:ext cx="719138" cy="720725"/>
            <a:chOff x="3635896" y="1628800"/>
            <a:chExt cx="720080" cy="720080"/>
          </a:xfrm>
        </p:grpSpPr>
        <p:sp>
          <p:nvSpPr>
            <p:cNvPr id="676" name="円/楕円 18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7" name="円/楕円 18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8" name="円/楕円 19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9" name="円/楕円 19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0" name="円/楕円 19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1" name="円/楕円 19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2" name="円/楕円 19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3" name="円/楕円 19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4" name="円/楕円 19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85" name="直線コネクタ 197"/>
            <p:cNvCxnSpPr>
              <a:cxnSpLocks noChangeShapeType="1"/>
              <a:stCxn id="676" idx="6"/>
              <a:endCxn id="677" idx="2"/>
            </p:cNvCxnSpPr>
            <p:nvPr/>
          </p:nvCxnSpPr>
          <p:spPr bwMode="auto">
            <a:xfrm>
              <a:off x="3779912" y="1700808"/>
              <a:ext cx="144016" cy="0"/>
            </a:xfrm>
            <a:prstGeom prst="line">
              <a:avLst/>
            </a:prstGeom>
            <a:noFill/>
            <a:ln w="9525">
              <a:solidFill>
                <a:schemeClr val="tx1"/>
              </a:solidFill>
              <a:round/>
              <a:headEnd/>
              <a:tailEnd/>
            </a:ln>
          </p:spPr>
        </p:cxnSp>
        <p:cxnSp>
          <p:nvCxnSpPr>
            <p:cNvPr id="686" name="直線コネクタ 19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87" name="直線コネクタ 19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88" name="直線コネクタ 20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89" name="直線コネクタ 20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90" name="直線コネクタ 20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91" name="直線コネクタ 203"/>
            <p:cNvCxnSpPr>
              <a:cxnSpLocks noChangeShapeType="1"/>
              <a:stCxn id="676" idx="4"/>
              <a:endCxn id="679" idx="0"/>
            </p:cNvCxnSpPr>
            <p:nvPr/>
          </p:nvCxnSpPr>
          <p:spPr bwMode="auto">
            <a:xfrm>
              <a:off x="3707904" y="1772816"/>
              <a:ext cx="0" cy="144016"/>
            </a:xfrm>
            <a:prstGeom prst="line">
              <a:avLst/>
            </a:prstGeom>
            <a:noFill/>
            <a:ln w="9525">
              <a:solidFill>
                <a:schemeClr val="tx1"/>
              </a:solidFill>
              <a:round/>
              <a:headEnd/>
              <a:tailEnd/>
            </a:ln>
          </p:spPr>
        </p:cxnSp>
        <p:cxnSp>
          <p:nvCxnSpPr>
            <p:cNvPr id="692" name="直線コネクタ 20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93" name="直線コネクタ 20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94" name="直線コネクタ 20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95" name="直線コネクタ 20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96" name="直線コネクタ 20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97" name="直線コネクタ 209"/>
            <p:cNvCxnSpPr>
              <a:cxnSpLocks noChangeShapeType="1"/>
              <a:stCxn id="679" idx="7"/>
              <a:endCxn id="67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98" name="直線コネクタ 210"/>
            <p:cNvCxnSpPr>
              <a:cxnSpLocks noChangeShapeType="1"/>
              <a:stCxn id="680" idx="7"/>
              <a:endCxn id="67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99" name="直線コネクタ 211"/>
            <p:cNvCxnSpPr>
              <a:cxnSpLocks noChangeShapeType="1"/>
              <a:stCxn id="676" idx="5"/>
              <a:endCxn id="680" idx="1"/>
            </p:cNvCxnSpPr>
            <p:nvPr/>
          </p:nvCxnSpPr>
          <p:spPr bwMode="auto">
            <a:xfrm>
              <a:off x="3758821" y="1751725"/>
              <a:ext cx="186198" cy="186198"/>
            </a:xfrm>
            <a:prstGeom prst="line">
              <a:avLst/>
            </a:prstGeom>
            <a:noFill/>
            <a:ln w="9525">
              <a:solidFill>
                <a:schemeClr val="tx1"/>
              </a:solidFill>
              <a:round/>
              <a:headEnd/>
              <a:tailEnd/>
            </a:ln>
          </p:spPr>
        </p:cxnSp>
        <p:cxnSp>
          <p:nvCxnSpPr>
            <p:cNvPr id="700" name="直線コネクタ 212"/>
            <p:cNvCxnSpPr>
              <a:cxnSpLocks noChangeShapeType="1"/>
              <a:stCxn id="677" idx="5"/>
              <a:endCxn id="681" idx="1"/>
            </p:cNvCxnSpPr>
            <p:nvPr/>
          </p:nvCxnSpPr>
          <p:spPr bwMode="auto">
            <a:xfrm>
              <a:off x="4046853" y="1751725"/>
              <a:ext cx="186198" cy="186198"/>
            </a:xfrm>
            <a:prstGeom prst="line">
              <a:avLst/>
            </a:prstGeom>
            <a:noFill/>
            <a:ln w="9525">
              <a:solidFill>
                <a:schemeClr val="tx1"/>
              </a:solidFill>
              <a:round/>
              <a:headEnd/>
              <a:tailEnd/>
            </a:ln>
          </p:spPr>
        </p:cxnSp>
        <p:cxnSp>
          <p:nvCxnSpPr>
            <p:cNvPr id="701" name="直線コネクタ 213"/>
            <p:cNvCxnSpPr>
              <a:cxnSpLocks noChangeShapeType="1"/>
              <a:stCxn id="682" idx="7"/>
              <a:endCxn id="68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02" name="直線コネクタ 214"/>
            <p:cNvCxnSpPr>
              <a:cxnSpLocks noChangeShapeType="1"/>
              <a:stCxn id="679" idx="5"/>
              <a:endCxn id="683" idx="1"/>
            </p:cNvCxnSpPr>
            <p:nvPr/>
          </p:nvCxnSpPr>
          <p:spPr bwMode="auto">
            <a:xfrm>
              <a:off x="3758821" y="2039757"/>
              <a:ext cx="186198" cy="186198"/>
            </a:xfrm>
            <a:prstGeom prst="line">
              <a:avLst/>
            </a:prstGeom>
            <a:noFill/>
            <a:ln w="9525">
              <a:solidFill>
                <a:schemeClr val="tx1"/>
              </a:solidFill>
              <a:round/>
              <a:headEnd/>
              <a:tailEnd/>
            </a:ln>
          </p:spPr>
        </p:cxnSp>
        <p:cxnSp>
          <p:nvCxnSpPr>
            <p:cNvPr id="703" name="直線コネクタ 215"/>
            <p:cNvCxnSpPr>
              <a:cxnSpLocks noChangeShapeType="1"/>
              <a:stCxn id="683" idx="7"/>
              <a:endCxn id="68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04" name="直線コネクタ 216"/>
            <p:cNvCxnSpPr>
              <a:cxnSpLocks noChangeShapeType="1"/>
              <a:stCxn id="680" idx="5"/>
              <a:endCxn id="68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9" name="グループ化 217"/>
          <p:cNvGrpSpPr>
            <a:grpSpLocks/>
          </p:cNvGrpSpPr>
          <p:nvPr/>
        </p:nvGrpSpPr>
        <p:grpSpPr bwMode="auto">
          <a:xfrm>
            <a:off x="7956848" y="3571825"/>
            <a:ext cx="719137" cy="720725"/>
            <a:chOff x="3635896" y="1628800"/>
            <a:chExt cx="720080" cy="720080"/>
          </a:xfrm>
        </p:grpSpPr>
        <p:sp>
          <p:nvSpPr>
            <p:cNvPr id="706" name="円/楕円 21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7" name="円/楕円 21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8" name="円/楕円 22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9" name="円/楕円 22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0" name="円/楕円 22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1" name="円/楕円 22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2" name="円/楕円 22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3" name="円/楕円 22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4" name="円/楕円 22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15" name="直線コネクタ 227"/>
            <p:cNvCxnSpPr>
              <a:cxnSpLocks noChangeShapeType="1"/>
              <a:stCxn id="706" idx="6"/>
              <a:endCxn id="707" idx="2"/>
            </p:cNvCxnSpPr>
            <p:nvPr/>
          </p:nvCxnSpPr>
          <p:spPr bwMode="auto">
            <a:xfrm>
              <a:off x="3779912" y="1700808"/>
              <a:ext cx="144016" cy="0"/>
            </a:xfrm>
            <a:prstGeom prst="line">
              <a:avLst/>
            </a:prstGeom>
            <a:noFill/>
            <a:ln w="9525">
              <a:solidFill>
                <a:schemeClr val="tx1"/>
              </a:solidFill>
              <a:round/>
              <a:headEnd/>
              <a:tailEnd/>
            </a:ln>
          </p:spPr>
        </p:cxnSp>
        <p:cxnSp>
          <p:nvCxnSpPr>
            <p:cNvPr id="716" name="直線コネクタ 22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17" name="直線コネクタ 22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18" name="直線コネクタ 23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19" name="直線コネクタ 23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20" name="直線コネクタ 23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21" name="直線コネクタ 233"/>
            <p:cNvCxnSpPr>
              <a:cxnSpLocks noChangeShapeType="1"/>
              <a:stCxn id="706" idx="4"/>
              <a:endCxn id="709" idx="0"/>
            </p:cNvCxnSpPr>
            <p:nvPr/>
          </p:nvCxnSpPr>
          <p:spPr bwMode="auto">
            <a:xfrm>
              <a:off x="3707904" y="1772816"/>
              <a:ext cx="0" cy="144016"/>
            </a:xfrm>
            <a:prstGeom prst="line">
              <a:avLst/>
            </a:prstGeom>
            <a:noFill/>
            <a:ln w="9525">
              <a:solidFill>
                <a:schemeClr val="tx1"/>
              </a:solidFill>
              <a:round/>
              <a:headEnd/>
              <a:tailEnd/>
            </a:ln>
          </p:spPr>
        </p:cxnSp>
        <p:cxnSp>
          <p:nvCxnSpPr>
            <p:cNvPr id="722" name="直線コネクタ 23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23" name="直線コネクタ 23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24" name="直線コネクタ 23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25" name="直線コネクタ 23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26" name="直線コネクタ 23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27" name="直線コネクタ 239"/>
            <p:cNvCxnSpPr>
              <a:cxnSpLocks noChangeShapeType="1"/>
              <a:stCxn id="709" idx="7"/>
              <a:endCxn id="70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28" name="直線コネクタ 240"/>
            <p:cNvCxnSpPr>
              <a:cxnSpLocks noChangeShapeType="1"/>
              <a:stCxn id="710" idx="7"/>
              <a:endCxn id="70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29" name="直線コネクタ 241"/>
            <p:cNvCxnSpPr>
              <a:cxnSpLocks noChangeShapeType="1"/>
              <a:stCxn id="706" idx="5"/>
              <a:endCxn id="710" idx="1"/>
            </p:cNvCxnSpPr>
            <p:nvPr/>
          </p:nvCxnSpPr>
          <p:spPr bwMode="auto">
            <a:xfrm>
              <a:off x="3758821" y="1751725"/>
              <a:ext cx="186198" cy="186198"/>
            </a:xfrm>
            <a:prstGeom prst="line">
              <a:avLst/>
            </a:prstGeom>
            <a:noFill/>
            <a:ln w="9525">
              <a:solidFill>
                <a:schemeClr val="tx1"/>
              </a:solidFill>
              <a:round/>
              <a:headEnd/>
              <a:tailEnd/>
            </a:ln>
          </p:spPr>
        </p:cxnSp>
        <p:cxnSp>
          <p:nvCxnSpPr>
            <p:cNvPr id="730" name="直線コネクタ 242"/>
            <p:cNvCxnSpPr>
              <a:cxnSpLocks noChangeShapeType="1"/>
              <a:stCxn id="707" idx="5"/>
              <a:endCxn id="711" idx="1"/>
            </p:cNvCxnSpPr>
            <p:nvPr/>
          </p:nvCxnSpPr>
          <p:spPr bwMode="auto">
            <a:xfrm>
              <a:off x="4046853" y="1751725"/>
              <a:ext cx="186198" cy="186198"/>
            </a:xfrm>
            <a:prstGeom prst="line">
              <a:avLst/>
            </a:prstGeom>
            <a:noFill/>
            <a:ln w="9525">
              <a:solidFill>
                <a:schemeClr val="tx1"/>
              </a:solidFill>
              <a:round/>
              <a:headEnd/>
              <a:tailEnd/>
            </a:ln>
          </p:spPr>
        </p:cxnSp>
        <p:cxnSp>
          <p:nvCxnSpPr>
            <p:cNvPr id="731" name="直線コネクタ 243"/>
            <p:cNvCxnSpPr>
              <a:cxnSpLocks noChangeShapeType="1"/>
              <a:stCxn id="712" idx="7"/>
              <a:endCxn id="71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32" name="直線コネクタ 244"/>
            <p:cNvCxnSpPr>
              <a:cxnSpLocks noChangeShapeType="1"/>
              <a:stCxn id="709" idx="5"/>
              <a:endCxn id="713" idx="1"/>
            </p:cNvCxnSpPr>
            <p:nvPr/>
          </p:nvCxnSpPr>
          <p:spPr bwMode="auto">
            <a:xfrm>
              <a:off x="3758821" y="2039757"/>
              <a:ext cx="186198" cy="186198"/>
            </a:xfrm>
            <a:prstGeom prst="line">
              <a:avLst/>
            </a:prstGeom>
            <a:noFill/>
            <a:ln w="9525">
              <a:solidFill>
                <a:schemeClr val="tx1"/>
              </a:solidFill>
              <a:round/>
              <a:headEnd/>
              <a:tailEnd/>
            </a:ln>
          </p:spPr>
        </p:cxnSp>
        <p:cxnSp>
          <p:nvCxnSpPr>
            <p:cNvPr id="733" name="直線コネクタ 245"/>
            <p:cNvCxnSpPr>
              <a:cxnSpLocks noChangeShapeType="1"/>
              <a:stCxn id="713" idx="7"/>
              <a:endCxn id="71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34" name="直線コネクタ 246"/>
            <p:cNvCxnSpPr>
              <a:cxnSpLocks noChangeShapeType="1"/>
              <a:stCxn id="710" idx="5"/>
              <a:endCxn id="71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0" name="グループ化 247"/>
          <p:cNvGrpSpPr>
            <a:grpSpLocks/>
          </p:cNvGrpSpPr>
          <p:nvPr/>
        </p:nvGrpSpPr>
        <p:grpSpPr bwMode="auto">
          <a:xfrm>
            <a:off x="6228060" y="4148088"/>
            <a:ext cx="720725" cy="720725"/>
            <a:chOff x="3635896" y="1628800"/>
            <a:chExt cx="720080" cy="720080"/>
          </a:xfrm>
        </p:grpSpPr>
        <p:sp>
          <p:nvSpPr>
            <p:cNvPr id="736" name="円/楕円 24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7" name="円/楕円 24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8" name="円/楕円 25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9" name="円/楕円 25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0" name="円/楕円 25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1" name="円/楕円 25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2" name="円/楕円 25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3" name="円/楕円 25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4" name="円/楕円 25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45" name="直線コネクタ 257"/>
            <p:cNvCxnSpPr>
              <a:cxnSpLocks noChangeShapeType="1"/>
              <a:stCxn id="736" idx="6"/>
              <a:endCxn id="737" idx="2"/>
            </p:cNvCxnSpPr>
            <p:nvPr/>
          </p:nvCxnSpPr>
          <p:spPr bwMode="auto">
            <a:xfrm>
              <a:off x="3779912" y="1700808"/>
              <a:ext cx="144016" cy="0"/>
            </a:xfrm>
            <a:prstGeom prst="line">
              <a:avLst/>
            </a:prstGeom>
            <a:noFill/>
            <a:ln w="9525">
              <a:solidFill>
                <a:schemeClr val="tx1"/>
              </a:solidFill>
              <a:round/>
              <a:headEnd/>
              <a:tailEnd/>
            </a:ln>
          </p:spPr>
        </p:cxnSp>
        <p:cxnSp>
          <p:nvCxnSpPr>
            <p:cNvPr id="746" name="直線コネクタ 25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47" name="直線コネクタ 25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48" name="直線コネクタ 26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49" name="直線コネクタ 26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50" name="直線コネクタ 26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51" name="直線コネクタ 263"/>
            <p:cNvCxnSpPr>
              <a:cxnSpLocks noChangeShapeType="1"/>
              <a:stCxn id="736" idx="4"/>
              <a:endCxn id="739" idx="0"/>
            </p:cNvCxnSpPr>
            <p:nvPr/>
          </p:nvCxnSpPr>
          <p:spPr bwMode="auto">
            <a:xfrm>
              <a:off x="3707904" y="1772816"/>
              <a:ext cx="0" cy="144016"/>
            </a:xfrm>
            <a:prstGeom prst="line">
              <a:avLst/>
            </a:prstGeom>
            <a:noFill/>
            <a:ln w="9525">
              <a:solidFill>
                <a:schemeClr val="tx1"/>
              </a:solidFill>
              <a:round/>
              <a:headEnd/>
              <a:tailEnd/>
            </a:ln>
          </p:spPr>
        </p:cxnSp>
        <p:cxnSp>
          <p:nvCxnSpPr>
            <p:cNvPr id="752" name="直線コネクタ 26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53" name="直線コネクタ 26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54" name="直線コネクタ 26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55" name="直線コネクタ 26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56" name="直線コネクタ 26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57" name="直線コネクタ 269"/>
            <p:cNvCxnSpPr>
              <a:cxnSpLocks noChangeShapeType="1"/>
              <a:stCxn id="739" idx="7"/>
              <a:endCxn id="73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58" name="直線コネクタ 270"/>
            <p:cNvCxnSpPr>
              <a:cxnSpLocks noChangeShapeType="1"/>
              <a:stCxn id="740" idx="7"/>
              <a:endCxn id="73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59" name="直線コネクタ 271"/>
            <p:cNvCxnSpPr>
              <a:cxnSpLocks noChangeShapeType="1"/>
              <a:stCxn id="736" idx="5"/>
              <a:endCxn id="740" idx="1"/>
            </p:cNvCxnSpPr>
            <p:nvPr/>
          </p:nvCxnSpPr>
          <p:spPr bwMode="auto">
            <a:xfrm>
              <a:off x="3758821" y="1751725"/>
              <a:ext cx="186198" cy="186198"/>
            </a:xfrm>
            <a:prstGeom prst="line">
              <a:avLst/>
            </a:prstGeom>
            <a:noFill/>
            <a:ln w="9525">
              <a:solidFill>
                <a:schemeClr val="tx1"/>
              </a:solidFill>
              <a:round/>
              <a:headEnd/>
              <a:tailEnd/>
            </a:ln>
          </p:spPr>
        </p:cxnSp>
        <p:cxnSp>
          <p:nvCxnSpPr>
            <p:cNvPr id="760" name="直線コネクタ 272"/>
            <p:cNvCxnSpPr>
              <a:cxnSpLocks noChangeShapeType="1"/>
              <a:stCxn id="737" idx="5"/>
              <a:endCxn id="741" idx="1"/>
            </p:cNvCxnSpPr>
            <p:nvPr/>
          </p:nvCxnSpPr>
          <p:spPr bwMode="auto">
            <a:xfrm>
              <a:off x="4046853" y="1751725"/>
              <a:ext cx="186198" cy="186198"/>
            </a:xfrm>
            <a:prstGeom prst="line">
              <a:avLst/>
            </a:prstGeom>
            <a:noFill/>
            <a:ln w="9525">
              <a:solidFill>
                <a:schemeClr val="tx1"/>
              </a:solidFill>
              <a:round/>
              <a:headEnd/>
              <a:tailEnd/>
            </a:ln>
          </p:spPr>
        </p:cxnSp>
        <p:cxnSp>
          <p:nvCxnSpPr>
            <p:cNvPr id="761" name="直線コネクタ 273"/>
            <p:cNvCxnSpPr>
              <a:cxnSpLocks noChangeShapeType="1"/>
              <a:stCxn id="742" idx="7"/>
              <a:endCxn id="74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62" name="直線コネクタ 274"/>
            <p:cNvCxnSpPr>
              <a:cxnSpLocks noChangeShapeType="1"/>
              <a:stCxn id="739" idx="5"/>
              <a:endCxn id="743" idx="1"/>
            </p:cNvCxnSpPr>
            <p:nvPr/>
          </p:nvCxnSpPr>
          <p:spPr bwMode="auto">
            <a:xfrm>
              <a:off x="3758821" y="2039757"/>
              <a:ext cx="186198" cy="186198"/>
            </a:xfrm>
            <a:prstGeom prst="line">
              <a:avLst/>
            </a:prstGeom>
            <a:noFill/>
            <a:ln w="9525">
              <a:solidFill>
                <a:schemeClr val="tx1"/>
              </a:solidFill>
              <a:round/>
              <a:headEnd/>
              <a:tailEnd/>
            </a:ln>
          </p:spPr>
        </p:cxnSp>
        <p:cxnSp>
          <p:nvCxnSpPr>
            <p:cNvPr id="763" name="直線コネクタ 275"/>
            <p:cNvCxnSpPr>
              <a:cxnSpLocks noChangeShapeType="1"/>
              <a:stCxn id="743" idx="7"/>
              <a:endCxn id="74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64" name="直線コネクタ 276"/>
            <p:cNvCxnSpPr>
              <a:cxnSpLocks noChangeShapeType="1"/>
              <a:stCxn id="740" idx="5"/>
              <a:endCxn id="74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1" name="グループ化 277"/>
          <p:cNvGrpSpPr>
            <a:grpSpLocks/>
          </p:cNvGrpSpPr>
          <p:nvPr/>
        </p:nvGrpSpPr>
        <p:grpSpPr bwMode="auto">
          <a:xfrm>
            <a:off x="6804323" y="4148088"/>
            <a:ext cx="719137" cy="720725"/>
            <a:chOff x="3635896" y="1628800"/>
            <a:chExt cx="720080" cy="720080"/>
          </a:xfrm>
        </p:grpSpPr>
        <p:sp>
          <p:nvSpPr>
            <p:cNvPr id="766" name="円/楕円 27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7" name="円/楕円 27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8" name="円/楕円 28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9" name="円/楕円 28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0" name="円/楕円 28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1" name="円/楕円 28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2" name="円/楕円 28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3" name="円/楕円 28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4" name="円/楕円 28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75" name="直線コネクタ 287"/>
            <p:cNvCxnSpPr>
              <a:cxnSpLocks noChangeShapeType="1"/>
              <a:stCxn id="766" idx="6"/>
              <a:endCxn id="767" idx="2"/>
            </p:cNvCxnSpPr>
            <p:nvPr/>
          </p:nvCxnSpPr>
          <p:spPr bwMode="auto">
            <a:xfrm>
              <a:off x="3779912" y="1700808"/>
              <a:ext cx="144016" cy="0"/>
            </a:xfrm>
            <a:prstGeom prst="line">
              <a:avLst/>
            </a:prstGeom>
            <a:noFill/>
            <a:ln w="9525">
              <a:solidFill>
                <a:schemeClr val="tx1"/>
              </a:solidFill>
              <a:round/>
              <a:headEnd/>
              <a:tailEnd/>
            </a:ln>
          </p:spPr>
        </p:cxnSp>
        <p:cxnSp>
          <p:nvCxnSpPr>
            <p:cNvPr id="776" name="直線コネクタ 28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77" name="直線コネクタ 28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78" name="直線コネクタ 29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79" name="直線コネクタ 29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80" name="直線コネクタ 29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81" name="直線コネクタ 293"/>
            <p:cNvCxnSpPr>
              <a:cxnSpLocks noChangeShapeType="1"/>
              <a:stCxn id="766" idx="4"/>
              <a:endCxn id="769" idx="0"/>
            </p:cNvCxnSpPr>
            <p:nvPr/>
          </p:nvCxnSpPr>
          <p:spPr bwMode="auto">
            <a:xfrm>
              <a:off x="3707904" y="1772816"/>
              <a:ext cx="0" cy="144016"/>
            </a:xfrm>
            <a:prstGeom prst="line">
              <a:avLst/>
            </a:prstGeom>
            <a:noFill/>
            <a:ln w="9525">
              <a:solidFill>
                <a:schemeClr val="tx1"/>
              </a:solidFill>
              <a:round/>
              <a:headEnd/>
              <a:tailEnd/>
            </a:ln>
          </p:spPr>
        </p:cxnSp>
        <p:cxnSp>
          <p:nvCxnSpPr>
            <p:cNvPr id="782" name="直線コネクタ 29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83" name="直線コネクタ 29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84" name="直線コネクタ 29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85" name="直線コネクタ 29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86" name="直線コネクタ 29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87" name="直線コネクタ 299"/>
            <p:cNvCxnSpPr>
              <a:cxnSpLocks noChangeShapeType="1"/>
              <a:stCxn id="769" idx="7"/>
              <a:endCxn id="76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88" name="直線コネクタ 300"/>
            <p:cNvCxnSpPr>
              <a:cxnSpLocks noChangeShapeType="1"/>
              <a:stCxn id="770" idx="7"/>
              <a:endCxn id="76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89" name="直線コネクタ 301"/>
            <p:cNvCxnSpPr>
              <a:cxnSpLocks noChangeShapeType="1"/>
              <a:stCxn id="766" idx="5"/>
              <a:endCxn id="770" idx="1"/>
            </p:cNvCxnSpPr>
            <p:nvPr/>
          </p:nvCxnSpPr>
          <p:spPr bwMode="auto">
            <a:xfrm>
              <a:off x="3758821" y="1751725"/>
              <a:ext cx="186198" cy="186198"/>
            </a:xfrm>
            <a:prstGeom prst="line">
              <a:avLst/>
            </a:prstGeom>
            <a:noFill/>
            <a:ln w="9525">
              <a:solidFill>
                <a:schemeClr val="tx1"/>
              </a:solidFill>
              <a:round/>
              <a:headEnd/>
              <a:tailEnd/>
            </a:ln>
          </p:spPr>
        </p:cxnSp>
        <p:cxnSp>
          <p:nvCxnSpPr>
            <p:cNvPr id="790" name="直線コネクタ 302"/>
            <p:cNvCxnSpPr>
              <a:cxnSpLocks noChangeShapeType="1"/>
              <a:stCxn id="767" idx="5"/>
              <a:endCxn id="771" idx="1"/>
            </p:cNvCxnSpPr>
            <p:nvPr/>
          </p:nvCxnSpPr>
          <p:spPr bwMode="auto">
            <a:xfrm>
              <a:off x="4046853" y="1751725"/>
              <a:ext cx="186198" cy="186198"/>
            </a:xfrm>
            <a:prstGeom prst="line">
              <a:avLst/>
            </a:prstGeom>
            <a:noFill/>
            <a:ln w="9525">
              <a:solidFill>
                <a:schemeClr val="tx1"/>
              </a:solidFill>
              <a:round/>
              <a:headEnd/>
              <a:tailEnd/>
            </a:ln>
          </p:spPr>
        </p:cxnSp>
        <p:cxnSp>
          <p:nvCxnSpPr>
            <p:cNvPr id="791" name="直線コネクタ 303"/>
            <p:cNvCxnSpPr>
              <a:cxnSpLocks noChangeShapeType="1"/>
              <a:stCxn id="772" idx="7"/>
              <a:endCxn id="77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92" name="直線コネクタ 304"/>
            <p:cNvCxnSpPr>
              <a:cxnSpLocks noChangeShapeType="1"/>
              <a:stCxn id="769" idx="5"/>
              <a:endCxn id="773" idx="1"/>
            </p:cNvCxnSpPr>
            <p:nvPr/>
          </p:nvCxnSpPr>
          <p:spPr bwMode="auto">
            <a:xfrm>
              <a:off x="3758821" y="2039757"/>
              <a:ext cx="186198" cy="186198"/>
            </a:xfrm>
            <a:prstGeom prst="line">
              <a:avLst/>
            </a:prstGeom>
            <a:noFill/>
            <a:ln w="9525">
              <a:solidFill>
                <a:schemeClr val="tx1"/>
              </a:solidFill>
              <a:round/>
              <a:headEnd/>
              <a:tailEnd/>
            </a:ln>
          </p:spPr>
        </p:cxnSp>
        <p:cxnSp>
          <p:nvCxnSpPr>
            <p:cNvPr id="793" name="直線コネクタ 305"/>
            <p:cNvCxnSpPr>
              <a:cxnSpLocks noChangeShapeType="1"/>
              <a:stCxn id="773" idx="7"/>
              <a:endCxn id="77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94" name="直線コネクタ 306"/>
            <p:cNvCxnSpPr>
              <a:cxnSpLocks noChangeShapeType="1"/>
              <a:stCxn id="770" idx="5"/>
              <a:endCxn id="77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2" name="グループ化 307"/>
          <p:cNvGrpSpPr>
            <a:grpSpLocks/>
          </p:cNvGrpSpPr>
          <p:nvPr/>
        </p:nvGrpSpPr>
        <p:grpSpPr bwMode="auto">
          <a:xfrm>
            <a:off x="7380585" y="4148088"/>
            <a:ext cx="719138" cy="720725"/>
            <a:chOff x="3635896" y="1628800"/>
            <a:chExt cx="720080" cy="720080"/>
          </a:xfrm>
        </p:grpSpPr>
        <p:sp>
          <p:nvSpPr>
            <p:cNvPr id="796" name="円/楕円 30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7" name="円/楕円 30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8" name="円/楕円 3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9" name="円/楕円 3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0" name="円/楕円 3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1" name="円/楕円 3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2" name="円/楕円 3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3" name="円/楕円 3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4" name="円/楕円 3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05" name="直線コネクタ 317"/>
            <p:cNvCxnSpPr>
              <a:cxnSpLocks noChangeShapeType="1"/>
              <a:stCxn id="796" idx="6"/>
              <a:endCxn id="797" idx="2"/>
            </p:cNvCxnSpPr>
            <p:nvPr/>
          </p:nvCxnSpPr>
          <p:spPr bwMode="auto">
            <a:xfrm>
              <a:off x="3779912" y="1700808"/>
              <a:ext cx="144016" cy="0"/>
            </a:xfrm>
            <a:prstGeom prst="line">
              <a:avLst/>
            </a:prstGeom>
            <a:noFill/>
            <a:ln w="9525">
              <a:solidFill>
                <a:schemeClr val="tx1"/>
              </a:solidFill>
              <a:round/>
              <a:headEnd/>
              <a:tailEnd/>
            </a:ln>
          </p:spPr>
        </p:cxnSp>
        <p:cxnSp>
          <p:nvCxnSpPr>
            <p:cNvPr id="806" name="直線コネクタ 3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07" name="直線コネクタ 3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08" name="直線コネクタ 3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09" name="直線コネクタ 3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10" name="直線コネクタ 3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11" name="直線コネクタ 323"/>
            <p:cNvCxnSpPr>
              <a:cxnSpLocks noChangeShapeType="1"/>
              <a:stCxn id="796" idx="4"/>
              <a:endCxn id="799" idx="0"/>
            </p:cNvCxnSpPr>
            <p:nvPr/>
          </p:nvCxnSpPr>
          <p:spPr bwMode="auto">
            <a:xfrm>
              <a:off x="3707904" y="1772816"/>
              <a:ext cx="0" cy="144016"/>
            </a:xfrm>
            <a:prstGeom prst="line">
              <a:avLst/>
            </a:prstGeom>
            <a:noFill/>
            <a:ln w="9525">
              <a:solidFill>
                <a:schemeClr val="tx1"/>
              </a:solidFill>
              <a:round/>
              <a:headEnd/>
              <a:tailEnd/>
            </a:ln>
          </p:spPr>
        </p:cxnSp>
        <p:cxnSp>
          <p:nvCxnSpPr>
            <p:cNvPr id="812" name="直線コネクタ 3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13" name="直線コネクタ 3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14" name="直線コネクタ 3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15" name="直線コネクタ 3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16" name="直線コネクタ 3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17" name="直線コネクタ 329"/>
            <p:cNvCxnSpPr>
              <a:cxnSpLocks noChangeShapeType="1"/>
              <a:stCxn id="799" idx="7"/>
              <a:endCxn id="79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18" name="直線コネクタ 330"/>
            <p:cNvCxnSpPr>
              <a:cxnSpLocks noChangeShapeType="1"/>
              <a:stCxn id="800" idx="7"/>
              <a:endCxn id="79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19" name="直線コネクタ 331"/>
            <p:cNvCxnSpPr>
              <a:cxnSpLocks noChangeShapeType="1"/>
              <a:stCxn id="796" idx="5"/>
              <a:endCxn id="800" idx="1"/>
            </p:cNvCxnSpPr>
            <p:nvPr/>
          </p:nvCxnSpPr>
          <p:spPr bwMode="auto">
            <a:xfrm>
              <a:off x="3758821" y="1751725"/>
              <a:ext cx="186198" cy="186198"/>
            </a:xfrm>
            <a:prstGeom prst="line">
              <a:avLst/>
            </a:prstGeom>
            <a:noFill/>
            <a:ln w="9525">
              <a:solidFill>
                <a:schemeClr val="tx1"/>
              </a:solidFill>
              <a:round/>
              <a:headEnd/>
              <a:tailEnd/>
            </a:ln>
          </p:spPr>
        </p:cxnSp>
        <p:cxnSp>
          <p:nvCxnSpPr>
            <p:cNvPr id="820" name="直線コネクタ 332"/>
            <p:cNvCxnSpPr>
              <a:cxnSpLocks noChangeShapeType="1"/>
              <a:stCxn id="797" idx="5"/>
              <a:endCxn id="801" idx="1"/>
            </p:cNvCxnSpPr>
            <p:nvPr/>
          </p:nvCxnSpPr>
          <p:spPr bwMode="auto">
            <a:xfrm>
              <a:off x="4046853" y="1751725"/>
              <a:ext cx="186198" cy="186198"/>
            </a:xfrm>
            <a:prstGeom prst="line">
              <a:avLst/>
            </a:prstGeom>
            <a:noFill/>
            <a:ln w="9525">
              <a:solidFill>
                <a:schemeClr val="tx1"/>
              </a:solidFill>
              <a:round/>
              <a:headEnd/>
              <a:tailEnd/>
            </a:ln>
          </p:spPr>
        </p:cxnSp>
        <p:cxnSp>
          <p:nvCxnSpPr>
            <p:cNvPr id="821" name="直線コネクタ 333"/>
            <p:cNvCxnSpPr>
              <a:cxnSpLocks noChangeShapeType="1"/>
              <a:stCxn id="802" idx="7"/>
              <a:endCxn id="80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22" name="直線コネクタ 334"/>
            <p:cNvCxnSpPr>
              <a:cxnSpLocks noChangeShapeType="1"/>
              <a:stCxn id="799" idx="5"/>
              <a:endCxn id="803" idx="1"/>
            </p:cNvCxnSpPr>
            <p:nvPr/>
          </p:nvCxnSpPr>
          <p:spPr bwMode="auto">
            <a:xfrm>
              <a:off x="3758821" y="2039757"/>
              <a:ext cx="186198" cy="186198"/>
            </a:xfrm>
            <a:prstGeom prst="line">
              <a:avLst/>
            </a:prstGeom>
            <a:noFill/>
            <a:ln w="9525">
              <a:solidFill>
                <a:schemeClr val="tx1"/>
              </a:solidFill>
              <a:round/>
              <a:headEnd/>
              <a:tailEnd/>
            </a:ln>
          </p:spPr>
        </p:cxnSp>
        <p:cxnSp>
          <p:nvCxnSpPr>
            <p:cNvPr id="823" name="直線コネクタ 335"/>
            <p:cNvCxnSpPr>
              <a:cxnSpLocks noChangeShapeType="1"/>
              <a:stCxn id="803" idx="7"/>
              <a:endCxn id="80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24" name="直線コネクタ 336"/>
            <p:cNvCxnSpPr>
              <a:cxnSpLocks noChangeShapeType="1"/>
              <a:stCxn id="800" idx="5"/>
              <a:endCxn id="80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3" name="グループ化 337"/>
          <p:cNvGrpSpPr>
            <a:grpSpLocks/>
          </p:cNvGrpSpPr>
          <p:nvPr/>
        </p:nvGrpSpPr>
        <p:grpSpPr bwMode="auto">
          <a:xfrm>
            <a:off x="7956848" y="4148088"/>
            <a:ext cx="719137" cy="720725"/>
            <a:chOff x="3635896" y="1628800"/>
            <a:chExt cx="720080" cy="720080"/>
          </a:xfrm>
        </p:grpSpPr>
        <p:sp>
          <p:nvSpPr>
            <p:cNvPr id="826" name="円/楕円 3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7" name="円/楕円 3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8" name="円/楕円 3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9" name="円/楕円 3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0" name="円/楕円 3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1" name="円/楕円 3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2" name="円/楕円 3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 name="円/楕円 3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4" name="円/楕円 3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35" name="直線コネクタ 347"/>
            <p:cNvCxnSpPr>
              <a:cxnSpLocks noChangeShapeType="1"/>
              <a:stCxn id="826" idx="6"/>
              <a:endCxn id="827" idx="2"/>
            </p:cNvCxnSpPr>
            <p:nvPr/>
          </p:nvCxnSpPr>
          <p:spPr bwMode="auto">
            <a:xfrm>
              <a:off x="3779912" y="1700808"/>
              <a:ext cx="144016" cy="0"/>
            </a:xfrm>
            <a:prstGeom prst="line">
              <a:avLst/>
            </a:prstGeom>
            <a:noFill/>
            <a:ln w="9525">
              <a:solidFill>
                <a:schemeClr val="tx1"/>
              </a:solidFill>
              <a:round/>
              <a:headEnd/>
              <a:tailEnd/>
            </a:ln>
          </p:spPr>
        </p:cxnSp>
        <p:cxnSp>
          <p:nvCxnSpPr>
            <p:cNvPr id="836" name="直線コネクタ 3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37" name="直線コネクタ 3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38" name="直線コネクタ 3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39" name="直線コネクタ 3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40" name="直線コネクタ 3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41" name="直線コネクタ 353"/>
            <p:cNvCxnSpPr>
              <a:cxnSpLocks noChangeShapeType="1"/>
              <a:stCxn id="826" idx="4"/>
              <a:endCxn id="829" idx="0"/>
            </p:cNvCxnSpPr>
            <p:nvPr/>
          </p:nvCxnSpPr>
          <p:spPr bwMode="auto">
            <a:xfrm>
              <a:off x="3707904" y="1772816"/>
              <a:ext cx="0" cy="144016"/>
            </a:xfrm>
            <a:prstGeom prst="line">
              <a:avLst/>
            </a:prstGeom>
            <a:noFill/>
            <a:ln w="9525">
              <a:solidFill>
                <a:schemeClr val="tx1"/>
              </a:solidFill>
              <a:round/>
              <a:headEnd/>
              <a:tailEnd/>
            </a:ln>
          </p:spPr>
        </p:cxnSp>
        <p:cxnSp>
          <p:nvCxnSpPr>
            <p:cNvPr id="842" name="直線コネクタ 3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43" name="直線コネクタ 3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44" name="直線コネクタ 3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45" name="直線コネクタ 3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46" name="直線コネクタ 3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47" name="直線コネクタ 359"/>
            <p:cNvCxnSpPr>
              <a:cxnSpLocks noChangeShapeType="1"/>
              <a:stCxn id="829" idx="7"/>
              <a:endCxn id="82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48" name="直線コネクタ 360"/>
            <p:cNvCxnSpPr>
              <a:cxnSpLocks noChangeShapeType="1"/>
              <a:stCxn id="830" idx="7"/>
              <a:endCxn id="82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49" name="直線コネクタ 361"/>
            <p:cNvCxnSpPr>
              <a:cxnSpLocks noChangeShapeType="1"/>
              <a:stCxn id="826" idx="5"/>
              <a:endCxn id="830" idx="1"/>
            </p:cNvCxnSpPr>
            <p:nvPr/>
          </p:nvCxnSpPr>
          <p:spPr bwMode="auto">
            <a:xfrm>
              <a:off x="3758821" y="1751725"/>
              <a:ext cx="186198" cy="186198"/>
            </a:xfrm>
            <a:prstGeom prst="line">
              <a:avLst/>
            </a:prstGeom>
            <a:noFill/>
            <a:ln w="9525">
              <a:solidFill>
                <a:schemeClr val="tx1"/>
              </a:solidFill>
              <a:round/>
              <a:headEnd/>
              <a:tailEnd/>
            </a:ln>
          </p:spPr>
        </p:cxnSp>
        <p:cxnSp>
          <p:nvCxnSpPr>
            <p:cNvPr id="850" name="直線コネクタ 362"/>
            <p:cNvCxnSpPr>
              <a:cxnSpLocks noChangeShapeType="1"/>
              <a:stCxn id="827" idx="5"/>
              <a:endCxn id="831" idx="1"/>
            </p:cNvCxnSpPr>
            <p:nvPr/>
          </p:nvCxnSpPr>
          <p:spPr bwMode="auto">
            <a:xfrm>
              <a:off x="4046853" y="1751725"/>
              <a:ext cx="186198" cy="186198"/>
            </a:xfrm>
            <a:prstGeom prst="line">
              <a:avLst/>
            </a:prstGeom>
            <a:noFill/>
            <a:ln w="9525">
              <a:solidFill>
                <a:schemeClr val="tx1"/>
              </a:solidFill>
              <a:round/>
              <a:headEnd/>
              <a:tailEnd/>
            </a:ln>
          </p:spPr>
        </p:cxnSp>
        <p:cxnSp>
          <p:nvCxnSpPr>
            <p:cNvPr id="851" name="直線コネクタ 363"/>
            <p:cNvCxnSpPr>
              <a:cxnSpLocks noChangeShapeType="1"/>
              <a:stCxn id="832" idx="7"/>
              <a:endCxn id="83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52" name="直線コネクタ 364"/>
            <p:cNvCxnSpPr>
              <a:cxnSpLocks noChangeShapeType="1"/>
              <a:stCxn id="829" idx="5"/>
              <a:endCxn id="833" idx="1"/>
            </p:cNvCxnSpPr>
            <p:nvPr/>
          </p:nvCxnSpPr>
          <p:spPr bwMode="auto">
            <a:xfrm>
              <a:off x="3758821" y="2039757"/>
              <a:ext cx="186198" cy="186198"/>
            </a:xfrm>
            <a:prstGeom prst="line">
              <a:avLst/>
            </a:prstGeom>
            <a:noFill/>
            <a:ln w="9525">
              <a:solidFill>
                <a:schemeClr val="tx1"/>
              </a:solidFill>
              <a:round/>
              <a:headEnd/>
              <a:tailEnd/>
            </a:ln>
          </p:spPr>
        </p:cxnSp>
        <p:cxnSp>
          <p:nvCxnSpPr>
            <p:cNvPr id="853" name="直線コネクタ 365"/>
            <p:cNvCxnSpPr>
              <a:cxnSpLocks noChangeShapeType="1"/>
              <a:stCxn id="833" idx="7"/>
              <a:endCxn id="83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54" name="直線コネクタ 366"/>
            <p:cNvCxnSpPr>
              <a:cxnSpLocks noChangeShapeType="1"/>
              <a:stCxn id="830" idx="5"/>
              <a:endCxn id="83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4" name="グループ化 367"/>
          <p:cNvGrpSpPr>
            <a:grpSpLocks/>
          </p:cNvGrpSpPr>
          <p:nvPr/>
        </p:nvGrpSpPr>
        <p:grpSpPr bwMode="auto">
          <a:xfrm>
            <a:off x="6228060" y="4724350"/>
            <a:ext cx="720725" cy="720725"/>
            <a:chOff x="3635896" y="1628800"/>
            <a:chExt cx="720080" cy="720080"/>
          </a:xfrm>
        </p:grpSpPr>
        <p:sp>
          <p:nvSpPr>
            <p:cNvPr id="856" name="円/楕円 3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7" name="円/楕円 3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8" name="円/楕円 3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9" name="円/楕円 3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0" name="円/楕円 3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1" name="円/楕円 3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 name="円/楕円 3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3" name="円/楕円 3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4" name="円/楕円 3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65" name="直線コネクタ 377"/>
            <p:cNvCxnSpPr>
              <a:cxnSpLocks noChangeShapeType="1"/>
              <a:stCxn id="856" idx="6"/>
              <a:endCxn id="857" idx="2"/>
            </p:cNvCxnSpPr>
            <p:nvPr/>
          </p:nvCxnSpPr>
          <p:spPr bwMode="auto">
            <a:xfrm>
              <a:off x="3779912" y="1700808"/>
              <a:ext cx="144016" cy="0"/>
            </a:xfrm>
            <a:prstGeom prst="line">
              <a:avLst/>
            </a:prstGeom>
            <a:noFill/>
            <a:ln w="9525">
              <a:solidFill>
                <a:schemeClr val="tx1"/>
              </a:solidFill>
              <a:round/>
              <a:headEnd/>
              <a:tailEnd/>
            </a:ln>
          </p:spPr>
        </p:cxnSp>
        <p:cxnSp>
          <p:nvCxnSpPr>
            <p:cNvPr id="866" name="直線コネクタ 3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67" name="直線コネクタ 3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68" name="直線コネクタ 3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69" name="直線コネクタ 3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70" name="直線コネクタ 3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71" name="直線コネクタ 383"/>
            <p:cNvCxnSpPr>
              <a:cxnSpLocks noChangeShapeType="1"/>
              <a:stCxn id="856" idx="4"/>
              <a:endCxn id="859" idx="0"/>
            </p:cNvCxnSpPr>
            <p:nvPr/>
          </p:nvCxnSpPr>
          <p:spPr bwMode="auto">
            <a:xfrm>
              <a:off x="3707904" y="1772816"/>
              <a:ext cx="0" cy="144016"/>
            </a:xfrm>
            <a:prstGeom prst="line">
              <a:avLst/>
            </a:prstGeom>
            <a:noFill/>
            <a:ln w="9525">
              <a:solidFill>
                <a:schemeClr val="tx1"/>
              </a:solidFill>
              <a:round/>
              <a:headEnd/>
              <a:tailEnd/>
            </a:ln>
          </p:spPr>
        </p:cxnSp>
        <p:cxnSp>
          <p:nvCxnSpPr>
            <p:cNvPr id="872" name="直線コネクタ 3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73" name="直線コネクタ 3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74" name="直線コネクタ 3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75" name="直線コネクタ 3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76" name="直線コネクタ 3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77" name="直線コネクタ 389"/>
            <p:cNvCxnSpPr>
              <a:cxnSpLocks noChangeShapeType="1"/>
              <a:stCxn id="859" idx="7"/>
              <a:endCxn id="85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78" name="直線コネクタ 390"/>
            <p:cNvCxnSpPr>
              <a:cxnSpLocks noChangeShapeType="1"/>
              <a:stCxn id="860" idx="7"/>
              <a:endCxn id="85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79" name="直線コネクタ 391"/>
            <p:cNvCxnSpPr>
              <a:cxnSpLocks noChangeShapeType="1"/>
              <a:stCxn id="856" idx="5"/>
              <a:endCxn id="860" idx="1"/>
            </p:cNvCxnSpPr>
            <p:nvPr/>
          </p:nvCxnSpPr>
          <p:spPr bwMode="auto">
            <a:xfrm>
              <a:off x="3758821" y="1751725"/>
              <a:ext cx="186198" cy="186198"/>
            </a:xfrm>
            <a:prstGeom prst="line">
              <a:avLst/>
            </a:prstGeom>
            <a:noFill/>
            <a:ln w="9525">
              <a:solidFill>
                <a:schemeClr val="tx1"/>
              </a:solidFill>
              <a:round/>
              <a:headEnd/>
              <a:tailEnd/>
            </a:ln>
          </p:spPr>
        </p:cxnSp>
        <p:cxnSp>
          <p:nvCxnSpPr>
            <p:cNvPr id="880" name="直線コネクタ 392"/>
            <p:cNvCxnSpPr>
              <a:cxnSpLocks noChangeShapeType="1"/>
              <a:stCxn id="857" idx="5"/>
              <a:endCxn id="861" idx="1"/>
            </p:cNvCxnSpPr>
            <p:nvPr/>
          </p:nvCxnSpPr>
          <p:spPr bwMode="auto">
            <a:xfrm>
              <a:off x="4046853" y="1751725"/>
              <a:ext cx="186198" cy="186198"/>
            </a:xfrm>
            <a:prstGeom prst="line">
              <a:avLst/>
            </a:prstGeom>
            <a:noFill/>
            <a:ln w="9525">
              <a:solidFill>
                <a:schemeClr val="tx1"/>
              </a:solidFill>
              <a:round/>
              <a:headEnd/>
              <a:tailEnd/>
            </a:ln>
          </p:spPr>
        </p:cxnSp>
        <p:cxnSp>
          <p:nvCxnSpPr>
            <p:cNvPr id="881" name="直線コネクタ 393"/>
            <p:cNvCxnSpPr>
              <a:cxnSpLocks noChangeShapeType="1"/>
              <a:stCxn id="862" idx="7"/>
              <a:endCxn id="86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82" name="直線コネクタ 394"/>
            <p:cNvCxnSpPr>
              <a:cxnSpLocks noChangeShapeType="1"/>
              <a:stCxn id="859" idx="5"/>
              <a:endCxn id="863" idx="1"/>
            </p:cNvCxnSpPr>
            <p:nvPr/>
          </p:nvCxnSpPr>
          <p:spPr bwMode="auto">
            <a:xfrm>
              <a:off x="3758821" y="2039757"/>
              <a:ext cx="186198" cy="186198"/>
            </a:xfrm>
            <a:prstGeom prst="line">
              <a:avLst/>
            </a:prstGeom>
            <a:noFill/>
            <a:ln w="9525">
              <a:solidFill>
                <a:schemeClr val="tx1"/>
              </a:solidFill>
              <a:round/>
              <a:headEnd/>
              <a:tailEnd/>
            </a:ln>
          </p:spPr>
        </p:cxnSp>
        <p:cxnSp>
          <p:nvCxnSpPr>
            <p:cNvPr id="883" name="直線コネクタ 395"/>
            <p:cNvCxnSpPr>
              <a:cxnSpLocks noChangeShapeType="1"/>
              <a:stCxn id="863" idx="7"/>
              <a:endCxn id="86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84" name="直線コネクタ 396"/>
            <p:cNvCxnSpPr>
              <a:cxnSpLocks noChangeShapeType="1"/>
              <a:stCxn id="860" idx="5"/>
              <a:endCxn id="86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5" name="グループ化 397"/>
          <p:cNvGrpSpPr>
            <a:grpSpLocks/>
          </p:cNvGrpSpPr>
          <p:nvPr/>
        </p:nvGrpSpPr>
        <p:grpSpPr bwMode="auto">
          <a:xfrm>
            <a:off x="6804323" y="4724350"/>
            <a:ext cx="719137" cy="720725"/>
            <a:chOff x="3635896" y="1628800"/>
            <a:chExt cx="720080" cy="720080"/>
          </a:xfrm>
        </p:grpSpPr>
        <p:sp>
          <p:nvSpPr>
            <p:cNvPr id="886" name="円/楕円 3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7" name="円/楕円 3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8" name="円/楕円 4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9" name="円/楕円 4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0" name="円/楕円 4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 name="円/楕円 4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2" name="円/楕円 4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3" name="円/楕円 4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 name="円/楕円 4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95" name="直線コネクタ 407"/>
            <p:cNvCxnSpPr>
              <a:cxnSpLocks noChangeShapeType="1"/>
              <a:stCxn id="886" idx="6"/>
              <a:endCxn id="887" idx="2"/>
            </p:cNvCxnSpPr>
            <p:nvPr/>
          </p:nvCxnSpPr>
          <p:spPr bwMode="auto">
            <a:xfrm>
              <a:off x="3779912" y="1700808"/>
              <a:ext cx="144016" cy="0"/>
            </a:xfrm>
            <a:prstGeom prst="line">
              <a:avLst/>
            </a:prstGeom>
            <a:noFill/>
            <a:ln w="9525">
              <a:solidFill>
                <a:schemeClr val="tx1"/>
              </a:solidFill>
              <a:round/>
              <a:headEnd/>
              <a:tailEnd/>
            </a:ln>
          </p:spPr>
        </p:cxnSp>
        <p:cxnSp>
          <p:nvCxnSpPr>
            <p:cNvPr id="896" name="直線コネクタ 4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97" name="直線コネクタ 4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98" name="直線コネクタ 4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99" name="直線コネクタ 4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00" name="直線コネクタ 4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01" name="直線コネクタ 413"/>
            <p:cNvCxnSpPr>
              <a:cxnSpLocks noChangeShapeType="1"/>
              <a:stCxn id="886" idx="4"/>
              <a:endCxn id="889" idx="0"/>
            </p:cNvCxnSpPr>
            <p:nvPr/>
          </p:nvCxnSpPr>
          <p:spPr bwMode="auto">
            <a:xfrm>
              <a:off x="3707904" y="1772816"/>
              <a:ext cx="0" cy="144016"/>
            </a:xfrm>
            <a:prstGeom prst="line">
              <a:avLst/>
            </a:prstGeom>
            <a:noFill/>
            <a:ln w="9525">
              <a:solidFill>
                <a:schemeClr val="tx1"/>
              </a:solidFill>
              <a:round/>
              <a:headEnd/>
              <a:tailEnd/>
            </a:ln>
          </p:spPr>
        </p:cxnSp>
        <p:cxnSp>
          <p:nvCxnSpPr>
            <p:cNvPr id="902" name="直線コネクタ 4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03" name="直線コネクタ 4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04" name="直線コネクタ 4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05" name="直線コネクタ 4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06" name="直線コネクタ 4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07" name="直線コネクタ 419"/>
            <p:cNvCxnSpPr>
              <a:cxnSpLocks noChangeShapeType="1"/>
              <a:stCxn id="889" idx="7"/>
              <a:endCxn id="88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08" name="直線コネクタ 420"/>
            <p:cNvCxnSpPr>
              <a:cxnSpLocks noChangeShapeType="1"/>
              <a:stCxn id="890" idx="7"/>
              <a:endCxn id="88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09" name="直線コネクタ 421"/>
            <p:cNvCxnSpPr>
              <a:cxnSpLocks noChangeShapeType="1"/>
              <a:stCxn id="886" idx="5"/>
              <a:endCxn id="890" idx="1"/>
            </p:cNvCxnSpPr>
            <p:nvPr/>
          </p:nvCxnSpPr>
          <p:spPr bwMode="auto">
            <a:xfrm>
              <a:off x="3758821" y="1751725"/>
              <a:ext cx="186198" cy="186198"/>
            </a:xfrm>
            <a:prstGeom prst="line">
              <a:avLst/>
            </a:prstGeom>
            <a:noFill/>
            <a:ln w="9525">
              <a:solidFill>
                <a:schemeClr val="tx1"/>
              </a:solidFill>
              <a:round/>
              <a:headEnd/>
              <a:tailEnd/>
            </a:ln>
          </p:spPr>
        </p:cxnSp>
        <p:cxnSp>
          <p:nvCxnSpPr>
            <p:cNvPr id="910" name="直線コネクタ 422"/>
            <p:cNvCxnSpPr>
              <a:cxnSpLocks noChangeShapeType="1"/>
              <a:stCxn id="887" idx="5"/>
              <a:endCxn id="891" idx="1"/>
            </p:cNvCxnSpPr>
            <p:nvPr/>
          </p:nvCxnSpPr>
          <p:spPr bwMode="auto">
            <a:xfrm>
              <a:off x="4046853" y="1751725"/>
              <a:ext cx="186198" cy="186198"/>
            </a:xfrm>
            <a:prstGeom prst="line">
              <a:avLst/>
            </a:prstGeom>
            <a:noFill/>
            <a:ln w="9525">
              <a:solidFill>
                <a:schemeClr val="tx1"/>
              </a:solidFill>
              <a:round/>
              <a:headEnd/>
              <a:tailEnd/>
            </a:ln>
          </p:spPr>
        </p:cxnSp>
        <p:cxnSp>
          <p:nvCxnSpPr>
            <p:cNvPr id="911" name="直線コネクタ 423"/>
            <p:cNvCxnSpPr>
              <a:cxnSpLocks noChangeShapeType="1"/>
              <a:stCxn id="892" idx="7"/>
              <a:endCxn id="89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12" name="直線コネクタ 424"/>
            <p:cNvCxnSpPr>
              <a:cxnSpLocks noChangeShapeType="1"/>
              <a:stCxn id="889" idx="5"/>
              <a:endCxn id="893" idx="1"/>
            </p:cNvCxnSpPr>
            <p:nvPr/>
          </p:nvCxnSpPr>
          <p:spPr bwMode="auto">
            <a:xfrm>
              <a:off x="3758821" y="2039757"/>
              <a:ext cx="186198" cy="186198"/>
            </a:xfrm>
            <a:prstGeom prst="line">
              <a:avLst/>
            </a:prstGeom>
            <a:noFill/>
            <a:ln w="9525">
              <a:solidFill>
                <a:schemeClr val="tx1"/>
              </a:solidFill>
              <a:round/>
              <a:headEnd/>
              <a:tailEnd/>
            </a:ln>
          </p:spPr>
        </p:cxnSp>
        <p:cxnSp>
          <p:nvCxnSpPr>
            <p:cNvPr id="913" name="直線コネクタ 425"/>
            <p:cNvCxnSpPr>
              <a:cxnSpLocks noChangeShapeType="1"/>
              <a:stCxn id="893" idx="7"/>
              <a:endCxn id="89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14" name="直線コネクタ 426"/>
            <p:cNvCxnSpPr>
              <a:cxnSpLocks noChangeShapeType="1"/>
              <a:stCxn id="890" idx="5"/>
              <a:endCxn id="89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6" name="グループ化 427"/>
          <p:cNvGrpSpPr>
            <a:grpSpLocks/>
          </p:cNvGrpSpPr>
          <p:nvPr/>
        </p:nvGrpSpPr>
        <p:grpSpPr bwMode="auto">
          <a:xfrm>
            <a:off x="7380585" y="4724350"/>
            <a:ext cx="719138" cy="720725"/>
            <a:chOff x="3635896" y="1628800"/>
            <a:chExt cx="720080" cy="720080"/>
          </a:xfrm>
        </p:grpSpPr>
        <p:sp>
          <p:nvSpPr>
            <p:cNvPr id="916" name="円/楕円 4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7" name="円/楕円 4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8" name="円/楕円 4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9" name="円/楕円 4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0" name="円/楕円 4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1" name="円/楕円 4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2" name="円/楕円 4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3" name="円/楕円 4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4" name="円/楕円 4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25" name="直線コネクタ 437"/>
            <p:cNvCxnSpPr>
              <a:cxnSpLocks noChangeShapeType="1"/>
              <a:stCxn id="916" idx="6"/>
              <a:endCxn id="917" idx="2"/>
            </p:cNvCxnSpPr>
            <p:nvPr/>
          </p:nvCxnSpPr>
          <p:spPr bwMode="auto">
            <a:xfrm>
              <a:off x="3779912" y="1700808"/>
              <a:ext cx="144016" cy="0"/>
            </a:xfrm>
            <a:prstGeom prst="line">
              <a:avLst/>
            </a:prstGeom>
            <a:noFill/>
            <a:ln w="9525">
              <a:solidFill>
                <a:schemeClr val="tx1"/>
              </a:solidFill>
              <a:round/>
              <a:headEnd/>
              <a:tailEnd/>
            </a:ln>
          </p:spPr>
        </p:cxnSp>
        <p:cxnSp>
          <p:nvCxnSpPr>
            <p:cNvPr id="926" name="直線コネクタ 4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27" name="直線コネクタ 4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28" name="直線コネクタ 4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29" name="直線コネクタ 4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30" name="直線コネクタ 4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31" name="直線コネクタ 443"/>
            <p:cNvCxnSpPr>
              <a:cxnSpLocks noChangeShapeType="1"/>
              <a:stCxn id="916" idx="4"/>
              <a:endCxn id="919" idx="0"/>
            </p:cNvCxnSpPr>
            <p:nvPr/>
          </p:nvCxnSpPr>
          <p:spPr bwMode="auto">
            <a:xfrm>
              <a:off x="3707904" y="1772816"/>
              <a:ext cx="0" cy="144016"/>
            </a:xfrm>
            <a:prstGeom prst="line">
              <a:avLst/>
            </a:prstGeom>
            <a:noFill/>
            <a:ln w="9525">
              <a:solidFill>
                <a:schemeClr val="tx1"/>
              </a:solidFill>
              <a:round/>
              <a:headEnd/>
              <a:tailEnd/>
            </a:ln>
          </p:spPr>
        </p:cxnSp>
        <p:cxnSp>
          <p:nvCxnSpPr>
            <p:cNvPr id="932" name="直線コネクタ 4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33" name="直線コネクタ 4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34" name="直線コネクタ 4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35" name="直線コネクタ 4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36" name="直線コネクタ 4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37" name="直線コネクタ 449"/>
            <p:cNvCxnSpPr>
              <a:cxnSpLocks noChangeShapeType="1"/>
              <a:stCxn id="919" idx="7"/>
              <a:endCxn id="91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38" name="直線コネクタ 450"/>
            <p:cNvCxnSpPr>
              <a:cxnSpLocks noChangeShapeType="1"/>
              <a:stCxn id="920" idx="7"/>
              <a:endCxn id="91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39" name="直線コネクタ 451"/>
            <p:cNvCxnSpPr>
              <a:cxnSpLocks noChangeShapeType="1"/>
              <a:stCxn id="916" idx="5"/>
              <a:endCxn id="920" idx="1"/>
            </p:cNvCxnSpPr>
            <p:nvPr/>
          </p:nvCxnSpPr>
          <p:spPr bwMode="auto">
            <a:xfrm>
              <a:off x="3758821" y="1751725"/>
              <a:ext cx="186198" cy="186198"/>
            </a:xfrm>
            <a:prstGeom prst="line">
              <a:avLst/>
            </a:prstGeom>
            <a:noFill/>
            <a:ln w="9525">
              <a:solidFill>
                <a:schemeClr val="tx1"/>
              </a:solidFill>
              <a:round/>
              <a:headEnd/>
              <a:tailEnd/>
            </a:ln>
          </p:spPr>
        </p:cxnSp>
        <p:cxnSp>
          <p:nvCxnSpPr>
            <p:cNvPr id="940" name="直線コネクタ 452"/>
            <p:cNvCxnSpPr>
              <a:cxnSpLocks noChangeShapeType="1"/>
              <a:stCxn id="917" idx="5"/>
              <a:endCxn id="921" idx="1"/>
            </p:cNvCxnSpPr>
            <p:nvPr/>
          </p:nvCxnSpPr>
          <p:spPr bwMode="auto">
            <a:xfrm>
              <a:off x="4046853" y="1751725"/>
              <a:ext cx="186198" cy="186198"/>
            </a:xfrm>
            <a:prstGeom prst="line">
              <a:avLst/>
            </a:prstGeom>
            <a:noFill/>
            <a:ln w="9525">
              <a:solidFill>
                <a:schemeClr val="tx1"/>
              </a:solidFill>
              <a:round/>
              <a:headEnd/>
              <a:tailEnd/>
            </a:ln>
          </p:spPr>
        </p:cxnSp>
        <p:cxnSp>
          <p:nvCxnSpPr>
            <p:cNvPr id="941" name="直線コネクタ 453"/>
            <p:cNvCxnSpPr>
              <a:cxnSpLocks noChangeShapeType="1"/>
              <a:stCxn id="922" idx="7"/>
              <a:endCxn id="92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42" name="直線コネクタ 454"/>
            <p:cNvCxnSpPr>
              <a:cxnSpLocks noChangeShapeType="1"/>
              <a:stCxn id="919" idx="5"/>
              <a:endCxn id="923" idx="1"/>
            </p:cNvCxnSpPr>
            <p:nvPr/>
          </p:nvCxnSpPr>
          <p:spPr bwMode="auto">
            <a:xfrm>
              <a:off x="3758821" y="2039757"/>
              <a:ext cx="186198" cy="186198"/>
            </a:xfrm>
            <a:prstGeom prst="line">
              <a:avLst/>
            </a:prstGeom>
            <a:noFill/>
            <a:ln w="9525">
              <a:solidFill>
                <a:schemeClr val="tx1"/>
              </a:solidFill>
              <a:round/>
              <a:headEnd/>
              <a:tailEnd/>
            </a:ln>
          </p:spPr>
        </p:cxnSp>
        <p:cxnSp>
          <p:nvCxnSpPr>
            <p:cNvPr id="943" name="直線コネクタ 455"/>
            <p:cNvCxnSpPr>
              <a:cxnSpLocks noChangeShapeType="1"/>
              <a:stCxn id="923" idx="7"/>
              <a:endCxn id="92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44" name="直線コネクタ 456"/>
            <p:cNvCxnSpPr>
              <a:cxnSpLocks noChangeShapeType="1"/>
              <a:stCxn id="920" idx="5"/>
              <a:endCxn id="92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17" name="グループ化 457"/>
          <p:cNvGrpSpPr>
            <a:grpSpLocks/>
          </p:cNvGrpSpPr>
          <p:nvPr/>
        </p:nvGrpSpPr>
        <p:grpSpPr bwMode="auto">
          <a:xfrm>
            <a:off x="7956848" y="4724350"/>
            <a:ext cx="719137" cy="720725"/>
            <a:chOff x="3635896" y="1628800"/>
            <a:chExt cx="720080" cy="720080"/>
          </a:xfrm>
        </p:grpSpPr>
        <p:sp>
          <p:nvSpPr>
            <p:cNvPr id="946" name="円/楕円 4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7" name="円/楕円 4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8" name="円/楕円 4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9" name="円/楕円 4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0" name="円/楕円 4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1" name="円/楕円 4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2" name="円/楕円 4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3" name="円/楕円 4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4" name="円/楕円 4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55" name="直線コネクタ 467"/>
            <p:cNvCxnSpPr>
              <a:cxnSpLocks noChangeShapeType="1"/>
              <a:stCxn id="946" idx="6"/>
              <a:endCxn id="947" idx="2"/>
            </p:cNvCxnSpPr>
            <p:nvPr/>
          </p:nvCxnSpPr>
          <p:spPr bwMode="auto">
            <a:xfrm>
              <a:off x="3779912" y="1700808"/>
              <a:ext cx="144016" cy="0"/>
            </a:xfrm>
            <a:prstGeom prst="line">
              <a:avLst/>
            </a:prstGeom>
            <a:noFill/>
            <a:ln w="9525">
              <a:solidFill>
                <a:schemeClr val="tx1"/>
              </a:solidFill>
              <a:round/>
              <a:headEnd/>
              <a:tailEnd/>
            </a:ln>
          </p:spPr>
        </p:cxnSp>
        <p:cxnSp>
          <p:nvCxnSpPr>
            <p:cNvPr id="956" name="直線コネクタ 4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57" name="直線コネクタ 4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58" name="直線コネクタ 4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59" name="直線コネクタ 4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60" name="直線コネクタ 4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61" name="直線コネクタ 473"/>
            <p:cNvCxnSpPr>
              <a:cxnSpLocks noChangeShapeType="1"/>
              <a:stCxn id="946" idx="4"/>
              <a:endCxn id="949" idx="0"/>
            </p:cNvCxnSpPr>
            <p:nvPr/>
          </p:nvCxnSpPr>
          <p:spPr bwMode="auto">
            <a:xfrm>
              <a:off x="3707904" y="1772816"/>
              <a:ext cx="0" cy="144016"/>
            </a:xfrm>
            <a:prstGeom prst="line">
              <a:avLst/>
            </a:prstGeom>
            <a:noFill/>
            <a:ln w="9525">
              <a:solidFill>
                <a:schemeClr val="tx1"/>
              </a:solidFill>
              <a:round/>
              <a:headEnd/>
              <a:tailEnd/>
            </a:ln>
          </p:spPr>
        </p:cxnSp>
        <p:cxnSp>
          <p:nvCxnSpPr>
            <p:cNvPr id="962" name="直線コネクタ 4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63" name="直線コネクタ 4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64" name="直線コネクタ 4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65" name="直線コネクタ 4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66" name="直線コネクタ 4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67" name="直線コネクタ 479"/>
            <p:cNvCxnSpPr>
              <a:cxnSpLocks noChangeShapeType="1"/>
              <a:stCxn id="949" idx="7"/>
              <a:endCxn id="94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68" name="直線コネクタ 480"/>
            <p:cNvCxnSpPr>
              <a:cxnSpLocks noChangeShapeType="1"/>
              <a:stCxn id="950" idx="7"/>
              <a:endCxn id="94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69" name="直線コネクタ 481"/>
            <p:cNvCxnSpPr>
              <a:cxnSpLocks noChangeShapeType="1"/>
              <a:stCxn id="946" idx="5"/>
              <a:endCxn id="950" idx="1"/>
            </p:cNvCxnSpPr>
            <p:nvPr/>
          </p:nvCxnSpPr>
          <p:spPr bwMode="auto">
            <a:xfrm>
              <a:off x="3758821" y="1751725"/>
              <a:ext cx="186198" cy="186198"/>
            </a:xfrm>
            <a:prstGeom prst="line">
              <a:avLst/>
            </a:prstGeom>
            <a:noFill/>
            <a:ln w="9525">
              <a:solidFill>
                <a:schemeClr val="tx1"/>
              </a:solidFill>
              <a:round/>
              <a:headEnd/>
              <a:tailEnd/>
            </a:ln>
          </p:spPr>
        </p:cxnSp>
        <p:cxnSp>
          <p:nvCxnSpPr>
            <p:cNvPr id="970" name="直線コネクタ 482"/>
            <p:cNvCxnSpPr>
              <a:cxnSpLocks noChangeShapeType="1"/>
              <a:stCxn id="947" idx="5"/>
              <a:endCxn id="951" idx="1"/>
            </p:cNvCxnSpPr>
            <p:nvPr/>
          </p:nvCxnSpPr>
          <p:spPr bwMode="auto">
            <a:xfrm>
              <a:off x="4046853" y="1751725"/>
              <a:ext cx="186198" cy="186198"/>
            </a:xfrm>
            <a:prstGeom prst="line">
              <a:avLst/>
            </a:prstGeom>
            <a:noFill/>
            <a:ln w="9525">
              <a:solidFill>
                <a:schemeClr val="tx1"/>
              </a:solidFill>
              <a:round/>
              <a:headEnd/>
              <a:tailEnd/>
            </a:ln>
          </p:spPr>
        </p:cxnSp>
        <p:cxnSp>
          <p:nvCxnSpPr>
            <p:cNvPr id="971" name="直線コネクタ 483"/>
            <p:cNvCxnSpPr>
              <a:cxnSpLocks noChangeShapeType="1"/>
              <a:stCxn id="952" idx="7"/>
              <a:endCxn id="95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72" name="直線コネクタ 484"/>
            <p:cNvCxnSpPr>
              <a:cxnSpLocks noChangeShapeType="1"/>
              <a:stCxn id="949" idx="5"/>
              <a:endCxn id="953" idx="1"/>
            </p:cNvCxnSpPr>
            <p:nvPr/>
          </p:nvCxnSpPr>
          <p:spPr bwMode="auto">
            <a:xfrm>
              <a:off x="3758821" y="2039757"/>
              <a:ext cx="186198" cy="186198"/>
            </a:xfrm>
            <a:prstGeom prst="line">
              <a:avLst/>
            </a:prstGeom>
            <a:noFill/>
            <a:ln w="9525">
              <a:solidFill>
                <a:schemeClr val="tx1"/>
              </a:solidFill>
              <a:round/>
              <a:headEnd/>
              <a:tailEnd/>
            </a:ln>
          </p:spPr>
        </p:cxnSp>
        <p:cxnSp>
          <p:nvCxnSpPr>
            <p:cNvPr id="973" name="直線コネクタ 485"/>
            <p:cNvCxnSpPr>
              <a:cxnSpLocks noChangeShapeType="1"/>
              <a:stCxn id="953" idx="7"/>
              <a:endCxn id="95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74" name="直線コネクタ 486"/>
            <p:cNvCxnSpPr>
              <a:cxnSpLocks noChangeShapeType="1"/>
              <a:stCxn id="950" idx="5"/>
              <a:endCxn id="954" idx="1"/>
            </p:cNvCxnSpPr>
            <p:nvPr/>
          </p:nvCxnSpPr>
          <p:spPr bwMode="auto">
            <a:xfrm>
              <a:off x="4046853" y="2039757"/>
              <a:ext cx="186198" cy="186198"/>
            </a:xfrm>
            <a:prstGeom prst="line">
              <a:avLst/>
            </a:prstGeom>
            <a:noFill/>
            <a:ln w="9525">
              <a:solidFill>
                <a:schemeClr val="tx1"/>
              </a:solidFill>
              <a:round/>
              <a:headEnd/>
              <a:tailEnd/>
            </a:ln>
          </p:spPr>
        </p:cxnSp>
      </p:grpSp>
      <p:sp>
        <p:nvSpPr>
          <p:cNvPr id="975" name="テキスト ボックス 975"/>
          <p:cNvSpPr txBox="1">
            <a:spLocks noChangeArrowheads="1"/>
          </p:cNvSpPr>
          <p:nvPr/>
        </p:nvSpPr>
        <p:spPr bwMode="auto">
          <a:xfrm>
            <a:off x="6372523" y="2420888"/>
            <a:ext cx="1992853" cy="369332"/>
          </a:xfrm>
          <a:prstGeom prst="rect">
            <a:avLst/>
          </a:prstGeom>
          <a:noFill/>
          <a:ln w="9525">
            <a:noFill/>
            <a:miter lim="800000"/>
            <a:headEnd/>
            <a:tailEnd/>
          </a:ln>
        </p:spPr>
        <p:txBody>
          <a:bodyPr wrap="none">
            <a:spAutoFit/>
          </a:bodyPr>
          <a:lstStyle/>
          <a:p>
            <a:r>
              <a:rPr kumimoji="1" lang="en-US" altLang="ja-JP" sz="1800" dirty="0" smtClean="0"/>
              <a:t>AMI mesh network</a:t>
            </a:r>
            <a:endParaRPr kumimoji="1" lang="ja-JP" altLang="en-US" sz="1800" dirty="0"/>
          </a:p>
        </p:txBody>
      </p:sp>
      <p:sp>
        <p:nvSpPr>
          <p:cNvPr id="976" name="正方形/長方形 975"/>
          <p:cNvSpPr/>
          <p:nvPr/>
        </p:nvSpPr>
        <p:spPr>
          <a:xfrm>
            <a:off x="6156176"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7" name="正方形/長方形 976"/>
          <p:cNvSpPr/>
          <p:nvPr/>
        </p:nvSpPr>
        <p:spPr>
          <a:xfrm>
            <a:off x="7020272"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8" name="正方形/長方形 977"/>
          <p:cNvSpPr/>
          <p:nvPr/>
        </p:nvSpPr>
        <p:spPr>
          <a:xfrm>
            <a:off x="7884368"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2" name="正方形/長方形 1101"/>
          <p:cNvSpPr/>
          <p:nvPr/>
        </p:nvSpPr>
        <p:spPr>
          <a:xfrm>
            <a:off x="6156176" y="2924944"/>
            <a:ext cx="1440160" cy="1728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3" name="正方形/長方形 1102"/>
          <p:cNvSpPr/>
          <p:nvPr/>
        </p:nvSpPr>
        <p:spPr>
          <a:xfrm>
            <a:off x="7668344" y="2924944"/>
            <a:ext cx="1008112" cy="1728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05" name="直線コネクタ 1104"/>
          <p:cNvCxnSpPr>
            <a:stCxn id="976" idx="2"/>
          </p:cNvCxnSpPr>
          <p:nvPr/>
        </p:nvCxnSpPr>
        <p:spPr>
          <a:xfrm>
            <a:off x="6552220" y="5517232"/>
            <a:ext cx="396044"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06" name="テキスト ボックス 1105"/>
          <p:cNvSpPr txBox="1"/>
          <p:nvPr/>
        </p:nvSpPr>
        <p:spPr>
          <a:xfrm>
            <a:off x="6732240" y="5805264"/>
            <a:ext cx="1329210" cy="461665"/>
          </a:xfrm>
          <a:prstGeom prst="rect">
            <a:avLst/>
          </a:prstGeom>
          <a:noFill/>
        </p:spPr>
        <p:txBody>
          <a:bodyPr wrap="none" rtlCol="0">
            <a:spAutoFit/>
          </a:bodyPr>
          <a:lstStyle/>
          <a:p>
            <a:r>
              <a:rPr kumimoji="1" lang="en-US" altLang="ja-JP" dirty="0" smtClean="0"/>
              <a:t>segments</a:t>
            </a:r>
            <a:endParaRPr kumimoji="1" lang="ja-JP" altLang="en-US" dirty="0"/>
          </a:p>
        </p:txBody>
      </p:sp>
      <p:cxnSp>
        <p:nvCxnSpPr>
          <p:cNvPr id="1108" name="直線コネクタ 1107"/>
          <p:cNvCxnSpPr>
            <a:endCxn id="977" idx="2"/>
          </p:cNvCxnSpPr>
          <p:nvPr/>
        </p:nvCxnSpPr>
        <p:spPr>
          <a:xfrm flipV="1">
            <a:off x="7380312" y="5517232"/>
            <a:ext cx="36004"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0" name="直線コネクタ 1109"/>
          <p:cNvCxnSpPr>
            <a:endCxn id="978" idx="2"/>
          </p:cNvCxnSpPr>
          <p:nvPr/>
        </p:nvCxnSpPr>
        <p:spPr>
          <a:xfrm flipV="1">
            <a:off x="7812360" y="5517232"/>
            <a:ext cx="468052"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5" name="正方形/長方形 1234"/>
          <p:cNvSpPr/>
          <p:nvPr/>
        </p:nvSpPr>
        <p:spPr>
          <a:xfrm>
            <a:off x="5652120" y="6237312"/>
            <a:ext cx="3456384" cy="461665"/>
          </a:xfrm>
          <a:prstGeom prst="rect">
            <a:avLst/>
          </a:prstGeom>
        </p:spPr>
        <p:txBody>
          <a:bodyPr wrap="square">
            <a:spAutoFit/>
          </a:bodyPr>
          <a:lstStyle/>
          <a:p>
            <a:r>
              <a:rPr kumimoji="1" lang="en-US" altLang="ja-JP" sz="1200" dirty="0" smtClean="0"/>
              <a:t>A segment (i.e., a group of devices) may be formed independently of physical locations of the devices</a:t>
            </a:r>
          </a:p>
        </p:txBody>
      </p:sp>
      <p:sp>
        <p:nvSpPr>
          <p:cNvPr id="979" name="スライド番号プレースホルダ 978"/>
          <p:cNvSpPr>
            <a:spLocks noGrp="1"/>
          </p:cNvSpPr>
          <p:nvPr>
            <p:ph type="sldNum" sz="quarter" idx="11"/>
          </p:nvPr>
        </p:nvSpPr>
        <p:spPr/>
        <p:txBody>
          <a:bodyPr/>
          <a:lstStyle/>
          <a:p>
            <a:fld id="{F29C0F80-CD8F-472D-AFB6-6F74E86F726D}" type="slidenum">
              <a:rPr lang="en-US" altLang="ja-JP" smtClean="0"/>
              <a:pPr/>
              <a:t>4</a:t>
            </a:fld>
            <a:endParaRPr lang="en-US" altLang="ja-JP"/>
          </a:p>
        </p:txBody>
      </p:sp>
      <p:sp>
        <p:nvSpPr>
          <p:cNvPr id="980" name="フッター プレースホルダ 979"/>
          <p:cNvSpPr>
            <a:spLocks noGrp="1"/>
          </p:cNvSpPr>
          <p:nvPr>
            <p:ph type="ftr" sz="quarter" idx="10"/>
          </p:nvPr>
        </p:nvSpPr>
        <p:spPr/>
        <p:txBody>
          <a:bodyPr/>
          <a:lstStyle/>
          <a:p>
            <a:pPr>
              <a:defRPr/>
            </a:pPr>
            <a:r>
              <a:rPr lang="en-US" smtClean="0"/>
              <a:t>21-12-0028-03-0000</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599" y="2887216"/>
            <a:ext cx="7721551" cy="901824"/>
          </a:xfrm>
        </p:spPr>
        <p:txBody>
          <a:bodyPr/>
          <a:lstStyle/>
          <a:p>
            <a:r>
              <a:rPr kumimoji="1" lang="en-US" altLang="ja-JP" dirty="0" smtClean="0"/>
              <a:t>Proposed PAR </a:t>
            </a:r>
            <a:endParaRPr kumimoji="1" lang="ja-JP" altLang="en-US" dirty="0"/>
          </a:p>
        </p:txBody>
      </p:sp>
      <p:sp>
        <p:nvSpPr>
          <p:cNvPr id="3" name="スライド番号プレースホルダ 2"/>
          <p:cNvSpPr>
            <a:spLocks noGrp="1"/>
          </p:cNvSpPr>
          <p:nvPr>
            <p:ph type="sldNum" sz="quarter" idx="11"/>
          </p:nvPr>
        </p:nvSpPr>
        <p:spPr/>
        <p:txBody>
          <a:bodyPr/>
          <a:lstStyle/>
          <a:p>
            <a:fld id="{2BF204C4-CC5D-4CE6-AB69-C30A8BFFB1BB}" type="slidenum">
              <a:rPr lang="en-US" altLang="ja-JP" smtClean="0"/>
              <a:pPr/>
              <a:t>5</a:t>
            </a:fld>
            <a:endParaRPr lang="en-US" altLang="ja-JP"/>
          </a:p>
        </p:txBody>
      </p:sp>
      <p:sp>
        <p:nvSpPr>
          <p:cNvPr id="4" name="フッター プレースホルダ 3"/>
          <p:cNvSpPr>
            <a:spLocks noGrp="1"/>
          </p:cNvSpPr>
          <p:nvPr>
            <p:ph type="ftr" sz="quarter" idx="10"/>
          </p:nvPr>
        </p:nvSpPr>
        <p:spPr/>
        <p:txBody>
          <a:bodyPr/>
          <a:lstStyle/>
          <a:p>
            <a:pPr>
              <a:defRPr/>
            </a:pPr>
            <a:r>
              <a:rPr lang="en-US" smtClean="0"/>
              <a:t>21-12-0028-03-0000</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75" y="228600"/>
            <a:ext cx="8270875" cy="896144"/>
          </a:xfrm>
        </p:spPr>
        <p:txBody>
          <a:bodyPr/>
          <a:lstStyle/>
          <a:p>
            <a:r>
              <a:rPr lang="en-US" dirty="0" smtClean="0"/>
              <a:t>Purpose and Work Plan </a:t>
            </a:r>
            <a:endParaRPr lang="en-US" dirty="0"/>
          </a:p>
        </p:txBody>
      </p:sp>
      <p:sp>
        <p:nvSpPr>
          <p:cNvPr id="3" name="Content Placeholder 2"/>
          <p:cNvSpPr>
            <a:spLocks noGrp="1"/>
          </p:cNvSpPr>
          <p:nvPr>
            <p:ph idx="1"/>
          </p:nvPr>
        </p:nvSpPr>
        <p:spPr>
          <a:xfrm>
            <a:off x="467544" y="1484784"/>
            <a:ext cx="8496944" cy="4968552"/>
          </a:xfrm>
        </p:spPr>
        <p:txBody>
          <a:bodyPr/>
          <a:lstStyle/>
          <a:p>
            <a:r>
              <a:rPr lang="en-US" altLang="ja-JP" sz="2800" b="1" dirty="0">
                <a:latin typeface="Times" charset="0"/>
              </a:rPr>
              <a:t>The </a:t>
            </a:r>
            <a:r>
              <a:rPr lang="en-US" altLang="ja-JP" sz="2800" b="1" dirty="0" smtClean="0">
                <a:latin typeface="Times" charset="0"/>
              </a:rPr>
              <a:t>purpose </a:t>
            </a:r>
            <a:r>
              <a:rPr lang="en-US" altLang="ja-JP" sz="2800" b="1" dirty="0">
                <a:latin typeface="Times" charset="0"/>
              </a:rPr>
              <a:t>of </a:t>
            </a:r>
            <a:r>
              <a:rPr lang="en-US" altLang="ja-JP" sz="2800" b="1" dirty="0" smtClean="0">
                <a:latin typeface="Times" charset="0"/>
              </a:rPr>
              <a:t>this proposed amendment  is to </a:t>
            </a:r>
            <a:r>
              <a:rPr lang="en-US" altLang="ja-JP" sz="2800" b="1" dirty="0">
                <a:latin typeface="Times" charset="0"/>
              </a:rPr>
              <a:t>define Group Management </a:t>
            </a:r>
            <a:r>
              <a:rPr lang="en-US" altLang="ja-JP" sz="2800" b="1" dirty="0" smtClean="0">
                <a:latin typeface="Times" charset="0"/>
              </a:rPr>
              <a:t>mechanisms within Media Independent Handover (MIH) Framework</a:t>
            </a:r>
            <a:endParaRPr lang="en-US" altLang="ja-JP" sz="2800" b="1" dirty="0" smtClean="0">
              <a:latin typeface="Times" charset="0"/>
            </a:endParaRPr>
          </a:p>
          <a:p>
            <a:r>
              <a:rPr lang="en-US" sz="2800" dirty="0" smtClean="0"/>
              <a:t>Proposed Amendment (IEEE 802.21d) will extend the handover mechanisms for managing a large number of users as  a group</a:t>
            </a:r>
          </a:p>
          <a:p>
            <a:pPr lvl="1"/>
            <a:r>
              <a:rPr lang="en-US" sz="2800" dirty="0" smtClean="0"/>
              <a:t>Using multicast mechanisms of the underlying technology</a:t>
            </a:r>
          </a:p>
          <a:p>
            <a:pPr lvl="1"/>
            <a:r>
              <a:rPr lang="en-US" sz="2800" dirty="0" smtClean="0"/>
              <a:t>Providing secure  mechanisms to trigger configuration/ maintenance</a:t>
            </a:r>
            <a:endParaRPr lang="en-US" sz="2800" dirty="0"/>
          </a:p>
        </p:txBody>
      </p:sp>
      <p:sp>
        <p:nvSpPr>
          <p:cNvPr id="4" name="Footer Placeholder 3"/>
          <p:cNvSpPr>
            <a:spLocks noGrp="1"/>
          </p:cNvSpPr>
          <p:nvPr>
            <p:ph type="ftr" sz="quarter" idx="10"/>
          </p:nvPr>
        </p:nvSpPr>
        <p:spPr/>
        <p:txBody>
          <a:bodyPr/>
          <a:lstStyle/>
          <a:p>
            <a:pPr>
              <a:defRPr/>
            </a:pPr>
            <a:r>
              <a:rPr lang="en-US" smtClean="0"/>
              <a:t>21-12-0028-03-0000</a:t>
            </a:r>
            <a:endParaRPr lang="en-US"/>
          </a:p>
        </p:txBody>
      </p:sp>
      <p:sp>
        <p:nvSpPr>
          <p:cNvPr id="5" name="Slide Number Placeholder 4"/>
          <p:cNvSpPr>
            <a:spLocks noGrp="1"/>
          </p:cNvSpPr>
          <p:nvPr>
            <p:ph type="sldNum" sz="quarter" idx="11"/>
          </p:nvPr>
        </p:nvSpPr>
        <p:spPr/>
        <p:txBody>
          <a:bodyPr/>
          <a:lstStyle/>
          <a:p>
            <a:fld id="{F29C0F80-CD8F-472D-AFB6-6F74E86F726D}" type="slidenum">
              <a:rPr lang="en-US" altLang="ja-JP" smtClean="0"/>
              <a:pPr/>
              <a:t>6</a:t>
            </a:fld>
            <a:endParaRPr lang="en-US" altLang="ja-JP"/>
          </a:p>
        </p:txBody>
      </p:sp>
    </p:spTree>
    <p:extLst>
      <p:ext uri="{BB962C8B-B14F-4D97-AF65-F5344CB8AC3E}">
        <p14:creationId xmlns="" xmlns:p14="http://schemas.microsoft.com/office/powerpoint/2010/main" val="199195220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802.21 Existing Model </a:t>
            </a:r>
            <a:endParaRPr kumimoji="1" lang="ja-JP" altLang="en-US" sz="3200" dirty="0"/>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7</a:t>
            </a:fld>
            <a:endParaRPr lang="en-US" altLang="ja-JP"/>
          </a:p>
        </p:txBody>
      </p:sp>
      <p:pic>
        <p:nvPicPr>
          <p:cNvPr id="121858" name="Picture 2"/>
          <p:cNvPicPr>
            <a:picLocks noChangeAspect="1" noChangeArrowheads="1"/>
          </p:cNvPicPr>
          <p:nvPr/>
        </p:nvPicPr>
        <p:blipFill>
          <a:blip r:embed="rId3" cstate="print"/>
          <a:srcRect/>
          <a:stretch>
            <a:fillRect/>
          </a:stretch>
        </p:blipFill>
        <p:spPr bwMode="auto">
          <a:xfrm>
            <a:off x="683568" y="1268760"/>
            <a:ext cx="7704856" cy="4896544"/>
          </a:xfrm>
          <a:prstGeom prst="rect">
            <a:avLst/>
          </a:prstGeom>
          <a:noFill/>
          <a:ln w="9525">
            <a:noFill/>
            <a:miter lim="800000"/>
            <a:headEnd/>
            <a:tailEnd/>
          </a:ln>
        </p:spPr>
      </p:pic>
      <p:sp>
        <p:nvSpPr>
          <p:cNvPr id="15" name="フッター プレースホルダ 14"/>
          <p:cNvSpPr>
            <a:spLocks noGrp="1"/>
          </p:cNvSpPr>
          <p:nvPr>
            <p:ph type="ftr" sz="quarter" idx="10"/>
          </p:nvPr>
        </p:nvSpPr>
        <p:spPr/>
        <p:txBody>
          <a:bodyPr/>
          <a:lstStyle/>
          <a:p>
            <a:pPr>
              <a:defRPr/>
            </a:pPr>
            <a:r>
              <a:rPr lang="en-US" smtClean="0"/>
              <a:t>21-12-0028-03-0000</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599" y="2887216"/>
            <a:ext cx="7721551" cy="901824"/>
          </a:xfrm>
        </p:spPr>
        <p:txBody>
          <a:bodyPr/>
          <a:lstStyle/>
          <a:p>
            <a:r>
              <a:rPr kumimoji="1" lang="en-US" altLang="ja-JP" dirty="0" smtClean="0"/>
              <a:t>Relationship with 802.15.5-2009 </a:t>
            </a:r>
            <a:br>
              <a:rPr kumimoji="1" lang="en-US" altLang="ja-JP" dirty="0" smtClean="0"/>
            </a:br>
            <a:r>
              <a:rPr kumimoji="1" lang="en-US" altLang="ja-JP" dirty="0" smtClean="0"/>
              <a:t>Group Management Mechanisms</a:t>
            </a:r>
            <a:endParaRPr kumimoji="1" lang="ja-JP" altLang="en-US" dirty="0"/>
          </a:p>
        </p:txBody>
      </p:sp>
      <p:sp>
        <p:nvSpPr>
          <p:cNvPr id="3" name="スライド番号プレースホルダ 2"/>
          <p:cNvSpPr>
            <a:spLocks noGrp="1"/>
          </p:cNvSpPr>
          <p:nvPr>
            <p:ph type="sldNum" sz="quarter" idx="11"/>
          </p:nvPr>
        </p:nvSpPr>
        <p:spPr/>
        <p:txBody>
          <a:bodyPr/>
          <a:lstStyle/>
          <a:p>
            <a:fld id="{2BF204C4-CC5D-4CE6-AB69-C30A8BFFB1BB}" type="slidenum">
              <a:rPr lang="en-US" altLang="ja-JP" smtClean="0"/>
              <a:pPr/>
              <a:t>8</a:t>
            </a:fld>
            <a:endParaRPr lang="en-US" altLang="ja-JP"/>
          </a:p>
        </p:txBody>
      </p:sp>
      <p:sp>
        <p:nvSpPr>
          <p:cNvPr id="4" name="フッター プレースホルダ 3"/>
          <p:cNvSpPr>
            <a:spLocks noGrp="1"/>
          </p:cNvSpPr>
          <p:nvPr>
            <p:ph type="ftr" sz="quarter" idx="10"/>
          </p:nvPr>
        </p:nvSpPr>
        <p:spPr/>
        <p:txBody>
          <a:bodyPr/>
          <a:lstStyle/>
          <a:p>
            <a:pPr>
              <a:defRPr/>
            </a:pPr>
            <a:r>
              <a:rPr lang="en-US" smtClean="0"/>
              <a:t>21-12-0028-03-0000</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835" name="Picture 3"/>
          <p:cNvPicPr>
            <a:picLocks noChangeAspect="1" noChangeArrowheads="1"/>
          </p:cNvPicPr>
          <p:nvPr/>
        </p:nvPicPr>
        <p:blipFill>
          <a:blip r:embed="rId3" cstate="print"/>
          <a:srcRect/>
          <a:stretch>
            <a:fillRect/>
          </a:stretch>
        </p:blipFill>
        <p:spPr bwMode="auto">
          <a:xfrm>
            <a:off x="5364088" y="3808519"/>
            <a:ext cx="3600400" cy="2932849"/>
          </a:xfrm>
          <a:prstGeom prst="rect">
            <a:avLst/>
          </a:prstGeom>
          <a:noFill/>
          <a:ln w="9525">
            <a:noFill/>
            <a:miter lim="800000"/>
            <a:headEnd/>
            <a:tailEnd/>
          </a:ln>
        </p:spPr>
      </p:pic>
      <p:sp>
        <p:nvSpPr>
          <p:cNvPr id="2" name="タイトル 1"/>
          <p:cNvSpPr>
            <a:spLocks noGrp="1"/>
          </p:cNvSpPr>
          <p:nvPr>
            <p:ph type="title"/>
          </p:nvPr>
        </p:nvSpPr>
        <p:spPr/>
        <p:txBody>
          <a:bodyPr/>
          <a:lstStyle/>
          <a:p>
            <a:r>
              <a:rPr kumimoji="1" lang="en-US" altLang="ja-JP" dirty="0" smtClean="0"/>
              <a:t>Group Mgmt in 802.15.5-2009 </a:t>
            </a:r>
            <a:endParaRPr kumimoji="1" lang="ja-JP" altLang="en-US" dirty="0"/>
          </a:p>
        </p:txBody>
      </p:sp>
      <p:sp>
        <p:nvSpPr>
          <p:cNvPr id="3" name="コンテンツ プレースホルダ 2"/>
          <p:cNvSpPr>
            <a:spLocks noGrp="1"/>
          </p:cNvSpPr>
          <p:nvPr>
            <p:ph idx="1"/>
          </p:nvPr>
        </p:nvSpPr>
        <p:spPr>
          <a:xfrm>
            <a:off x="422275" y="1143000"/>
            <a:ext cx="4797797" cy="5181600"/>
          </a:xfrm>
        </p:spPr>
        <p:txBody>
          <a:bodyPr/>
          <a:lstStyle/>
          <a:p>
            <a:r>
              <a:rPr kumimoji="1" lang="en-US" altLang="ja-JP" sz="2000" dirty="0" smtClean="0"/>
              <a:t>802.15.5 defines MHME (Mesh </a:t>
            </a:r>
            <a:r>
              <a:rPr kumimoji="1" lang="en-US" altLang="ja-JP" sz="2000" dirty="0" err="1" smtClean="0"/>
              <a:t>sublayer</a:t>
            </a:r>
            <a:r>
              <a:rPr kumimoji="1" lang="en-US" altLang="ja-JP" sz="2000" dirty="0" smtClean="0"/>
              <a:t> Management Entity) and its SAP over 802.15.4-2006, 802.15.3-2003 and 802.15.3b-2005 MAC</a:t>
            </a:r>
          </a:p>
          <a:p>
            <a:pPr lvl="1"/>
            <a:endParaRPr kumimoji="1" lang="en-US" altLang="ja-JP" sz="2000" dirty="0" smtClean="0"/>
          </a:p>
          <a:p>
            <a:r>
              <a:rPr kumimoji="1" lang="en-US" altLang="ja-JP" sz="2000" dirty="0" smtClean="0"/>
              <a:t>MHME SAP primitives for group management</a:t>
            </a:r>
          </a:p>
          <a:p>
            <a:pPr lvl="2"/>
            <a:endParaRPr kumimoji="1" lang="en-US" altLang="ja-JP" sz="2000" dirty="0" smtClean="0"/>
          </a:p>
          <a:p>
            <a:pPr lvl="1"/>
            <a:r>
              <a:rPr kumimoji="1" lang="en-US" altLang="ja-JP" sz="2000" dirty="0" smtClean="0"/>
              <a:t>MHME-JOIN</a:t>
            </a:r>
          </a:p>
          <a:p>
            <a:pPr lvl="2"/>
            <a:endParaRPr kumimoji="1" lang="en-US" altLang="ja-JP" sz="2000" dirty="0" smtClean="0"/>
          </a:p>
          <a:p>
            <a:pPr lvl="1"/>
            <a:r>
              <a:rPr kumimoji="1" lang="en-US" altLang="ja-JP" sz="2000" dirty="0" smtClean="0"/>
              <a:t>MHME-LEAVE</a:t>
            </a:r>
          </a:p>
          <a:p>
            <a:pPr lvl="1"/>
            <a:endParaRPr kumimoji="1" lang="en-US" altLang="ja-JP" sz="2000" dirty="0" smtClean="0"/>
          </a:p>
          <a:p>
            <a:r>
              <a:rPr kumimoji="1" lang="en-US" altLang="ja-JP" sz="2000" dirty="0" smtClean="0"/>
              <a:t>802.15.5 defines a protocol for general mesh service among MHMEs on different nodes</a:t>
            </a:r>
          </a:p>
          <a:p>
            <a:pPr lvl="1"/>
            <a:endParaRPr kumimoji="1" lang="en-US" altLang="ja-JP" sz="2000" dirty="0" smtClean="0"/>
          </a:p>
          <a:p>
            <a:pPr lvl="1"/>
            <a:r>
              <a:rPr kumimoji="1" lang="en-US" altLang="ja-JP" sz="2000" dirty="0" smtClean="0"/>
              <a:t>G_JREQ/G_JREP message are exchanged to realize MHME-JOIN </a:t>
            </a:r>
          </a:p>
        </p:txBody>
      </p:sp>
      <p:sp>
        <p:nvSpPr>
          <p:cNvPr id="4" name="スライド番号プレースホルダ 3"/>
          <p:cNvSpPr>
            <a:spLocks noGrp="1"/>
          </p:cNvSpPr>
          <p:nvPr>
            <p:ph type="sldNum" sz="quarter" idx="11"/>
          </p:nvPr>
        </p:nvSpPr>
        <p:spPr/>
        <p:txBody>
          <a:bodyPr/>
          <a:lstStyle/>
          <a:p>
            <a:fld id="{F29C0F80-CD8F-472D-AFB6-6F74E86F726D}" type="slidenum">
              <a:rPr lang="en-US" altLang="ja-JP" smtClean="0"/>
              <a:pPr/>
              <a:t>9</a:t>
            </a:fld>
            <a:endParaRPr lang="en-US" altLang="ja-JP"/>
          </a:p>
        </p:txBody>
      </p:sp>
      <p:pic>
        <p:nvPicPr>
          <p:cNvPr id="120834" name="Picture 2"/>
          <p:cNvPicPr>
            <a:picLocks noChangeAspect="1" noChangeArrowheads="1"/>
          </p:cNvPicPr>
          <p:nvPr/>
        </p:nvPicPr>
        <p:blipFill>
          <a:blip r:embed="rId4" cstate="print"/>
          <a:srcRect/>
          <a:stretch>
            <a:fillRect/>
          </a:stretch>
        </p:blipFill>
        <p:spPr bwMode="auto">
          <a:xfrm>
            <a:off x="5148064" y="908720"/>
            <a:ext cx="3960440" cy="2945700"/>
          </a:xfrm>
          <a:prstGeom prst="rect">
            <a:avLst/>
          </a:prstGeom>
          <a:noFill/>
          <a:ln w="9525">
            <a:noFill/>
            <a:miter lim="800000"/>
            <a:headEnd/>
            <a:tailEnd/>
          </a:ln>
        </p:spPr>
      </p:pic>
      <p:sp>
        <p:nvSpPr>
          <p:cNvPr id="6" name="正方形/長方形 5"/>
          <p:cNvSpPr/>
          <p:nvPr/>
        </p:nvSpPr>
        <p:spPr>
          <a:xfrm>
            <a:off x="6732240" y="1844824"/>
            <a:ext cx="1152128" cy="576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7020272" y="3861048"/>
            <a:ext cx="64807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7380312" y="4797152"/>
            <a:ext cx="648072"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ッター プレースホルダ 9"/>
          <p:cNvSpPr>
            <a:spLocks noGrp="1"/>
          </p:cNvSpPr>
          <p:nvPr>
            <p:ph type="ftr" sz="quarter" idx="10"/>
          </p:nvPr>
        </p:nvSpPr>
        <p:spPr/>
        <p:txBody>
          <a:bodyPr/>
          <a:lstStyle/>
          <a:p>
            <a:pPr>
              <a:defRPr/>
            </a:pPr>
            <a:r>
              <a:rPr lang="en-US" smtClean="0"/>
              <a:t>21-12-0028-03-0000</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22744</TotalTime>
  <Words>716</Words>
  <Application>Microsoft Office PowerPoint</Application>
  <PresentationFormat>画面に合わせる (4:3)</PresentationFormat>
  <Paragraphs>100</Paragraphs>
  <Slides>11</Slides>
  <Notes>11</Notes>
  <HiddenSlides>1</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blank presentation</vt:lpstr>
      <vt:lpstr>スライド 1</vt:lpstr>
      <vt:lpstr>スライド 2</vt:lpstr>
      <vt:lpstr>Background</vt:lpstr>
      <vt:lpstr>Group Management in Mesh Networks (Presented Jan-2012, DCN 21-12-0009-01-0000)</vt:lpstr>
      <vt:lpstr>Proposed PAR </vt:lpstr>
      <vt:lpstr>Purpose and Work Plan </vt:lpstr>
      <vt:lpstr>802.21 Existing Model </vt:lpstr>
      <vt:lpstr>Relationship with 802.15.5-2009  Group Management Mechanisms</vt:lpstr>
      <vt:lpstr>Group Mgmt in 802.15.5-2009 </vt:lpstr>
      <vt:lpstr>Relationship with existing  group management mechanisms</vt:lpstr>
      <vt:lpstr>Summary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ohba</cp:lastModifiedBy>
  <cp:revision>1349</cp:revision>
  <dcterms:created xsi:type="dcterms:W3CDTF">1601-01-01T00:00:00Z</dcterms:created>
  <dcterms:modified xsi:type="dcterms:W3CDTF">2012-03-14T20:20:59Z</dcterms:modified>
</cp:coreProperties>
</file>