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6"/>
  </p:notesMasterIdLst>
  <p:handoutMasterIdLst>
    <p:handoutMasterId r:id="rId17"/>
  </p:handoutMasterIdLst>
  <p:sldIdLst>
    <p:sldId id="413" r:id="rId6"/>
    <p:sldId id="425" r:id="rId7"/>
    <p:sldId id="426" r:id="rId8"/>
    <p:sldId id="427" r:id="rId9"/>
    <p:sldId id="430" r:id="rId10"/>
    <p:sldId id="428" r:id="rId11"/>
    <p:sldId id="429" r:id="rId12"/>
    <p:sldId id="422" r:id="rId13"/>
    <p:sldId id="424" r:id="rId14"/>
    <p:sldId id="42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80154" y="8984170"/>
            <a:ext cx="153888" cy="184666"/>
          </a:xfrm>
          <a:prstGeom prst="rect">
            <a:avLst/>
          </a:prstGeom>
          <a:noFill/>
        </p:spPr>
        <p:txBody>
          <a:bodyPr/>
          <a:lstStyle/>
          <a:p>
            <a:pPr defTabSz="932865"/>
            <a:fld id="{FAAE0E8B-988F-47CE-9949-D3DED8909968}" type="slidenum">
              <a:rPr lang="en-US" smtClean="0"/>
              <a:pPr defTabSz="932865"/>
              <a:t>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4"/>
            <a:ext cx="5546104" cy="4175920"/>
          </a:xfrm>
          <a:prstGeom prst="rect">
            <a:avLst/>
          </a:prstGeom>
          <a:noFill/>
          <a:ln/>
        </p:spPr>
        <p:txBody>
          <a:bodyPr lIns="90919" tIns="45459" rIns="90919" bIns="4545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21-12-0033-00-0000-Session#49-Closing_Plenary_Notes.ppt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#49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Big island, Hawaii 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685800" y="6477000"/>
            <a:ext cx="1447800" cy="2286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2012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(tentative),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802.16 or with other wireless groups (possibility)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</a:t>
            </a:r>
            <a:r>
              <a:rPr lang="en-US" sz="2800" dirty="0" smtClean="0">
                <a:latin typeface="Arial" charset="0"/>
              </a:rPr>
              <a:t>Update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Motions 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https://mentor.ieee.org/802.21/dcn/12/21-12-0015-02-srho-ieee-802-21c-tg-march-2012-meeting-report-and-agenda.ppt</a:t>
            </a: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764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 smtClean="0">
                <a:ea typeface="PMingLiU" charset="-120"/>
              </a:rPr>
              <a:t>WG Chair </a:t>
            </a:r>
            <a:r>
              <a:rPr lang="en-US" sz="2400" dirty="0" smtClean="0"/>
              <a:t>to submit the modified  Group Management PAR (</a:t>
            </a:r>
            <a:r>
              <a:rPr lang="en-US" sz="2400" dirty="0" smtClean="0"/>
              <a:t>21-12-0006-07) </a:t>
            </a:r>
            <a:r>
              <a:rPr lang="en-US" sz="2400" dirty="0" smtClean="0"/>
              <a:t>for consideration in March 2012 EC closing Plenary Session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Antonio de la Oliva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 bwMode="auto">
          <a:xfrm>
            <a:off x="4114800" y="6477000"/>
            <a:ext cx="577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D048621D-5B88-454B-8BF8-1A14712DC77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 smtClean="0">
                <a:ea typeface="PMingLiU" charset="-120"/>
              </a:rPr>
              <a:t>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</a:t>
            </a:r>
            <a:r>
              <a:rPr lang="en-GB" sz="2400" dirty="0" smtClean="0">
                <a:ea typeface="PMingLiU" charset="-120"/>
              </a:rPr>
              <a:t>802.21d PAR </a:t>
            </a:r>
            <a:r>
              <a:rPr lang="en-GB" sz="2400" dirty="0" smtClean="0">
                <a:ea typeface="PMingLiU" charset="-120"/>
              </a:rPr>
              <a:t>to the IEEE-SA </a:t>
            </a:r>
            <a:r>
              <a:rPr lang="en-GB" sz="2400" dirty="0" err="1" smtClean="0">
                <a:ea typeface="PMingLiU" charset="-120"/>
              </a:rPr>
              <a:t>Nes</a:t>
            </a:r>
            <a:r>
              <a:rPr lang="en-GB" sz="2400" dirty="0" err="1" smtClean="0">
                <a:ea typeface="PMingLiU" charset="-120"/>
              </a:rPr>
              <a:t>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Anthony Chan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passes </a:t>
            </a:r>
            <a:endParaRPr lang="en-US" altLang="zh-HK" sz="4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4294967295"/>
          </p:nvPr>
        </p:nvSpPr>
        <p:spPr>
          <a:xfrm>
            <a:off x="304800" y="6477000"/>
            <a:ext cx="1200393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b="0" dirty="0" smtClean="0"/>
              <a:t>2012</a:t>
            </a:r>
            <a:endParaRPr lang="en-US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3886200"/>
          </a:xfrm>
        </p:spPr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Teleconferences</a:t>
            </a:r>
            <a:r>
              <a:rPr lang="en-US" sz="2400" dirty="0" smtClean="0"/>
              <a:t>:</a:t>
            </a:r>
          </a:p>
          <a:p>
            <a:pPr marL="623888" lvl="2" indent="-280988">
              <a:spcBef>
                <a:spcPct val="40000"/>
              </a:spcBef>
            </a:pPr>
            <a:r>
              <a:rPr lang="en-US" altLang="ja-JP" dirty="0" smtClean="0"/>
              <a:t>April 10, 2012  10</a:t>
            </a:r>
            <a:r>
              <a:rPr lang="en-US" altLang="ko-KR" dirty="0" smtClean="0"/>
              <a:t>:00 ET</a:t>
            </a:r>
          </a:p>
          <a:p>
            <a:pPr marL="623888" lvl="2" indent="-280988">
              <a:spcBef>
                <a:spcPct val="40000"/>
              </a:spcBef>
            </a:pPr>
            <a:r>
              <a:rPr lang="en-US" altLang="ja-JP" dirty="0" smtClean="0"/>
              <a:t>May </a:t>
            </a:r>
            <a:r>
              <a:rPr lang="en-US" altLang="ja-JP" dirty="0" smtClean="0"/>
              <a:t>2, 2012  </a:t>
            </a:r>
            <a:r>
              <a:rPr lang="en-US" altLang="ja-JP" dirty="0" smtClean="0"/>
              <a:t>   </a:t>
            </a:r>
            <a:r>
              <a:rPr lang="en-US" altLang="ko-KR" dirty="0" smtClean="0"/>
              <a:t>21:00 </a:t>
            </a:r>
            <a:r>
              <a:rPr lang="en-US" altLang="ko-KR" dirty="0" smtClean="0"/>
              <a:t>ET</a:t>
            </a:r>
          </a:p>
          <a:p>
            <a:pPr marL="623888" lvl="2" indent="-280988">
              <a:spcBef>
                <a:spcPct val="40000"/>
              </a:spcBef>
            </a:pPr>
            <a:r>
              <a:rPr lang="en-US" altLang="ja-JP" dirty="0" smtClean="0"/>
              <a:t>May </a:t>
            </a:r>
            <a:r>
              <a:rPr lang="en-US" altLang="ja-JP" dirty="0" smtClean="0"/>
              <a:t>8, 2012  </a:t>
            </a:r>
            <a:r>
              <a:rPr lang="en-US" altLang="ja-JP" dirty="0" smtClean="0"/>
              <a:t>   </a:t>
            </a:r>
            <a:r>
              <a:rPr lang="en-US" altLang="ko-KR" dirty="0" smtClean="0"/>
              <a:t>21:00 </a:t>
            </a:r>
            <a:r>
              <a:rPr lang="en-US" altLang="ko-KR" dirty="0" smtClean="0"/>
              <a:t>ET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Date Placeholder 8"/>
          <p:cNvSpPr txBox="1">
            <a:spLocks/>
          </p:cNvSpPr>
          <p:nvPr/>
        </p:nvSpPr>
        <p:spPr>
          <a:xfrm>
            <a:off x="304800" y="6477000"/>
            <a:ext cx="1200393" cy="2154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Jan2012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May 2012 Session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May 2012, Hyatt Regency, Atlanta, GA, USA 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r>
              <a:rPr lang="en-US" sz="1800" b="1" dirty="0" smtClean="0"/>
              <a:t>EVENT WEBSITE:  http://802world.org/wireless</a:t>
            </a:r>
          </a:p>
          <a:p>
            <a:r>
              <a:rPr lang="en-US" sz="1800" b="1" dirty="0" smtClean="0"/>
              <a:t>HYATT REGENCY ATLANTA: </a:t>
            </a:r>
            <a:r>
              <a:rPr lang="en-US" sz="1800" dirty="0" smtClean="0"/>
              <a:t>265 Peachtree Street NE, Atlanta, Georgia, USA 30303; </a:t>
            </a:r>
            <a:r>
              <a:rPr lang="de-DE" sz="1800" dirty="0" smtClean="0"/>
              <a:t>Tel: +1 404 577 1234</a:t>
            </a:r>
          </a:p>
          <a:p>
            <a:r>
              <a:rPr lang="en-US" sz="1800" dirty="0" smtClean="0"/>
              <a:t>Hotel Website: http://www.hyattregencyatlanta.com</a:t>
            </a:r>
          </a:p>
          <a:p>
            <a:r>
              <a:rPr lang="en-US" sz="1800" b="1" dirty="0" smtClean="0"/>
              <a:t>REGISTRATION RATES &amp; DATES</a:t>
            </a:r>
          </a:p>
          <a:p>
            <a:pPr lvl="1"/>
            <a:r>
              <a:rPr lang="en-US" sz="1200" b="1" dirty="0" smtClean="0"/>
              <a:t>EARLY ($600/$900* US);  </a:t>
            </a:r>
            <a:r>
              <a:rPr lang="en-US" sz="1200" dirty="0" smtClean="0"/>
              <a:t>BEFORE 6 PM PT APRIL 13, 2012, </a:t>
            </a:r>
            <a:endParaRPr lang="de-DE" sz="1400" dirty="0" smtClean="0"/>
          </a:p>
          <a:p>
            <a:pPr lvl="1"/>
            <a:r>
              <a:rPr lang="en-US" sz="1200" b="1" dirty="0" smtClean="0"/>
              <a:t>STANDARD ($750/$1150* US): </a:t>
            </a:r>
            <a:r>
              <a:rPr lang="en-US" sz="1200" dirty="0" smtClean="0"/>
              <a:t>AFTER 6 PM PT APRIL 13, 2012 and BEFORE 6 PM PT MAY 4, 2012</a:t>
            </a:r>
          </a:p>
          <a:p>
            <a:pPr lvl="1"/>
            <a:r>
              <a:rPr lang="en-US" sz="1200" b="1" dirty="0" smtClean="0"/>
              <a:t>ONSITE ($900/$1200* US): </a:t>
            </a:r>
            <a:r>
              <a:rPr lang="en-US" sz="1200" dirty="0" smtClean="0"/>
              <a:t>AFTER 6 PM PT MAY 4, </a:t>
            </a:r>
            <a:r>
              <a:rPr lang="en-US" sz="1200" dirty="0" smtClean="0"/>
              <a:t>2012</a:t>
            </a:r>
          </a:p>
          <a:p>
            <a:pPr lvl="1">
              <a:buNone/>
            </a:pPr>
            <a:r>
              <a:rPr lang="en-US" sz="1200" dirty="0" smtClean="0"/>
              <a:t>*    </a:t>
            </a:r>
            <a:r>
              <a:rPr lang="en-US" sz="1800" dirty="0" smtClean="0"/>
              <a:t>The </a:t>
            </a:r>
            <a:r>
              <a:rPr lang="en-US" sz="1800" dirty="0" smtClean="0"/>
              <a:t>Registration Fee will be discounted by $300 US for attendees staying 2 or more nights at the: IEEE 802W Group Hotel: Hyatt Regency Atlanta.</a:t>
            </a:r>
            <a:endParaRPr lang="en-US" sz="1800" dirty="0" smtClean="0">
              <a:solidFill>
                <a:srgbClr val="0000FF"/>
              </a:solidFill>
            </a:endParaRPr>
          </a:p>
          <a:p>
            <a:r>
              <a:rPr lang="en-US" sz="1800" b="1" dirty="0" smtClean="0"/>
              <a:t>CANCELLATION DEADLINES</a:t>
            </a:r>
          </a:p>
          <a:p>
            <a:pPr lvl="1"/>
            <a:r>
              <a:rPr lang="en-US" sz="1400" dirty="0" smtClean="0"/>
              <a:t>EARLY (Full Refund) – April 13, 2012</a:t>
            </a:r>
          </a:p>
          <a:p>
            <a:pPr lvl="1"/>
            <a:r>
              <a:rPr lang="en-US" sz="1400" dirty="0" smtClean="0"/>
              <a:t>LATE ($150 Cancellation Fee) – May 4, 2012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CA, USA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Palm Springs,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dirty="0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39284</TotalTime>
  <Words>669</Words>
  <Application>Microsoft Office PowerPoint</Application>
  <PresentationFormat>On-screen Show (4:3)</PresentationFormat>
  <Paragraphs>130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#49 Big island, Hawaii  Closing  Plenary</vt:lpstr>
      <vt:lpstr>Meeting Updates</vt:lpstr>
      <vt:lpstr>TG Report </vt:lpstr>
      <vt:lpstr>P802.21 WG Motion</vt:lpstr>
      <vt:lpstr>P802.21 WG Motion</vt:lpstr>
      <vt:lpstr>Teleconferences </vt:lpstr>
      <vt:lpstr>Future Sessions</vt:lpstr>
      <vt:lpstr>May 2012 Session Details  </vt:lpstr>
      <vt:lpstr>Future Sessions – 2012 </vt:lpstr>
      <vt:lpstr>Future Sessions – 2013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493</cp:revision>
  <cp:lastPrinted>1998-02-10T13:28:06Z</cp:lastPrinted>
  <dcterms:created xsi:type="dcterms:W3CDTF">2002-07-08T22:03:28Z</dcterms:created>
  <dcterms:modified xsi:type="dcterms:W3CDTF">2012-03-16T18:07:47Z</dcterms:modified>
</cp:coreProperties>
</file>