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 id="2147483650" r:id="rId2"/>
    <p:sldMasterId id="2147483651" r:id="rId3"/>
  </p:sldMasterIdLst>
  <p:notesMasterIdLst>
    <p:notesMasterId r:id="rId25"/>
  </p:notesMasterIdLst>
  <p:handoutMasterIdLst>
    <p:handoutMasterId r:id="rId26"/>
  </p:handoutMasterIdLst>
  <p:sldIdLst>
    <p:sldId id="369" r:id="rId4"/>
    <p:sldId id="370" r:id="rId5"/>
    <p:sldId id="371" r:id="rId6"/>
    <p:sldId id="350" r:id="rId7"/>
    <p:sldId id="376" r:id="rId8"/>
    <p:sldId id="317" r:id="rId9"/>
    <p:sldId id="318" r:id="rId10"/>
    <p:sldId id="319" r:id="rId11"/>
    <p:sldId id="320" r:id="rId12"/>
    <p:sldId id="321" r:id="rId13"/>
    <p:sldId id="322" r:id="rId14"/>
    <p:sldId id="379" r:id="rId15"/>
    <p:sldId id="380" r:id="rId16"/>
    <p:sldId id="381" r:id="rId17"/>
    <p:sldId id="386" r:id="rId18"/>
    <p:sldId id="388" r:id="rId19"/>
    <p:sldId id="390" r:id="rId20"/>
    <p:sldId id="391" r:id="rId21"/>
    <p:sldId id="399" r:id="rId22"/>
    <p:sldId id="411" r:id="rId23"/>
    <p:sldId id="324" r:id="rId24"/>
  </p:sldIdLst>
  <p:sldSz cx="9144000" cy="6858000" type="screen4x3"/>
  <p:notesSz cx="6797675" cy="9874250"/>
  <p:defaultTex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91" autoAdjust="0"/>
    <p:restoredTop sz="99101" autoAdjust="0"/>
  </p:normalViewPr>
  <p:slideViewPr>
    <p:cSldViewPr>
      <p:cViewPr>
        <p:scale>
          <a:sx n="59" d="100"/>
          <a:sy n="59" d="100"/>
        </p:scale>
        <p:origin x="-197"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92" y="-58"/>
      </p:cViewPr>
      <p:guideLst>
        <p:guide orient="horz" pos="2298"/>
        <p:guide pos="282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19538" y="200025"/>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굴림" pitchFamily="50" charset="-127"/>
              </a:defRPr>
            </a:lvl1pPr>
          </a:lstStyle>
          <a:p>
            <a:pPr>
              <a:defRPr/>
            </a:pPr>
            <a:r>
              <a:rPr lang="ko-KR" altLang="en-US"/>
              <a:t>doc.: IEEE 802.11-07/0570r0</a:t>
            </a:r>
            <a:endParaRPr lang="en-US" altLang="ko-KR"/>
          </a:p>
        </p:txBody>
      </p:sp>
      <p:sp>
        <p:nvSpPr>
          <p:cNvPr id="3075" name="Rectangle 3"/>
          <p:cNvSpPr>
            <a:spLocks noGrp="1" noChangeArrowheads="1"/>
          </p:cNvSpPr>
          <p:nvPr>
            <p:ph type="dt" sz="quarter" idx="1"/>
          </p:nvPr>
        </p:nvSpPr>
        <p:spPr bwMode="auto">
          <a:xfrm>
            <a:off x="681038" y="200025"/>
            <a:ext cx="8128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굴림" pitchFamily="50" charset="-127"/>
              </a:defRPr>
            </a:lvl1pPr>
          </a:lstStyle>
          <a:p>
            <a:pPr>
              <a:defRPr/>
            </a:pPr>
            <a:r>
              <a:rPr lang="ko-KR" altLang="en-US"/>
              <a:t>April 2007</a:t>
            </a:r>
            <a:endParaRPr lang="en-US" altLang="ko-KR"/>
          </a:p>
        </p:txBody>
      </p:sp>
      <p:sp>
        <p:nvSpPr>
          <p:cNvPr id="3076" name="Rectangle 4"/>
          <p:cNvSpPr>
            <a:spLocks noGrp="1" noChangeArrowheads="1"/>
          </p:cNvSpPr>
          <p:nvPr>
            <p:ph type="ftr" sz="quarter" idx="2"/>
          </p:nvPr>
        </p:nvSpPr>
        <p:spPr bwMode="auto">
          <a:xfrm>
            <a:off x="6194425" y="9556750"/>
            <a:ext cx="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z="1200">
                <a:ea typeface="굴림" pitchFamily="50" charset="-127"/>
              </a:defRPr>
            </a:lvl1pPr>
          </a:lstStyle>
          <a:p>
            <a:pPr>
              <a:defRPr/>
            </a:pPr>
            <a:endParaRPr lang="en-US" altLang="ko-KR"/>
          </a:p>
        </p:txBody>
      </p:sp>
      <p:sp>
        <p:nvSpPr>
          <p:cNvPr id="3077" name="Rectangle 5"/>
          <p:cNvSpPr>
            <a:spLocks noGrp="1" noChangeArrowheads="1"/>
          </p:cNvSpPr>
          <p:nvPr>
            <p:ph type="sldNum" sz="quarter" idx="3"/>
          </p:nvPr>
        </p:nvSpPr>
        <p:spPr bwMode="auto">
          <a:xfrm>
            <a:off x="3063875" y="9556750"/>
            <a:ext cx="51911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z="1200">
                <a:ea typeface="굴림" pitchFamily="50" charset="-127"/>
              </a:defRPr>
            </a:lvl1pPr>
          </a:lstStyle>
          <a:p>
            <a:pPr>
              <a:defRPr/>
            </a:pPr>
            <a:r>
              <a:rPr lang="en-US" altLang="ko-KR"/>
              <a:t>Page </a:t>
            </a:r>
            <a:fld id="{DB5703BE-F323-415B-9A99-089C14980C51}" type="slidenum">
              <a:rPr lang="en-US" altLang="ko-KR"/>
              <a:pPr>
                <a:defRPr/>
              </a:pPr>
              <a:t>‹#›</a:t>
            </a:fld>
            <a:endParaRPr lang="en-US" altLang="ko-KR"/>
          </a:p>
        </p:txBody>
      </p:sp>
      <p:sp>
        <p:nvSpPr>
          <p:cNvPr id="46086"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087" name="Rectangle 7"/>
          <p:cNvSpPr>
            <a:spLocks noChangeArrowheads="1"/>
          </p:cNvSpPr>
          <p:nvPr/>
        </p:nvSpPr>
        <p:spPr bwMode="auto">
          <a:xfrm>
            <a:off x="679450" y="9556750"/>
            <a:ext cx="719138" cy="184150"/>
          </a:xfrm>
          <a:prstGeom prst="rect">
            <a:avLst/>
          </a:prstGeom>
          <a:noFill/>
          <a:ln w="9525">
            <a:noFill/>
            <a:miter lim="800000"/>
            <a:headEnd/>
            <a:tailEnd/>
          </a:ln>
        </p:spPr>
        <p:txBody>
          <a:bodyPr wrap="none" lIns="0" tIns="0" rIns="0" bIns="0">
            <a:spAutoFit/>
          </a:bodyPr>
          <a:lstStyle/>
          <a:p>
            <a:pPr defTabSz="933450" eaLnBrk="0" hangingPunct="0"/>
            <a:r>
              <a:rPr lang="en-US" altLang="ko-KR" sz="1200">
                <a:ea typeface="굴림" pitchFamily="34" charset="-127"/>
              </a:rPr>
              <a:t>Submission</a:t>
            </a:r>
          </a:p>
        </p:txBody>
      </p:sp>
      <p:sp>
        <p:nvSpPr>
          <p:cNvPr id="46088"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2400" y="115888"/>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굴림" pitchFamily="50" charset="-127"/>
              </a:defRPr>
            </a:lvl1pPr>
          </a:lstStyle>
          <a:p>
            <a:pPr>
              <a:defRPr/>
            </a:pPr>
            <a:r>
              <a:rPr lang="ko-KR" altLang="en-US"/>
              <a:t>doc.: IEEE 802.11-07/0570r0</a:t>
            </a:r>
            <a:endParaRPr lang="en-US" altLang="ko-KR"/>
          </a:p>
        </p:txBody>
      </p:sp>
      <p:sp>
        <p:nvSpPr>
          <p:cNvPr id="2051" name="Rectangle 3"/>
          <p:cNvSpPr>
            <a:spLocks noGrp="1" noChangeArrowheads="1"/>
          </p:cNvSpPr>
          <p:nvPr>
            <p:ph type="dt" idx="1"/>
          </p:nvPr>
        </p:nvSpPr>
        <p:spPr bwMode="auto">
          <a:xfrm>
            <a:off x="641350" y="115888"/>
            <a:ext cx="8128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굴림" pitchFamily="50" charset="-127"/>
              </a:defRPr>
            </a:lvl1pPr>
          </a:lstStyle>
          <a:p>
            <a:pPr>
              <a:defRPr/>
            </a:pPr>
            <a:r>
              <a:rPr lang="ko-KR" altLang="en-US"/>
              <a:t>April 2007</a:t>
            </a:r>
            <a:endParaRPr lang="en-US" altLang="ko-KR"/>
          </a:p>
        </p:txBody>
      </p:sp>
      <p:sp>
        <p:nvSpPr>
          <p:cNvPr id="29700" name="Rectangle 4"/>
          <p:cNvSpPr>
            <a:spLocks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dirty="0" smtClean="0"/>
              <a:t>Click to edit Master text styles</a:t>
            </a:r>
          </a:p>
          <a:p>
            <a:pPr lvl="1"/>
            <a:r>
              <a:rPr lang="en-US" altLang="ko-KR" noProof="0" dirty="0" smtClean="0"/>
              <a:t>Second level</a:t>
            </a:r>
          </a:p>
          <a:p>
            <a:pPr lvl="2"/>
            <a:r>
              <a:rPr lang="en-US" altLang="ko-KR" noProof="0" dirty="0" smtClean="0"/>
              <a:t>Third level</a:t>
            </a:r>
          </a:p>
          <a:p>
            <a:pPr lvl="3"/>
            <a:r>
              <a:rPr lang="en-US" altLang="ko-KR" noProof="0" dirty="0" smtClean="0"/>
              <a:t>Fourth level</a:t>
            </a:r>
          </a:p>
          <a:p>
            <a:pPr lvl="4"/>
            <a:r>
              <a:rPr lang="en-US" altLang="ko-KR" noProof="0" dirty="0" smtClean="0"/>
              <a:t>Fifth level</a:t>
            </a:r>
          </a:p>
        </p:txBody>
      </p:sp>
      <p:sp>
        <p:nvSpPr>
          <p:cNvPr id="2054" name="Rectangle 6"/>
          <p:cNvSpPr>
            <a:spLocks noGrp="1" noChangeArrowheads="1"/>
          </p:cNvSpPr>
          <p:nvPr>
            <p:ph type="ftr" sz="quarter" idx="4"/>
          </p:nvPr>
        </p:nvSpPr>
        <p:spPr bwMode="auto">
          <a:xfrm>
            <a:off x="5695950" y="9559925"/>
            <a:ext cx="461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sz="1200">
                <a:ea typeface="굴림" pitchFamily="50" charset="-127"/>
              </a:defRPr>
            </a:lvl5pPr>
          </a:lstStyle>
          <a:p>
            <a:pPr lvl="4">
              <a:defRPr/>
            </a:pPr>
            <a:endParaRPr lang="en-US" altLang="ko-KR"/>
          </a:p>
        </p:txBody>
      </p:sp>
      <p:sp>
        <p:nvSpPr>
          <p:cNvPr id="2055" name="Rectangle 7"/>
          <p:cNvSpPr>
            <a:spLocks noGrp="1" noChangeArrowheads="1"/>
          </p:cNvSpPr>
          <p:nvPr>
            <p:ph type="sldNum" sz="quarter" idx="5"/>
          </p:nvPr>
        </p:nvSpPr>
        <p:spPr bwMode="auto">
          <a:xfrm>
            <a:off x="3144838" y="955992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z="1200">
                <a:ea typeface="굴림" pitchFamily="50" charset="-127"/>
              </a:defRPr>
            </a:lvl1pPr>
          </a:lstStyle>
          <a:p>
            <a:pPr>
              <a:defRPr/>
            </a:pPr>
            <a:r>
              <a:rPr lang="en-US" altLang="ko-KR"/>
              <a:t>Page </a:t>
            </a:r>
            <a:fld id="{0F886A47-D7CD-446D-992F-2AC561E838C5}" type="slidenum">
              <a:rPr lang="en-US" altLang="ko-KR"/>
              <a:pPr>
                <a:defRPr/>
              </a:pPr>
              <a:t>‹#›</a:t>
            </a:fld>
            <a:endParaRPr lang="en-US" altLang="ko-KR"/>
          </a:p>
        </p:txBody>
      </p:sp>
      <p:sp>
        <p:nvSpPr>
          <p:cNvPr id="29704" name="Rectangle 8"/>
          <p:cNvSpPr>
            <a:spLocks noChangeArrowheads="1"/>
          </p:cNvSpPr>
          <p:nvPr/>
        </p:nvSpPr>
        <p:spPr bwMode="auto">
          <a:xfrm>
            <a:off x="709613" y="9559925"/>
            <a:ext cx="717550" cy="184150"/>
          </a:xfrm>
          <a:prstGeom prst="rect">
            <a:avLst/>
          </a:prstGeom>
          <a:noFill/>
          <a:ln w="9525">
            <a:noFill/>
            <a:miter lim="800000"/>
            <a:headEnd/>
            <a:tailEnd/>
          </a:ln>
        </p:spPr>
        <p:txBody>
          <a:bodyPr wrap="none" lIns="0" tIns="0" rIns="0" bIns="0">
            <a:spAutoFit/>
          </a:bodyPr>
          <a:lstStyle/>
          <a:p>
            <a:pPr eaLnBrk="0" hangingPunct="0"/>
            <a:r>
              <a:rPr lang="en-US" altLang="ko-KR" sz="1200">
                <a:ea typeface="굴림" pitchFamily="34" charset="-127"/>
              </a:rPr>
              <a:t>Submission</a:t>
            </a:r>
          </a:p>
        </p:txBody>
      </p:sp>
      <p:sp>
        <p:nvSpPr>
          <p:cNvPr id="29705"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9706"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0723"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0724"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0725"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7C8BEABB-7035-40F5-B6A6-E66D9539CCD3}" type="slidenum">
              <a:rPr lang="en-US" altLang="ko-KR" smtClean="0">
                <a:ea typeface="굴림" pitchFamily="34" charset="-127"/>
              </a:rPr>
              <a:pPr/>
              <a:t>1</a:t>
            </a:fld>
            <a:endParaRPr lang="en-US" altLang="ko-KR" smtClean="0">
              <a:ea typeface="굴림" pitchFamily="34" charset="-127"/>
            </a:endParaRPr>
          </a:p>
        </p:txBody>
      </p:sp>
      <p:sp>
        <p:nvSpPr>
          <p:cNvPr id="30726" name="Slide Image Placeholder 1"/>
          <p:cNvSpPr>
            <a:spLocks noGrp="1" noRot="1" noChangeAspect="1" noTextEdit="1"/>
          </p:cNvSpPr>
          <p:nvPr>
            <p:ph type="sldImg"/>
          </p:nvPr>
        </p:nvSpPr>
        <p:spPr>
          <a:xfrm>
            <a:off x="930275" y="739775"/>
            <a:ext cx="4937125" cy="3703638"/>
          </a:xfrm>
          <a:ln/>
        </p:spPr>
      </p:sp>
      <p:sp>
        <p:nvSpPr>
          <p:cNvPr id="30727" name="Notes Placeholder 2"/>
          <p:cNvSpPr>
            <a:spLocks noGrp="1"/>
          </p:cNvSpPr>
          <p:nvPr>
            <p:ph type="body" idx="1"/>
          </p:nvPr>
        </p:nvSpPr>
        <p:spPr>
          <a:xfrm>
            <a:off x="679450" y="4691063"/>
            <a:ext cx="5438775" cy="4443412"/>
          </a:xfrm>
          <a:noFill/>
          <a:ln/>
        </p:spPr>
        <p:txBody>
          <a:bodyPr lIns="92647" tIns="46324" rIns="92647" bIns="46324"/>
          <a:lstStyle/>
          <a:p>
            <a:pPr defTabSz="914400"/>
            <a:endParaRPr lang="ja-JP" altLang="ko-KR" smtClean="0"/>
          </a:p>
        </p:txBody>
      </p:sp>
      <p:sp>
        <p:nvSpPr>
          <p:cNvPr id="30728" name="Slide Number Placeholder 3"/>
          <p:cNvSpPr txBox="1">
            <a:spLocks noGrp="1"/>
          </p:cNvSpPr>
          <p:nvPr/>
        </p:nvSpPr>
        <p:spPr bwMode="auto">
          <a:xfrm>
            <a:off x="3849688" y="9378950"/>
            <a:ext cx="2946400" cy="493713"/>
          </a:xfrm>
          <a:prstGeom prst="rect">
            <a:avLst/>
          </a:prstGeom>
          <a:noFill/>
          <a:ln w="9525">
            <a:noFill/>
            <a:miter lim="800000"/>
            <a:headEnd/>
            <a:tailEnd/>
          </a:ln>
        </p:spPr>
        <p:txBody>
          <a:bodyPr lIns="92647" tIns="46324" rIns="92647" bIns="46324" anchor="b"/>
          <a:lstStyle/>
          <a:p>
            <a:pPr algn="r" defTabSz="927100" eaLnBrk="0" hangingPunct="0"/>
            <a:fld id="{184135DC-F3E6-4268-BD8C-7846E71170D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9939"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9940"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9941"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CF07D94B-F830-4046-99F2-B9D408FF4981}" type="slidenum">
              <a:rPr lang="en-US" altLang="ko-KR" smtClean="0">
                <a:ea typeface="굴림" pitchFamily="34" charset="-127"/>
              </a:rPr>
              <a:pPr/>
              <a:t>10</a:t>
            </a:fld>
            <a:endParaRPr lang="en-US" altLang="ko-KR" smtClean="0">
              <a:ea typeface="굴림" pitchFamily="34" charset="-127"/>
            </a:endParaRPr>
          </a:p>
        </p:txBody>
      </p:sp>
      <p:sp>
        <p:nvSpPr>
          <p:cNvPr id="39942" name="Rectangle 2"/>
          <p:cNvSpPr>
            <a:spLocks noChangeArrowheads="1" noTextEdit="1"/>
          </p:cNvSpPr>
          <p:nvPr>
            <p:ph type="sldImg"/>
          </p:nvPr>
        </p:nvSpPr>
        <p:spPr>
          <a:ln/>
        </p:spPr>
      </p:sp>
      <p:sp>
        <p:nvSpPr>
          <p:cNvPr id="39943"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0963"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0964"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0965" name="Rectangle 7"/>
          <p:cNvSpPr>
            <a:spLocks noGrp="1" noChangeArrowheads="1"/>
          </p:cNvSpPr>
          <p:nvPr>
            <p:ph type="sldNum" sz="quarter" idx="5"/>
          </p:nvPr>
        </p:nvSpPr>
        <p:spPr>
          <a:xfrm>
            <a:off x="3175000" y="9559925"/>
            <a:ext cx="487363" cy="184150"/>
          </a:xfrm>
          <a:noFill/>
        </p:spPr>
        <p:txBody>
          <a:bodyPr/>
          <a:lstStyle/>
          <a:p>
            <a:r>
              <a:rPr lang="en-US" altLang="ko-KR" smtClean="0">
                <a:ea typeface="굴림" pitchFamily="34" charset="-127"/>
              </a:rPr>
              <a:t>Page </a:t>
            </a:r>
            <a:fld id="{63F72A7F-85E3-400B-BA84-F9859B94CCBF}" type="slidenum">
              <a:rPr lang="en-US" altLang="ko-KR" smtClean="0">
                <a:ea typeface="굴림" pitchFamily="34" charset="-127"/>
              </a:rPr>
              <a:pPr/>
              <a:t>11</a:t>
            </a:fld>
            <a:endParaRPr lang="en-US" altLang="ko-KR" smtClean="0">
              <a:ea typeface="굴림" pitchFamily="34" charset="-127"/>
            </a:endParaRPr>
          </a:p>
        </p:txBody>
      </p:sp>
      <p:sp>
        <p:nvSpPr>
          <p:cNvPr id="40966" name="Rectangle 2"/>
          <p:cNvSpPr>
            <a:spLocks noChangeArrowheads="1" noTextEdit="1"/>
          </p:cNvSpPr>
          <p:nvPr>
            <p:ph type="sldImg"/>
          </p:nvPr>
        </p:nvSpPr>
        <p:spPr>
          <a:xfrm>
            <a:off x="933450" y="741363"/>
            <a:ext cx="4932363" cy="3700462"/>
          </a:xfrm>
          <a:ln/>
        </p:spPr>
      </p:sp>
      <p:sp>
        <p:nvSpPr>
          <p:cNvPr id="40967" name="Rectangle 3"/>
          <p:cNvSpPr>
            <a:spLocks noGrp="1" noChangeArrowheads="1"/>
          </p:cNvSpPr>
          <p:nvPr>
            <p:ph type="body" idx="1"/>
          </p:nvPr>
        </p:nvSpPr>
        <p:spPr>
          <a:xfrm>
            <a:off x="908050" y="4691063"/>
            <a:ext cx="4981575" cy="4441825"/>
          </a:xfrm>
          <a:noFill/>
          <a:ln/>
        </p:spPr>
        <p:txBody>
          <a:bodyPr/>
          <a:lstStyle/>
          <a:p>
            <a:endParaRPr lang="en-GB" altLang="ko-KR" smtClean="0">
              <a:ea typeface="굴림"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1987"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1988"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1989"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4E732478-2F3F-4CE5-B088-9C13FC934259}" type="slidenum">
              <a:rPr lang="en-US" altLang="ko-KR" smtClean="0">
                <a:ea typeface="굴림" pitchFamily="34" charset="-127"/>
              </a:rPr>
              <a:pPr/>
              <a:t>12</a:t>
            </a:fld>
            <a:endParaRPr lang="en-US" altLang="ko-KR" smtClean="0">
              <a:ea typeface="굴림" pitchFamily="34" charset="-127"/>
            </a:endParaRPr>
          </a:p>
        </p:txBody>
      </p:sp>
      <p:sp>
        <p:nvSpPr>
          <p:cNvPr id="41990" name="Rectangle 2"/>
          <p:cNvSpPr>
            <a:spLocks noChangeArrowheads="1" noTextEdit="1"/>
          </p:cNvSpPr>
          <p:nvPr>
            <p:ph type="sldImg"/>
          </p:nvPr>
        </p:nvSpPr>
        <p:spPr>
          <a:ln/>
        </p:spPr>
      </p:sp>
      <p:sp>
        <p:nvSpPr>
          <p:cNvPr id="41991"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3011"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3012"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3013"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7EE2F910-FE8B-44DA-9A72-F9216FD3E191}" type="slidenum">
              <a:rPr lang="en-US" altLang="ko-KR" smtClean="0">
                <a:ea typeface="굴림" pitchFamily="34" charset="-127"/>
              </a:rPr>
              <a:pPr/>
              <a:t>13</a:t>
            </a:fld>
            <a:endParaRPr lang="en-US" altLang="ko-KR" smtClean="0">
              <a:ea typeface="굴림" pitchFamily="34" charset="-127"/>
            </a:endParaRPr>
          </a:p>
        </p:txBody>
      </p:sp>
      <p:sp>
        <p:nvSpPr>
          <p:cNvPr id="43014" name="Rectangle 2"/>
          <p:cNvSpPr>
            <a:spLocks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403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403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4037"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9ADCB5CD-17FC-4894-8CEE-FA52470909C2}" type="slidenum">
              <a:rPr lang="en-US" altLang="ko-KR" smtClean="0">
                <a:ea typeface="굴림" pitchFamily="34" charset="-127"/>
              </a:rPr>
              <a:pPr/>
              <a:t>21</a:t>
            </a:fld>
            <a:endParaRPr lang="en-US" altLang="ko-KR" smtClean="0">
              <a:ea typeface="굴림" pitchFamily="34" charset="-127"/>
            </a:endParaRPr>
          </a:p>
        </p:txBody>
      </p:sp>
      <p:sp>
        <p:nvSpPr>
          <p:cNvPr id="44038" name="Rectangle 2"/>
          <p:cNvSpPr>
            <a:spLocks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1747"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1748"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1749"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FBC7847B-F2E1-4D33-9AC6-63EE099C8B87}" type="slidenum">
              <a:rPr lang="en-US" altLang="ko-KR" smtClean="0">
                <a:ea typeface="굴림" pitchFamily="34" charset="-127"/>
              </a:rPr>
              <a:pPr/>
              <a:t>2</a:t>
            </a:fld>
            <a:endParaRPr lang="en-US" altLang="ko-KR" smtClean="0">
              <a:ea typeface="굴림" pitchFamily="34" charset="-127"/>
            </a:endParaRPr>
          </a:p>
        </p:txBody>
      </p:sp>
      <p:sp>
        <p:nvSpPr>
          <p:cNvPr id="31750" name="Slide Image Placeholder 1"/>
          <p:cNvSpPr>
            <a:spLocks noGrp="1" noRot="1" noChangeAspect="1" noTextEdit="1"/>
          </p:cNvSpPr>
          <p:nvPr>
            <p:ph type="sldImg"/>
          </p:nvPr>
        </p:nvSpPr>
        <p:spPr>
          <a:xfrm>
            <a:off x="930275" y="739775"/>
            <a:ext cx="4937125" cy="3703638"/>
          </a:xfrm>
          <a:ln/>
        </p:spPr>
      </p:sp>
      <p:sp>
        <p:nvSpPr>
          <p:cNvPr id="31751" name="Slide Number Placeholder 3"/>
          <p:cNvSpPr txBox="1">
            <a:spLocks noGrp="1"/>
          </p:cNvSpPr>
          <p:nvPr/>
        </p:nvSpPr>
        <p:spPr bwMode="auto">
          <a:xfrm>
            <a:off x="3849688" y="9378950"/>
            <a:ext cx="2946400" cy="493713"/>
          </a:xfrm>
          <a:prstGeom prst="rect">
            <a:avLst/>
          </a:prstGeom>
          <a:noFill/>
          <a:ln w="9525">
            <a:noFill/>
            <a:miter lim="800000"/>
            <a:headEnd/>
            <a:tailEnd/>
          </a:ln>
        </p:spPr>
        <p:txBody>
          <a:bodyPr lIns="92647" tIns="46324" rIns="92647" bIns="46324" anchor="b"/>
          <a:lstStyle/>
          <a:p>
            <a:pPr algn="r" defTabSz="927100" eaLnBrk="0" hangingPunct="0"/>
            <a:fld id="{FEA07449-C796-4437-9925-38FA9DFF7504}"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2771"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2772"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2773"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D1A9B5CC-5BCD-4FDF-B8D3-53E40FA02972}" type="slidenum">
              <a:rPr lang="en-US" altLang="ko-KR" smtClean="0">
                <a:ea typeface="굴림" pitchFamily="34" charset="-127"/>
              </a:rPr>
              <a:pPr/>
              <a:t>3</a:t>
            </a:fld>
            <a:endParaRPr lang="en-US" altLang="ko-KR" smtClean="0">
              <a:ea typeface="굴림" pitchFamily="34" charset="-127"/>
            </a:endParaRPr>
          </a:p>
        </p:txBody>
      </p:sp>
      <p:sp>
        <p:nvSpPr>
          <p:cNvPr id="32774" name="Rectangle 2"/>
          <p:cNvSpPr txBox="1">
            <a:spLocks noGrp="1" noChangeArrowheads="1"/>
          </p:cNvSpPr>
          <p:nvPr/>
        </p:nvSpPr>
        <p:spPr bwMode="auto">
          <a:xfrm>
            <a:off x="3962400" y="115888"/>
            <a:ext cx="2195513" cy="215900"/>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굴림" pitchFamily="34" charset="-127"/>
              </a:rPr>
              <a:t>doc.: IEEE 802.11-09/0xxxr0</a:t>
            </a:r>
          </a:p>
        </p:txBody>
      </p:sp>
      <p:sp>
        <p:nvSpPr>
          <p:cNvPr id="32775" name="Rectangle 3"/>
          <p:cNvSpPr txBox="1">
            <a:spLocks noGrp="1" noChangeArrowheads="1"/>
          </p:cNvSpPr>
          <p:nvPr/>
        </p:nvSpPr>
        <p:spPr bwMode="auto">
          <a:xfrm>
            <a:off x="641350" y="115888"/>
            <a:ext cx="1198563" cy="215900"/>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굴림" pitchFamily="34" charset="-127"/>
              </a:rPr>
              <a:t>November 2009</a:t>
            </a:r>
          </a:p>
        </p:txBody>
      </p:sp>
      <p:sp>
        <p:nvSpPr>
          <p:cNvPr id="32776" name="Rectangle 2"/>
          <p:cNvSpPr>
            <a:spLocks noChangeArrowheads="1" noTextEdit="1"/>
          </p:cNvSpPr>
          <p:nvPr>
            <p:ph type="sldImg"/>
          </p:nvPr>
        </p:nvSpPr>
        <p:spPr>
          <a:ln cap="flat"/>
        </p:spPr>
      </p:sp>
      <p:sp>
        <p:nvSpPr>
          <p:cNvPr id="32777" name="Rectangle 3"/>
          <p:cNvSpPr>
            <a:spLocks noGrp="1" noChangeArrowheads="1"/>
          </p:cNvSpPr>
          <p:nvPr>
            <p:ph type="body" idx="1"/>
          </p:nvPr>
        </p:nvSpPr>
        <p:spPr>
          <a:noFill/>
          <a:ln/>
        </p:spPr>
        <p:txBody>
          <a:bodyPr lIns="95250" rIns="95250"/>
          <a:lstStyle/>
          <a:p>
            <a:endParaRPr lang="ko-KR" altLang="en-US" smtClean="0">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379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379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3797"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BE58D9E5-3B50-4956-89E9-4D79FFD51878}" type="slidenum">
              <a:rPr lang="en-US" altLang="ko-KR" smtClean="0">
                <a:ea typeface="굴림" pitchFamily="34" charset="-127"/>
              </a:rPr>
              <a:pPr/>
              <a:t>4</a:t>
            </a:fld>
            <a:endParaRPr lang="en-US" altLang="ko-KR" smtClean="0">
              <a:ea typeface="굴림" pitchFamily="34" charset="-127"/>
            </a:endParaRPr>
          </a:p>
        </p:txBody>
      </p:sp>
      <p:sp>
        <p:nvSpPr>
          <p:cNvPr id="33798" name="Rectangle 2"/>
          <p:cNvSpPr>
            <a:spLocks noChangeArrowheads="1" noTextEdit="1"/>
          </p:cNvSpPr>
          <p:nvPr>
            <p:ph type="sldImg"/>
          </p:nvPr>
        </p:nvSpPr>
        <p:spPr>
          <a:ln/>
        </p:spPr>
      </p:sp>
      <p:sp>
        <p:nvSpPr>
          <p:cNvPr id="3379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4819"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4820"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4821"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5CAE7FAB-3BC7-4AF0-99F5-DD8CFFBB0802}" type="slidenum">
              <a:rPr lang="en-US" altLang="ko-KR" smtClean="0">
                <a:ea typeface="굴림" pitchFamily="34" charset="-127"/>
              </a:rPr>
              <a:pPr/>
              <a:t>5</a:t>
            </a:fld>
            <a:endParaRPr lang="en-US" altLang="ko-KR" smtClean="0">
              <a:ea typeface="굴림" pitchFamily="34" charset="-127"/>
            </a:endParaRPr>
          </a:p>
        </p:txBody>
      </p:sp>
      <p:sp>
        <p:nvSpPr>
          <p:cNvPr id="34822" name="Rectangle 2"/>
          <p:cNvSpPr>
            <a:spLocks noChangeArrowheads="1" noTextEdit="1"/>
          </p:cNvSpPr>
          <p:nvPr>
            <p:ph type="sldImg"/>
          </p:nvPr>
        </p:nvSpPr>
        <p:spPr>
          <a:ln/>
        </p:spPr>
      </p:sp>
      <p:sp>
        <p:nvSpPr>
          <p:cNvPr id="34823"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5843"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5844"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5845"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A72DF0D2-3E0C-4FAA-A1F2-899D54E57FFB}" type="slidenum">
              <a:rPr lang="en-US" altLang="ko-KR" smtClean="0">
                <a:ea typeface="굴림" pitchFamily="34" charset="-127"/>
              </a:rPr>
              <a:pPr/>
              <a:t>6</a:t>
            </a:fld>
            <a:endParaRPr lang="en-US" altLang="ko-KR" smtClean="0">
              <a:ea typeface="굴림" pitchFamily="34" charset="-127"/>
            </a:endParaRPr>
          </a:p>
        </p:txBody>
      </p:sp>
      <p:sp>
        <p:nvSpPr>
          <p:cNvPr id="35846" name="Rectangle 2"/>
          <p:cNvSpPr>
            <a:spLocks noChangeArrowheads="1" noTextEdit="1"/>
          </p:cNvSpPr>
          <p:nvPr>
            <p:ph type="sldImg"/>
          </p:nvPr>
        </p:nvSpPr>
        <p:spPr>
          <a:ln/>
        </p:spPr>
      </p:sp>
      <p:sp>
        <p:nvSpPr>
          <p:cNvPr id="35847"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6867"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6868"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6869"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1296D86F-0AE7-4D80-AD97-6A6CE3F23FE0}" type="slidenum">
              <a:rPr lang="en-US" altLang="ko-KR" smtClean="0">
                <a:ea typeface="굴림" pitchFamily="34" charset="-127"/>
              </a:rPr>
              <a:pPr/>
              <a:t>7</a:t>
            </a:fld>
            <a:endParaRPr lang="en-US" altLang="ko-KR" smtClean="0">
              <a:ea typeface="굴림" pitchFamily="34" charset="-127"/>
            </a:endParaRPr>
          </a:p>
        </p:txBody>
      </p:sp>
      <p:sp>
        <p:nvSpPr>
          <p:cNvPr id="36870" name="Rectangle 2"/>
          <p:cNvSpPr>
            <a:spLocks noGrp="1" noChangeArrowheads="1"/>
          </p:cNvSpPr>
          <p:nvPr>
            <p:ph type="body" idx="1"/>
          </p:nvPr>
        </p:nvSpPr>
        <p:spPr>
          <a:xfrm>
            <a:off x="908050" y="4691063"/>
            <a:ext cx="4981575" cy="4441825"/>
          </a:xfrm>
          <a:noFill/>
          <a:ln/>
        </p:spPr>
        <p:txBody>
          <a:bodyPr lIns="91678" tIns="45035" rIns="91678" bIns="45035"/>
          <a:lstStyle/>
          <a:p>
            <a:endParaRPr lang="en-GB" altLang="ko-KR" smtClean="0">
              <a:ea typeface="굴림" pitchFamily="34" charset="-127"/>
            </a:endParaRPr>
          </a:p>
        </p:txBody>
      </p:sp>
      <p:sp>
        <p:nvSpPr>
          <p:cNvPr id="36871" name="Rectangle 3"/>
          <p:cNvSpPr>
            <a:spLocks noChangeArrowheads="1" noTextEdit="1"/>
          </p:cNvSpPr>
          <p:nvPr>
            <p:ph type="sldImg"/>
          </p:nvPr>
        </p:nvSpPr>
        <p:spPr>
          <a:xfrm>
            <a:off x="933450" y="741363"/>
            <a:ext cx="4932363" cy="3700462"/>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7891"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7892"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7893"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307D06F1-D41A-4F0A-B29B-1D84065D0F66}" type="slidenum">
              <a:rPr lang="en-US" altLang="ko-KR" smtClean="0">
                <a:ea typeface="굴림" pitchFamily="34" charset="-127"/>
              </a:rPr>
              <a:pPr/>
              <a:t>8</a:t>
            </a:fld>
            <a:endParaRPr lang="en-US" altLang="ko-KR" smtClean="0">
              <a:ea typeface="굴림" pitchFamily="34" charset="-127"/>
            </a:endParaRPr>
          </a:p>
        </p:txBody>
      </p:sp>
      <p:sp>
        <p:nvSpPr>
          <p:cNvPr id="37894" name="Rectangle 2"/>
          <p:cNvSpPr>
            <a:spLocks noChangeArrowheads="1" noTextEdit="1"/>
          </p:cNvSpPr>
          <p:nvPr>
            <p:ph type="sldImg"/>
          </p:nvPr>
        </p:nvSpPr>
        <p:spPr>
          <a:xfrm>
            <a:off x="933450" y="741363"/>
            <a:ext cx="4932363" cy="3700462"/>
          </a:xfrm>
          <a:ln/>
        </p:spPr>
      </p:sp>
      <p:sp>
        <p:nvSpPr>
          <p:cNvPr id="37895" name="Rectangle 3"/>
          <p:cNvSpPr>
            <a:spLocks noGrp="1" noChangeArrowheads="1"/>
          </p:cNvSpPr>
          <p:nvPr>
            <p:ph type="body" idx="1"/>
          </p:nvPr>
        </p:nvSpPr>
        <p:spPr>
          <a:xfrm>
            <a:off x="908050" y="4691063"/>
            <a:ext cx="4981575" cy="4441825"/>
          </a:xfrm>
          <a:noFill/>
          <a:ln/>
        </p:spPr>
        <p:txBody>
          <a:bodyPr/>
          <a:lstStyle/>
          <a:p>
            <a:endParaRPr lang="en-GB" altLang="ko-KR" smtClean="0">
              <a:ea typeface="굴림" pitchFamily="34" charset="-127"/>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891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891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8917"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BFC6679E-0F20-4DCE-9BD0-A21871A5DDA6}" type="slidenum">
              <a:rPr lang="en-US" altLang="ko-KR" smtClean="0">
                <a:ea typeface="굴림" pitchFamily="34" charset="-127"/>
              </a:rPr>
              <a:pPr/>
              <a:t>9</a:t>
            </a:fld>
            <a:endParaRPr lang="en-US" altLang="ko-KR" smtClean="0">
              <a:ea typeface="굴림" pitchFamily="34" charset="-127"/>
            </a:endParaRPr>
          </a:p>
        </p:txBody>
      </p:sp>
      <p:sp>
        <p:nvSpPr>
          <p:cNvPr id="38918" name="Rectangle 2"/>
          <p:cNvSpPr>
            <a:spLocks noChangeArrowheads="1" noTextEdit="1"/>
          </p:cNvSpPr>
          <p:nvPr>
            <p:ph type="sldImg"/>
          </p:nvPr>
        </p:nvSpPr>
        <p:spPr>
          <a:ln/>
        </p:spPr>
      </p:sp>
      <p:sp>
        <p:nvSpPr>
          <p:cNvPr id="3891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ko-KR" smtClean="0"/>
              <a:t>Click to edit Master title style</a:t>
            </a:r>
            <a:endParaRPr lang="ko-KR"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ko-KR" altLang="en-US"/>
          </a:p>
        </p:txBody>
      </p:sp>
      <p:sp>
        <p:nvSpPr>
          <p:cNvPr id="4" name="Slide Number Placeholder 4"/>
          <p:cNvSpPr>
            <a:spLocks noGrp="1"/>
          </p:cNvSpPr>
          <p:nvPr>
            <p:ph type="sldNum" sz="quarter" idx="10"/>
          </p:nvPr>
        </p:nvSpPr>
        <p:spPr/>
        <p:txBody>
          <a:bodyPr/>
          <a:lstStyle>
            <a:lvl1pPr>
              <a:defRPr/>
            </a:lvl1pPr>
          </a:lstStyle>
          <a:p>
            <a:pPr>
              <a:defRPr/>
            </a:pPr>
            <a:fld id="{9C5AF1D1-DD4E-4DCE-A422-CDD9F20EC6ED}"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ko-KR" smtClean="0"/>
              <a:t>Click to edit Master title style</a:t>
            </a:r>
            <a:endParaRPr lang="ko-KR"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ko-KR" altLang="en-US"/>
          </a:p>
        </p:txBody>
      </p:sp>
      <p:sp>
        <p:nvSpPr>
          <p:cNvPr id="4" name="Rectangle 5"/>
          <p:cNvSpPr>
            <a:spLocks noGrp="1" noChangeArrowheads="1"/>
          </p:cNvSpPr>
          <p:nvPr>
            <p:ph type="sldNum" sz="quarter" idx="10"/>
          </p:nvPr>
        </p:nvSpPr>
        <p:spPr/>
        <p:txBody>
          <a:bodyPr/>
          <a:lstStyle>
            <a:lvl1pPr>
              <a:defRPr/>
            </a:lvl1pPr>
          </a:lstStyle>
          <a:p>
            <a:pPr>
              <a:defRPr/>
            </a:pPr>
            <a:fld id="{6F30A458-4291-461A-B352-1C429CC60229}" type="slidenum">
              <a:rPr lang="ko-KR" altLang="en-US"/>
              <a:pPr>
                <a:defRPr/>
              </a:pPr>
              <a:t>‹#›</a:t>
            </a:fld>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Content Placeholder 2"/>
          <p:cNvSpPr>
            <a:spLocks noGrp="1"/>
          </p:cNvSpPr>
          <p:nvPr>
            <p:ph idx="1"/>
          </p:nvPr>
        </p:nvSpPr>
        <p:spPr/>
        <p:txBody>
          <a:bodyPr/>
          <a:lstStyle>
            <a:lvl1pPr>
              <a:defRPr sz="3200">
                <a:latin typeface="+mj-ea"/>
                <a:ea typeface="+mj-ea"/>
              </a:defRPr>
            </a:lvl1pPr>
            <a:lvl2pPr>
              <a:defRPr sz="2800">
                <a:latin typeface="+mj-ea"/>
                <a:ea typeface="+mj-ea"/>
              </a:defRPr>
            </a:lvl2pPr>
            <a:lvl3pPr>
              <a:defRPr sz="2400">
                <a:latin typeface="+mj-ea"/>
                <a:ea typeface="+mj-ea"/>
              </a:defRPr>
            </a:lvl3pPr>
            <a:lvl4pPr>
              <a:defRPr sz="2000">
                <a:latin typeface="+mj-ea"/>
                <a:ea typeface="+mj-ea"/>
              </a:defRPr>
            </a:lvl4pPr>
            <a:lvl5pPr>
              <a:defRPr sz="1600">
                <a:latin typeface="+mj-ea"/>
                <a:ea typeface="+mj-ea"/>
              </a:defRPr>
            </a:lvl5p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endParaRPr lang="ko-KR" alt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8D097C30-92F3-4D81-B451-E9DD10FD38D4}" type="slidenum">
              <a:rPr lang="ko-KR" altLang="en-US"/>
              <a:pPr>
                <a:defRPr/>
              </a:pPr>
              <a:t>‹#›</a:t>
            </a:fld>
            <a:endParaRPr lang="en-US" altLang="ko-KR" dirty="0"/>
          </a:p>
        </p:txBody>
      </p:sp>
      <p:sp>
        <p:nvSpPr>
          <p:cNvPr id="6" name="Rectangle 4"/>
          <p:cNvSpPr>
            <a:spLocks noGrp="1" noChangeArrowheads="1"/>
          </p:cNvSpPr>
          <p:nvPr>
            <p:ph type="ftr" sz="quarter" idx="10"/>
          </p:nvPr>
        </p:nvSpPr>
        <p:spPr>
          <a:xfrm>
            <a:off x="381000" y="6400800"/>
            <a:ext cx="1981200" cy="290513"/>
          </a:xfrm>
          <a:ln/>
        </p:spPr>
        <p:txBody>
          <a:bodyPr/>
          <a:lstStyle>
            <a:lvl1pPr>
              <a:defRPr/>
            </a:lvl1pPr>
          </a:lstStyle>
          <a:p>
            <a:pPr>
              <a:defRPr/>
            </a:pPr>
            <a:r>
              <a:rPr lang="en-US" altLang="ko-KR" dirty="0" smtClean="0"/>
              <a:t>21-12-0052-00-srho</a:t>
            </a:r>
            <a:endParaRPr lang="en-US" altLang="ko-K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4" name="Rectangle 5"/>
          <p:cNvSpPr>
            <a:spLocks noGrp="1" noChangeArrowheads="1"/>
          </p:cNvSpPr>
          <p:nvPr>
            <p:ph type="sldNum" sz="quarter" idx="11"/>
          </p:nvPr>
        </p:nvSpPr>
        <p:spPr>
          <a:ln/>
        </p:spPr>
        <p:txBody>
          <a:bodyPr/>
          <a:lstStyle>
            <a:lvl1pPr>
              <a:defRPr/>
            </a:lvl1pPr>
          </a:lstStyle>
          <a:p>
            <a:pPr>
              <a:defRPr/>
            </a:pPr>
            <a:fld id="{7E18366A-01A7-44D7-92A8-AD034D82FE94}" type="slidenum">
              <a:rPr lang="ko-KR" altLang="en-US"/>
              <a:pPr>
                <a:defRPr/>
              </a:pPr>
              <a:t>‹#›</a:t>
            </a:fld>
            <a:endParaRPr lang="en-US" altLang="ko-KR" dirty="0"/>
          </a:p>
        </p:txBody>
      </p:sp>
      <p:sp>
        <p:nvSpPr>
          <p:cNvPr id="5" name="Rectangle 4"/>
          <p:cNvSpPr>
            <a:spLocks noGrp="1" noChangeArrowheads="1"/>
          </p:cNvSpPr>
          <p:nvPr>
            <p:ph type="ftr" sz="quarter" idx="10"/>
          </p:nvPr>
        </p:nvSpPr>
        <p:spPr>
          <a:xfrm>
            <a:off x="381000" y="6400800"/>
            <a:ext cx="1981200" cy="290513"/>
          </a:xfrm>
          <a:ln/>
        </p:spPr>
        <p:txBody>
          <a:bodyPr/>
          <a:lstStyle>
            <a:lvl1pPr>
              <a:defRPr/>
            </a:lvl1pPr>
          </a:lstStyle>
          <a:p>
            <a:pPr>
              <a:defRPr/>
            </a:pPr>
            <a:r>
              <a:rPr lang="en-US" altLang="ko-KR" dirty="0" smtClean="0"/>
              <a:t>21-12-0052-00-srho</a:t>
            </a:r>
            <a:endParaRPr lang="en-US" altLang="ko-K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ltLang="ko-KR" dirty="0" smtClean="0"/>
              <a:t>21-12-0052-00-srho</a:t>
            </a:r>
            <a:endParaRPr lang="en-US" altLang="ko-KR" dirty="0"/>
          </a:p>
        </p:txBody>
      </p:sp>
      <p:sp>
        <p:nvSpPr>
          <p:cNvPr id="3" name="Rectangle 5"/>
          <p:cNvSpPr>
            <a:spLocks noGrp="1" noChangeArrowheads="1"/>
          </p:cNvSpPr>
          <p:nvPr>
            <p:ph type="sldNum" sz="quarter" idx="11"/>
          </p:nvPr>
        </p:nvSpPr>
        <p:spPr>
          <a:ln/>
        </p:spPr>
        <p:txBody>
          <a:bodyPr/>
          <a:lstStyle>
            <a:lvl1pPr>
              <a:defRPr/>
            </a:lvl1pPr>
          </a:lstStyle>
          <a:p>
            <a:pPr>
              <a:defRPr/>
            </a:pPr>
            <a:fld id="{47E75BC2-B87A-4D0D-8077-EE26332CF29A}" type="slidenum">
              <a:rPr lang="ko-KR" altLang="en-US"/>
              <a:pPr>
                <a:defRPr/>
              </a:pPr>
              <a:t>‹#›</a:t>
            </a:fld>
            <a:endParaRPr lang="en-US" altLang="ko-K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685800"/>
          </a:xfrm>
        </p:spPr>
        <p:txBody>
          <a:bodyPr/>
          <a:lstStyle/>
          <a:p>
            <a:r>
              <a:rPr lang="en-US" altLang="ko-KR" smtClean="0"/>
              <a:t>Click to edit Master title style</a:t>
            </a:r>
            <a:endParaRPr lang="ko-KR" altLang="en-US"/>
          </a:p>
        </p:txBody>
      </p:sp>
      <p:sp>
        <p:nvSpPr>
          <p:cNvPr id="3" name="Table Placeholder 2"/>
          <p:cNvSpPr>
            <a:spLocks noGrp="1"/>
          </p:cNvSpPr>
          <p:nvPr>
            <p:ph type="tbl" idx="1"/>
          </p:nvPr>
        </p:nvSpPr>
        <p:spPr>
          <a:xfrm>
            <a:off x="422275" y="1143000"/>
            <a:ext cx="8299450" cy="5181600"/>
          </a:xfrm>
        </p:spPr>
        <p:txBody>
          <a:bodyPr/>
          <a:lstStyle/>
          <a:p>
            <a:pPr lvl="0"/>
            <a:endParaRPr lang="ko-KR" altLang="en-US" noProof="0" dirty="0" smtClean="0"/>
          </a:p>
        </p:txBody>
      </p:sp>
      <p:sp>
        <p:nvSpPr>
          <p:cNvPr id="5" name="Rectangle 5"/>
          <p:cNvSpPr>
            <a:spLocks noGrp="1" noChangeArrowheads="1"/>
          </p:cNvSpPr>
          <p:nvPr>
            <p:ph type="sldNum" sz="quarter" idx="11"/>
          </p:nvPr>
        </p:nvSpPr>
        <p:spPr>
          <a:ln/>
        </p:spPr>
        <p:txBody>
          <a:bodyPr/>
          <a:lstStyle>
            <a:lvl1pPr>
              <a:defRPr/>
            </a:lvl1pPr>
          </a:lstStyle>
          <a:p>
            <a:pPr>
              <a:defRPr/>
            </a:pPr>
            <a:fld id="{6AD24135-1D8D-4DB2-AB18-A80FD3BBD367}" type="slidenum">
              <a:rPr lang="ko-KR" altLang="en-US"/>
              <a:pPr>
                <a:defRPr/>
              </a:pPr>
              <a:t>‹#›</a:t>
            </a:fld>
            <a:endParaRPr lang="en-US" altLang="ko-KR" dirty="0"/>
          </a:p>
        </p:txBody>
      </p:sp>
      <p:sp>
        <p:nvSpPr>
          <p:cNvPr id="6" name="Rectangle 4"/>
          <p:cNvSpPr>
            <a:spLocks noGrp="1" noChangeArrowheads="1"/>
          </p:cNvSpPr>
          <p:nvPr>
            <p:ph type="ftr" sz="quarter" idx="10"/>
          </p:nvPr>
        </p:nvSpPr>
        <p:spPr>
          <a:xfrm>
            <a:off x="381000" y="6400800"/>
            <a:ext cx="1981200" cy="290513"/>
          </a:xfrm>
          <a:ln/>
        </p:spPr>
        <p:txBody>
          <a:bodyPr/>
          <a:lstStyle>
            <a:lvl1pPr>
              <a:defRPr/>
            </a:lvl1pPr>
          </a:lstStyle>
          <a:p>
            <a:pPr>
              <a:defRPr/>
            </a:pPr>
            <a:r>
              <a:rPr lang="en-US" altLang="ko-KR" dirty="0" smtClean="0"/>
              <a:t>21-12-0052-00-srho</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Content Placeholder 2"/>
          <p:cNvSpPr>
            <a:spLocks noGrp="1"/>
          </p:cNvSpPr>
          <p:nvPr>
            <p:ph idx="1"/>
          </p:nvPr>
        </p:nvSpPr>
        <p:spPr/>
        <p:txBody>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Footer Placeholder 3"/>
          <p:cNvSpPr>
            <a:spLocks noGrp="1"/>
          </p:cNvSpPr>
          <p:nvPr>
            <p:ph type="ftr" sz="quarter" idx="10"/>
          </p:nvPr>
        </p:nvSpPr>
        <p:spPr>
          <a:ln/>
        </p:spPr>
        <p:txBody>
          <a:bodyPr/>
          <a:lstStyle>
            <a:lvl1pPr>
              <a:defRPr/>
            </a:lvl1pPr>
          </a:lstStyle>
          <a:p>
            <a:pPr>
              <a:defRPr/>
            </a:pPr>
            <a:r>
              <a:rPr lang="en-US" altLang="ko-KR"/>
              <a:t>21-12-0015-02-srho</a:t>
            </a:r>
          </a:p>
        </p:txBody>
      </p:sp>
      <p:sp>
        <p:nvSpPr>
          <p:cNvPr id="5" name="Slide Number Placeholder 4"/>
          <p:cNvSpPr>
            <a:spLocks noGrp="1"/>
          </p:cNvSpPr>
          <p:nvPr>
            <p:ph type="sldNum" sz="quarter" idx="11"/>
          </p:nvPr>
        </p:nvSpPr>
        <p:spPr>
          <a:ln/>
        </p:spPr>
        <p:txBody>
          <a:bodyPr/>
          <a:lstStyle>
            <a:lvl1pPr>
              <a:defRPr/>
            </a:lvl1pPr>
          </a:lstStyle>
          <a:p>
            <a:pPr>
              <a:defRPr/>
            </a:pPr>
            <a:fld id="{C0DA8272-FD77-472E-A591-6FB7E595A24E}"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Content Placeholder 2"/>
          <p:cNvSpPr>
            <a:spLocks noGrp="1"/>
          </p:cNvSpPr>
          <p:nvPr>
            <p:ph sz="half" idx="1"/>
          </p:nvPr>
        </p:nvSpPr>
        <p:spPr>
          <a:xfrm>
            <a:off x="201613" y="1000125"/>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Content Placeholder 3"/>
          <p:cNvSpPr>
            <a:spLocks noGrp="1"/>
          </p:cNvSpPr>
          <p:nvPr>
            <p:ph sz="half" idx="2"/>
          </p:nvPr>
        </p:nvSpPr>
        <p:spPr>
          <a:xfrm>
            <a:off x="4427538" y="1000125"/>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5" name="Footer Placeholder 3"/>
          <p:cNvSpPr>
            <a:spLocks noGrp="1"/>
          </p:cNvSpPr>
          <p:nvPr>
            <p:ph type="ftr" sz="quarter" idx="10"/>
          </p:nvPr>
        </p:nvSpPr>
        <p:spPr>
          <a:ln/>
        </p:spPr>
        <p:txBody>
          <a:bodyPr/>
          <a:lstStyle>
            <a:lvl1pPr>
              <a:defRPr/>
            </a:lvl1pPr>
          </a:lstStyle>
          <a:p>
            <a:pPr>
              <a:defRPr/>
            </a:pPr>
            <a:r>
              <a:rPr lang="en-US" altLang="ko-KR"/>
              <a:t>21-12-0015-02-srho</a:t>
            </a:r>
          </a:p>
        </p:txBody>
      </p:sp>
      <p:sp>
        <p:nvSpPr>
          <p:cNvPr id="6" name="Slide Number Placeholder 4"/>
          <p:cNvSpPr>
            <a:spLocks noGrp="1"/>
          </p:cNvSpPr>
          <p:nvPr>
            <p:ph type="sldNum" sz="quarter" idx="11"/>
          </p:nvPr>
        </p:nvSpPr>
        <p:spPr>
          <a:ln/>
        </p:spPr>
        <p:txBody>
          <a:bodyPr/>
          <a:lstStyle>
            <a:lvl1pPr>
              <a:defRPr/>
            </a:lvl1pPr>
          </a:lstStyle>
          <a:p>
            <a:pPr>
              <a:defRPr/>
            </a:pPr>
            <a:fld id="{413D8149-17B9-4B47-949A-EFEC1DB9A747}"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ko-KR" smtClean="0"/>
              <a:t>Click to edit Master title style</a:t>
            </a:r>
            <a:endParaRPr lang="ko-KR"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7" name="Footer Placeholder 3"/>
          <p:cNvSpPr>
            <a:spLocks noGrp="1"/>
          </p:cNvSpPr>
          <p:nvPr>
            <p:ph type="ftr" sz="quarter" idx="10"/>
          </p:nvPr>
        </p:nvSpPr>
        <p:spPr>
          <a:ln/>
        </p:spPr>
        <p:txBody>
          <a:bodyPr/>
          <a:lstStyle>
            <a:lvl1pPr>
              <a:defRPr/>
            </a:lvl1pPr>
          </a:lstStyle>
          <a:p>
            <a:pPr>
              <a:defRPr/>
            </a:pPr>
            <a:r>
              <a:rPr lang="en-US" altLang="ko-KR"/>
              <a:t>21-12-0015-02-srho</a:t>
            </a:r>
          </a:p>
        </p:txBody>
      </p:sp>
      <p:sp>
        <p:nvSpPr>
          <p:cNvPr id="8" name="Slide Number Placeholder 4"/>
          <p:cNvSpPr>
            <a:spLocks noGrp="1"/>
          </p:cNvSpPr>
          <p:nvPr>
            <p:ph type="sldNum" sz="quarter" idx="11"/>
          </p:nvPr>
        </p:nvSpPr>
        <p:spPr>
          <a:ln/>
        </p:spPr>
        <p:txBody>
          <a:bodyPr/>
          <a:lstStyle>
            <a:lvl1pPr>
              <a:defRPr/>
            </a:lvl1pPr>
          </a:lstStyle>
          <a:p>
            <a:pPr>
              <a:defRPr/>
            </a:pPr>
            <a:fld id="{3864592C-B9F4-438F-8C98-B22E6BD55DE1}"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Footer Placeholder 3"/>
          <p:cNvSpPr>
            <a:spLocks noGrp="1"/>
          </p:cNvSpPr>
          <p:nvPr>
            <p:ph type="ftr" sz="quarter" idx="10"/>
          </p:nvPr>
        </p:nvSpPr>
        <p:spPr>
          <a:ln/>
        </p:spPr>
        <p:txBody>
          <a:bodyPr/>
          <a:lstStyle>
            <a:lvl1pPr>
              <a:defRPr/>
            </a:lvl1pPr>
          </a:lstStyle>
          <a:p>
            <a:pPr>
              <a:defRPr/>
            </a:pPr>
            <a:r>
              <a:rPr lang="en-US" altLang="ko-KR"/>
              <a:t>21-12-0015-02-srho</a:t>
            </a:r>
          </a:p>
        </p:txBody>
      </p:sp>
      <p:sp>
        <p:nvSpPr>
          <p:cNvPr id="4" name="Slide Number Placeholder 4"/>
          <p:cNvSpPr>
            <a:spLocks noGrp="1"/>
          </p:cNvSpPr>
          <p:nvPr>
            <p:ph type="sldNum" sz="quarter" idx="11"/>
          </p:nvPr>
        </p:nvSpPr>
        <p:spPr>
          <a:ln/>
        </p:spPr>
        <p:txBody>
          <a:bodyPr/>
          <a:lstStyle>
            <a:lvl1pPr>
              <a:defRPr/>
            </a:lvl1pPr>
          </a:lstStyle>
          <a:p>
            <a:pPr>
              <a:defRPr/>
            </a:pPr>
            <a:fld id="{CAF2AF9D-B043-4F34-80C8-DB6542D30F5C}"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p:cNvSpPr>
            <a:spLocks noGrp="1"/>
          </p:cNvSpPr>
          <p:nvPr>
            <p:ph type="ftr" sz="quarter" idx="10"/>
          </p:nvPr>
        </p:nvSpPr>
        <p:spPr>
          <a:ln/>
        </p:spPr>
        <p:txBody>
          <a:bodyPr/>
          <a:lstStyle>
            <a:lvl1pPr>
              <a:defRPr/>
            </a:lvl1pPr>
          </a:lstStyle>
          <a:p>
            <a:pPr>
              <a:defRPr/>
            </a:pPr>
            <a:r>
              <a:rPr lang="en-US" altLang="ko-KR"/>
              <a:t>21-12-0015-02-srho</a:t>
            </a:r>
          </a:p>
        </p:txBody>
      </p:sp>
      <p:sp>
        <p:nvSpPr>
          <p:cNvPr id="3" name="Slide Number Placeholder 4"/>
          <p:cNvSpPr>
            <a:spLocks noGrp="1"/>
          </p:cNvSpPr>
          <p:nvPr>
            <p:ph type="sldNum" sz="quarter" idx="11"/>
          </p:nvPr>
        </p:nvSpPr>
        <p:spPr>
          <a:ln/>
        </p:spPr>
        <p:txBody>
          <a:bodyPr/>
          <a:lstStyle>
            <a:lvl1pPr>
              <a:defRPr/>
            </a:lvl1pPr>
          </a:lstStyle>
          <a:p>
            <a:pPr>
              <a:defRPr/>
            </a:pPr>
            <a:fld id="{A615933C-06C0-4908-AA45-382993E8EE15}"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ko-KR" smtClean="0"/>
              <a:t>Click to edit Master title style</a:t>
            </a:r>
            <a:endParaRPr lang="ko-KR"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5" name="Footer Placeholder 3"/>
          <p:cNvSpPr>
            <a:spLocks noGrp="1"/>
          </p:cNvSpPr>
          <p:nvPr>
            <p:ph type="ftr" sz="quarter" idx="10"/>
          </p:nvPr>
        </p:nvSpPr>
        <p:spPr>
          <a:ln/>
        </p:spPr>
        <p:txBody>
          <a:bodyPr/>
          <a:lstStyle>
            <a:lvl1pPr>
              <a:defRPr/>
            </a:lvl1pPr>
          </a:lstStyle>
          <a:p>
            <a:pPr>
              <a:defRPr/>
            </a:pPr>
            <a:r>
              <a:rPr lang="en-US" altLang="ko-KR"/>
              <a:t>21-12-0015-02-srho</a:t>
            </a:r>
          </a:p>
        </p:txBody>
      </p:sp>
      <p:sp>
        <p:nvSpPr>
          <p:cNvPr id="6" name="Slide Number Placeholder 4"/>
          <p:cNvSpPr>
            <a:spLocks noGrp="1"/>
          </p:cNvSpPr>
          <p:nvPr>
            <p:ph type="sldNum" sz="quarter" idx="11"/>
          </p:nvPr>
        </p:nvSpPr>
        <p:spPr>
          <a:ln/>
        </p:spPr>
        <p:txBody>
          <a:bodyPr/>
          <a:lstStyle>
            <a:lvl1pPr>
              <a:defRPr/>
            </a:lvl1pPr>
          </a:lstStyle>
          <a:p>
            <a:pPr>
              <a:defRPr/>
            </a:pPr>
            <a:fld id="{5879C72E-744B-469F-9CCA-DE5E9849CC62}"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ko-KR" smtClean="0"/>
              <a:t>Click to edit Master title style</a:t>
            </a:r>
            <a:endParaRPr lang="ko-KR"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5" name="Footer Placeholder 3"/>
          <p:cNvSpPr>
            <a:spLocks noGrp="1"/>
          </p:cNvSpPr>
          <p:nvPr>
            <p:ph type="ftr" sz="quarter" idx="10"/>
          </p:nvPr>
        </p:nvSpPr>
        <p:spPr>
          <a:ln/>
        </p:spPr>
        <p:txBody>
          <a:bodyPr/>
          <a:lstStyle>
            <a:lvl1pPr>
              <a:defRPr/>
            </a:lvl1pPr>
          </a:lstStyle>
          <a:p>
            <a:pPr>
              <a:defRPr/>
            </a:pPr>
            <a:r>
              <a:rPr lang="en-US" altLang="ko-KR"/>
              <a:t>21-12-0015-02-srho</a:t>
            </a:r>
          </a:p>
        </p:txBody>
      </p:sp>
      <p:sp>
        <p:nvSpPr>
          <p:cNvPr id="6" name="Slide Number Placeholder 4"/>
          <p:cNvSpPr>
            <a:spLocks noGrp="1"/>
          </p:cNvSpPr>
          <p:nvPr>
            <p:ph type="sldNum" sz="quarter" idx="11"/>
          </p:nvPr>
        </p:nvSpPr>
        <p:spPr>
          <a:ln/>
        </p:spPr>
        <p:txBody>
          <a:bodyPr/>
          <a:lstStyle>
            <a:lvl1pPr>
              <a:defRPr/>
            </a:lvl1pPr>
          </a:lstStyle>
          <a:p>
            <a:pPr>
              <a:defRPr/>
            </a:pPr>
            <a:fld id="{B63C16A3-239A-48C5-828B-CAB5808AB865}"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ko-KR" smtClean="0"/>
              <a:t>Click to edit Master title style</a:t>
            </a:r>
            <a:endParaRPr lang="ko-KR"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ko-KR" alt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ltLang="ko-KR"/>
              <a:t>21-12-0015-02-srho</a:t>
            </a:r>
          </a:p>
        </p:txBody>
      </p:sp>
      <p:sp>
        <p:nvSpPr>
          <p:cNvPr id="5" name="Rectangle 5"/>
          <p:cNvSpPr>
            <a:spLocks noGrp="1" noChangeArrowheads="1"/>
          </p:cNvSpPr>
          <p:nvPr>
            <p:ph type="sldNum" sz="quarter" idx="11"/>
          </p:nvPr>
        </p:nvSpPr>
        <p:spPr>
          <a:ln/>
        </p:spPr>
        <p:txBody>
          <a:bodyPr/>
          <a:lstStyle>
            <a:lvl1pPr>
              <a:defRPr/>
            </a:lvl1pPr>
          </a:lstStyle>
          <a:p>
            <a:pPr>
              <a:defRPr/>
            </a:pPr>
            <a:fld id="{B61B7BEB-1A04-4E16-A526-07FF844EB575}"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9.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2.xml"/><Relationship Id="rId7"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3.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smllieee"/>
          <p:cNvPicPr>
            <a:picLocks noChangeAspect="1" noChangeArrowheads="1"/>
          </p:cNvPicPr>
          <p:nvPr/>
        </p:nvPicPr>
        <p:blipFill>
          <a:blip r:embed="rId10" cstate="print"/>
          <a:srcRect/>
          <a:stretch>
            <a:fillRect/>
          </a:stretch>
        </p:blipFill>
        <p:spPr bwMode="auto">
          <a:xfrm>
            <a:off x="228600" y="57150"/>
            <a:ext cx="754063" cy="857250"/>
          </a:xfrm>
          <a:prstGeom prst="rect">
            <a:avLst/>
          </a:prstGeom>
          <a:noFill/>
          <a:ln w="9525">
            <a:noFill/>
            <a:miter lim="800000"/>
            <a:headEnd/>
            <a:tailEnd/>
          </a:ln>
        </p:spPr>
      </p:pic>
      <p:pic>
        <p:nvPicPr>
          <p:cNvPr id="1027" name="Picture 7" descr="802logo"/>
          <p:cNvPicPr>
            <a:picLocks noChangeAspect="1" noChangeArrowheads="1"/>
          </p:cNvPicPr>
          <p:nvPr/>
        </p:nvPicPr>
        <p:blipFill>
          <a:blip r:embed="rId11" cstate="print"/>
          <a:srcRect/>
          <a:stretch>
            <a:fillRect/>
          </a:stretch>
        </p:blipFill>
        <p:spPr bwMode="auto">
          <a:xfrm>
            <a:off x="8237538" y="76200"/>
            <a:ext cx="754062" cy="777875"/>
          </a:xfrm>
          <a:prstGeom prst="rect">
            <a:avLst/>
          </a:prstGeom>
          <a:noFill/>
          <a:ln w="9525">
            <a:noFill/>
            <a:miter lim="800000"/>
            <a:headEnd/>
            <a:tailEnd/>
          </a:ln>
        </p:spPr>
      </p:pic>
      <p:sp>
        <p:nvSpPr>
          <p:cNvPr id="1028"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9"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8" name="Footer Placeholder 3"/>
          <p:cNvSpPr>
            <a:spLocks noGrp="1"/>
          </p:cNvSpPr>
          <p:nvPr>
            <p:ph type="ftr" sz="quarter" idx="3"/>
          </p:nvPr>
        </p:nvSpPr>
        <p:spPr bwMode="auto">
          <a:xfrm>
            <a:off x="428625" y="6400800"/>
            <a:ext cx="2571750" cy="290513"/>
          </a:xfrm>
          <a:prstGeom prst="rect">
            <a:avLst/>
          </a:prstGeom>
          <a:ln>
            <a:miter lim="800000"/>
            <a:headEnd/>
            <a:tailEnd/>
          </a:ln>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Times" charset="0"/>
                <a:ea typeface="MS PGothic" charset="0"/>
                <a:cs typeface="MS PGothic" charset="0"/>
              </a:defRPr>
            </a:lvl1pPr>
          </a:lstStyle>
          <a:p>
            <a:pPr>
              <a:defRPr/>
            </a:pPr>
            <a:r>
              <a:rPr lang="en-US" altLang="ko-KR"/>
              <a:t>21-12-0015-02-srho</a:t>
            </a:r>
            <a:endParaRPr lang="en-US" altLang="ko-KR"/>
          </a:p>
        </p:txBody>
      </p:sp>
      <p:sp>
        <p:nvSpPr>
          <p:cNvPr id="9" name="Slide Number Placeholder 4"/>
          <p:cNvSpPr>
            <a:spLocks noGrp="1"/>
          </p:cNvSpPr>
          <p:nvPr>
            <p:ph type="sldNum" sz="quarter" idx="4"/>
          </p:nvPr>
        </p:nvSpPr>
        <p:spPr bwMode="auto">
          <a:xfrm>
            <a:off x="7772400" y="6400800"/>
            <a:ext cx="6858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a:defRPr>
            </a:lvl1pPr>
          </a:lstStyle>
          <a:p>
            <a:pPr>
              <a:defRPr/>
            </a:pPr>
            <a:fld id="{DC5674F4-1DED-4CC1-8025-190259477C30}"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388" r:id="rId1"/>
    <p:sldLayoutId id="2147484376" r:id="rId2"/>
    <p:sldLayoutId id="2147484377" r:id="rId3"/>
    <p:sldLayoutId id="2147484378" r:id="rId4"/>
    <p:sldLayoutId id="2147484379" r:id="rId5"/>
    <p:sldLayoutId id="2147484380" r:id="rId6"/>
    <p:sldLayoutId id="2147484381" r:id="rId7"/>
    <p:sldLayoutId id="2147484382" r:id="rId8"/>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S PGothic" pitchFamily="34"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S PGothic" pitchFamily="34"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a:ea typeface="MS PGothic"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a:ea typeface="MS PGothic" pitchFamily="34" charset="-128"/>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Times" charset="0"/>
                <a:ea typeface="MS PGothic" charset="0"/>
                <a:cs typeface="MS PGothic" charset="0"/>
              </a:defRPr>
            </a:lvl1pPr>
          </a:lstStyle>
          <a:p>
            <a:pPr>
              <a:defRPr/>
            </a:pPr>
            <a:r>
              <a:rPr lang="en-US" altLang="ko-KR"/>
              <a:t>21-12-0015-02-srho</a:t>
            </a:r>
            <a:endParaRPr lang="en-US" altLang="ko-K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a:defRPr>
            </a:lvl1pPr>
          </a:lstStyle>
          <a:p>
            <a:pPr>
              <a:defRPr/>
            </a:pPr>
            <a:fld id="{026321CD-A19B-4614-90A4-EF3D3FE5CC94}" type="slidenum">
              <a:rPr lang="en-US" altLang="ja-JP"/>
              <a:pPr>
                <a:defRPr/>
              </a:pPr>
              <a:t>‹#›</a:t>
            </a:fld>
            <a:endParaRPr lang="en-US" altLang="ja-JP" dirty="0"/>
          </a:p>
        </p:txBody>
      </p:sp>
      <p:pic>
        <p:nvPicPr>
          <p:cNvPr id="2054" name="Picture 6" descr="smllieee"/>
          <p:cNvPicPr>
            <a:picLocks noChangeAspect="1" noChangeArrowheads="1"/>
          </p:cNvPicPr>
          <p:nvPr/>
        </p:nvPicPr>
        <p:blipFill>
          <a:blip r:embed="rId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p:nvPicPr>
        <p:blipFill>
          <a:blip r:embed="rId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83" r:id="rId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S PGothic" pitchFamily="34"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S PGothic" pitchFamily="34"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a:ea typeface="MS PGothic"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a:ea typeface="MS PGothic" pitchFamily="34" charset="-128"/>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ko-KR" smtClean="0"/>
              <a:t>Title: 36 pt Rotis Sans Serif</a:t>
            </a:r>
          </a:p>
        </p:txBody>
      </p:sp>
      <p:sp>
        <p:nvSpPr>
          <p:cNvPr id="3075"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ko-KR" smtClean="0"/>
              <a:t>IEEE 802.21 Powerpoint Template</a:t>
            </a:r>
            <a:br>
              <a:rPr lang="en-US" altLang="ko-KR" smtClean="0"/>
            </a:br>
            <a:r>
              <a:rPr lang="en-US" altLang="ko-KR" smtClean="0"/>
              <a:t>(Rotis Sans Serif 24 pt)</a:t>
            </a:r>
          </a:p>
          <a:p>
            <a:pPr lvl="0"/>
            <a:r>
              <a:rPr lang="en-US" altLang="ko-KR" smtClean="0"/>
              <a:t>1st Level Bullet</a:t>
            </a:r>
          </a:p>
          <a:p>
            <a:pPr lvl="1"/>
            <a:r>
              <a:rPr lang="en-US" altLang="ko-KR" smtClean="0"/>
              <a:t>2nd Level Bullet</a:t>
            </a:r>
          </a:p>
          <a:p>
            <a:pPr lvl="2"/>
            <a:r>
              <a:rPr lang="en-US" altLang="ko-KR" smtClean="0"/>
              <a:t>3rd Level Bullet</a:t>
            </a:r>
          </a:p>
          <a:p>
            <a:pPr lvl="2"/>
            <a:endParaRPr lang="en-US" altLang="ko-KR" smtClean="0"/>
          </a:p>
          <a:p>
            <a:pPr lvl="1"/>
            <a:endParaRPr lang="en-US" altLang="ko-KR" smtClean="0"/>
          </a:p>
          <a:p>
            <a:pPr lvl="0"/>
            <a:endParaRPr lang="en-US" altLang="ko-KR" smtClean="0"/>
          </a:p>
          <a:p>
            <a:pPr lvl="0"/>
            <a:endParaRPr lang="en-US" altLang="ko-KR" smtClean="0"/>
          </a:p>
          <a:p>
            <a:pPr lvl="0"/>
            <a:r>
              <a:rPr lang="en-US" altLang="ko-KR" smtClean="0"/>
              <a:t/>
            </a:r>
            <a:br>
              <a:rPr lang="en-US" altLang="ko-KR" smtClean="0"/>
            </a:br>
            <a:endParaRPr lang="en-US" altLang="ko-KR" smtClean="0"/>
          </a:p>
        </p:txBody>
      </p:sp>
      <p:sp>
        <p:nvSpPr>
          <p:cNvPr id="350212" name="Rectangle 4"/>
          <p:cNvSpPr>
            <a:spLocks noGrp="1" noChangeArrowheads="1"/>
          </p:cNvSpPr>
          <p:nvPr>
            <p:ph type="ftr" sz="quarter" idx="3"/>
          </p:nvPr>
        </p:nvSpPr>
        <p:spPr bwMode="auto">
          <a:xfrm>
            <a:off x="381000" y="6400800"/>
            <a:ext cx="19812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Times" charset="0"/>
                <a:ea typeface="굴림" charset="0"/>
                <a:cs typeface="굴림" charset="0"/>
              </a:defRPr>
            </a:lvl1pPr>
          </a:lstStyle>
          <a:p>
            <a:pPr>
              <a:defRPr/>
            </a:pPr>
            <a:r>
              <a:rPr lang="en-US" altLang="ko-KR"/>
              <a:t>21-12-0015-02-srho</a:t>
            </a:r>
            <a:endParaRPr lang="en-US" altLang="ko-KR"/>
          </a:p>
        </p:txBody>
      </p:sp>
      <p:sp>
        <p:nvSpPr>
          <p:cNvPr id="35021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굴림" pitchFamily="50" charset="-127"/>
              </a:defRPr>
            </a:lvl1pPr>
          </a:lstStyle>
          <a:p>
            <a:pPr>
              <a:defRPr/>
            </a:pPr>
            <a:fld id="{BB169C88-0740-4771-9B72-96890539FE56}" type="slidenum">
              <a:rPr lang="ko-KR" altLang="en-US"/>
              <a:pPr>
                <a:defRPr/>
              </a:pPr>
              <a:t>‹#›</a:t>
            </a:fld>
            <a:endParaRPr lang="en-US" altLang="ko-KR" dirty="0"/>
          </a:p>
        </p:txBody>
      </p:sp>
      <p:pic>
        <p:nvPicPr>
          <p:cNvPr id="3078" name="Picture 6" descr="smllieee"/>
          <p:cNvPicPr>
            <a:picLocks noChangeAspect="1" noChangeArrowheads="1"/>
          </p:cNvPicPr>
          <p:nvPr/>
        </p:nvPicPr>
        <p:blipFill>
          <a:blip r:embed="rId7" cstate="print"/>
          <a:srcRect/>
          <a:stretch>
            <a:fillRect/>
          </a:stretch>
        </p:blipFill>
        <p:spPr bwMode="auto">
          <a:xfrm>
            <a:off x="228600" y="57150"/>
            <a:ext cx="754063" cy="857250"/>
          </a:xfrm>
          <a:prstGeom prst="rect">
            <a:avLst/>
          </a:prstGeom>
          <a:noFill/>
          <a:ln w="9525">
            <a:noFill/>
            <a:miter lim="800000"/>
            <a:headEnd/>
            <a:tailEnd/>
          </a:ln>
        </p:spPr>
      </p:pic>
      <p:pic>
        <p:nvPicPr>
          <p:cNvPr id="3079" name="Picture 7" descr="802logo"/>
          <p:cNvPicPr>
            <a:picLocks noChangeAspect="1" noChangeArrowheads="1"/>
          </p:cNvPicPr>
          <p:nvPr/>
        </p:nvPicPr>
        <p:blipFill>
          <a:blip r:embed="rId8"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89" r:id="rId1"/>
    <p:sldLayoutId id="2147484384" r:id="rId2"/>
    <p:sldLayoutId id="2147484385" r:id="rId3"/>
    <p:sldLayoutId id="2147484386" r:id="rId4"/>
    <p:sldLayoutId id="2147484387" r:id="rId5"/>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S PGothic" pitchFamily="34"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S PGothic" pitchFamily="34"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ea typeface="MS PGothic"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a:ea typeface="MS PGothic"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a:ea typeface="MS PGothic" pitchFamily="34" charset="-128"/>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ieee.org/go/create_web_account"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2"/>
          <p:cNvSpPr>
            <a:spLocks noGrp="1"/>
          </p:cNvSpPr>
          <p:nvPr>
            <p:ph type="sldNum" sz="quarter" idx="11"/>
          </p:nvPr>
        </p:nvSpPr>
        <p:spPr>
          <a:noFill/>
        </p:spPr>
        <p:txBody>
          <a:bodyPr/>
          <a:lstStyle/>
          <a:p>
            <a:fld id="{AD29C864-9C25-4596-AA28-ADF6FEA2C830}" type="slidenum">
              <a:rPr lang="ko-KR" altLang="en-US" smtClean="0">
                <a:ea typeface="굴림" pitchFamily="34" charset="-127"/>
              </a:rPr>
              <a:pPr/>
              <a:t>1</a:t>
            </a:fld>
            <a:endParaRPr lang="en-US" altLang="ko-KR" smtClean="0">
              <a:ea typeface="굴림" pitchFamily="34" charset="-127"/>
            </a:endParaRPr>
          </a:p>
        </p:txBody>
      </p:sp>
      <p:sp>
        <p:nvSpPr>
          <p:cNvPr id="6147"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dirty="0">
                <a:latin typeface="Times" charset="0"/>
                <a:cs typeface="Times New Roman" pitchFamily="18" charset="0"/>
              </a:rPr>
              <a:t>DCN: </a:t>
            </a:r>
            <a:r>
              <a:rPr lang="en-US" altLang="ko-KR" b="1" dirty="0" smtClean="0"/>
              <a:t>21-12-0052-00-srho</a:t>
            </a:r>
            <a:endParaRPr lang="en-US" altLang="ko-KR" b="1" dirty="0"/>
          </a:p>
          <a:p>
            <a:pPr marL="280988" indent="-280988" defTabSz="762000">
              <a:lnSpc>
                <a:spcPct val="90000"/>
              </a:lnSpc>
              <a:spcBef>
                <a:spcPct val="40000"/>
              </a:spcBef>
              <a:buClr>
                <a:srgbClr val="FAFD00"/>
              </a:buClr>
            </a:pPr>
            <a:r>
              <a:rPr lang="en-US" altLang="ja-JP" dirty="0">
                <a:latin typeface="Times" charset="0"/>
                <a:cs typeface="Times New Roman" pitchFamily="18" charset="0"/>
              </a:rPr>
              <a:t>Title: </a:t>
            </a:r>
            <a:r>
              <a:rPr lang="en-US" altLang="ko-KR" b="1" dirty="0">
                <a:latin typeface="Times" charset="0"/>
                <a:cs typeface="Times New Roman" pitchFamily="18" charset="0"/>
              </a:rPr>
              <a:t>IEEE 802.21c TG </a:t>
            </a:r>
            <a:r>
              <a:rPr lang="en-US" altLang="ko-KR" b="1" dirty="0" smtClean="0">
                <a:latin typeface="Times" charset="0"/>
                <a:cs typeface="Times New Roman" pitchFamily="18" charset="0"/>
              </a:rPr>
              <a:t>May </a:t>
            </a:r>
            <a:r>
              <a:rPr lang="en-US" altLang="ko-KR" b="1" dirty="0">
                <a:latin typeface="Times" charset="0"/>
                <a:cs typeface="Times New Roman" pitchFamily="18" charset="0"/>
              </a:rPr>
              <a:t>2012 Report and Agenda</a:t>
            </a:r>
            <a:endParaRPr lang="en-US" altLang="ja-JP" b="1" dirty="0">
              <a:latin typeface="Times" charset="0"/>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cs typeface="Times New Roman" pitchFamily="18" charset="0"/>
              </a:rPr>
              <a:t>Date Submitted: </a:t>
            </a:r>
            <a:r>
              <a:rPr lang="en-US" altLang="ja-JP" dirty="0" smtClean="0">
                <a:latin typeface="Times" charset="0"/>
                <a:cs typeface="Times New Roman" pitchFamily="18" charset="0"/>
              </a:rPr>
              <a:t>May 14, </a:t>
            </a:r>
            <a:r>
              <a:rPr lang="en-US" altLang="ja-JP" dirty="0">
                <a:latin typeface="Times" charset="0"/>
                <a:cs typeface="Times New Roman" pitchFamily="18" charset="0"/>
              </a:rPr>
              <a:t>2012</a:t>
            </a:r>
          </a:p>
          <a:p>
            <a:pPr marL="280988" indent="-280988" defTabSz="762000">
              <a:lnSpc>
                <a:spcPct val="90000"/>
              </a:lnSpc>
              <a:spcBef>
                <a:spcPct val="40000"/>
              </a:spcBef>
              <a:buClr>
                <a:srgbClr val="FAFD00"/>
              </a:buClr>
            </a:pPr>
            <a:r>
              <a:rPr lang="en-US" altLang="ja-JP" dirty="0">
                <a:latin typeface="Times" charset="0"/>
                <a:cs typeface="Times New Roman" pitchFamily="18" charset="0"/>
              </a:rPr>
              <a:t>Presented at IEEE 802.21 session </a:t>
            </a:r>
            <a:r>
              <a:rPr lang="en-US" altLang="ja-JP" dirty="0" smtClean="0">
                <a:latin typeface="Times" charset="0"/>
                <a:cs typeface="Times New Roman" pitchFamily="18" charset="0"/>
              </a:rPr>
              <a:t>#50 </a:t>
            </a:r>
            <a:r>
              <a:rPr lang="en-US" altLang="ja-JP" dirty="0">
                <a:latin typeface="Times" charset="0"/>
                <a:cs typeface="Times New Roman" pitchFamily="18" charset="0"/>
              </a:rPr>
              <a:t>in </a:t>
            </a:r>
            <a:r>
              <a:rPr lang="en-US" altLang="ja-JP" dirty="0" smtClean="0">
                <a:latin typeface="Times" charset="0"/>
                <a:cs typeface="Times New Roman" pitchFamily="18" charset="0"/>
              </a:rPr>
              <a:t>Atlanta, </a:t>
            </a:r>
            <a:r>
              <a:rPr lang="en-US" altLang="ja-JP" dirty="0">
                <a:latin typeface="Times" charset="0"/>
                <a:cs typeface="Times New Roman" pitchFamily="18" charset="0"/>
              </a:rPr>
              <a:t>USA</a:t>
            </a:r>
          </a:p>
          <a:p>
            <a:pPr marL="280988" indent="-280988" defTabSz="762000">
              <a:lnSpc>
                <a:spcPct val="90000"/>
              </a:lnSpc>
              <a:spcBef>
                <a:spcPct val="40000"/>
              </a:spcBef>
              <a:buClr>
                <a:srgbClr val="FAFD00"/>
              </a:buClr>
            </a:pPr>
            <a:r>
              <a:rPr lang="en-US" altLang="ja-JP" dirty="0">
                <a:latin typeface="Times" charset="0"/>
                <a:cs typeface="Times New Roman" pitchFamily="18" charset="0"/>
              </a:rPr>
              <a:t>Authors or Source(s):</a:t>
            </a:r>
          </a:p>
          <a:p>
            <a:pPr marL="280988" indent="-280988" defTabSz="762000">
              <a:lnSpc>
                <a:spcPct val="90000"/>
              </a:lnSpc>
              <a:spcBef>
                <a:spcPct val="40000"/>
              </a:spcBef>
              <a:buClr>
                <a:srgbClr val="FAFD00"/>
              </a:buClr>
            </a:pPr>
            <a:r>
              <a:rPr lang="en-US" altLang="ko-KR" b="1" dirty="0">
                <a:latin typeface="Times" charset="0"/>
                <a:cs typeface="Times New Roman" pitchFamily="18" charset="0"/>
              </a:rPr>
              <a:t> Junghoon Jee</a:t>
            </a:r>
            <a:r>
              <a:rPr lang="en-US" altLang="ja-JP" b="1" dirty="0">
                <a:latin typeface="Times" charset="0"/>
                <a:cs typeface="Times New Roman" pitchFamily="18" charset="0"/>
              </a:rPr>
              <a:t> (</a:t>
            </a:r>
            <a:r>
              <a:rPr lang="en-US" altLang="ko-KR" b="1" dirty="0">
                <a:latin typeface="Times" charset="0"/>
                <a:cs typeface="Times New Roman" pitchFamily="18" charset="0"/>
              </a:rPr>
              <a:t>ETRI</a:t>
            </a:r>
            <a:r>
              <a:rPr lang="en-US" altLang="ja-JP" b="1" dirty="0" smtClean="0">
                <a:latin typeface="Times" charset="0"/>
                <a:cs typeface="Times New Roman" pitchFamily="18" charset="0"/>
              </a:rPr>
              <a:t>) and Anthony Chan</a:t>
            </a:r>
            <a:endParaRPr lang="en-US" altLang="ja-JP" b="1" dirty="0">
              <a:latin typeface="Times" charset="0"/>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cs typeface="Times New Roman" pitchFamily="18" charset="0"/>
              </a:rPr>
              <a:t>Abstract: </a:t>
            </a:r>
            <a:r>
              <a:rPr lang="en-US" altLang="ko-KR" dirty="0">
                <a:latin typeface="Times" charset="0"/>
                <a:cs typeface="Times New Roman" pitchFamily="18" charset="0"/>
              </a:rPr>
              <a:t>IEEE 802.21c Single Radio Handovers </a:t>
            </a:r>
            <a:r>
              <a:rPr lang="en-US" altLang="ja-JP" dirty="0">
                <a:latin typeface="Times" charset="0"/>
                <a:cs typeface="Times New Roman" pitchFamily="18" charset="0"/>
              </a:rPr>
              <a:t>TG </a:t>
            </a:r>
            <a:r>
              <a:rPr lang="en-US" altLang="ko-KR" dirty="0">
                <a:latin typeface="Times" charset="0"/>
                <a:cs typeface="Times New Roman" pitchFamily="18" charset="0"/>
              </a:rPr>
              <a:t>report and agenda for Big Island meeting in March 2012.</a:t>
            </a:r>
            <a:endParaRPr lang="en-US" altLang="ja-JP" dirty="0">
              <a:latin typeface="Times" charset="0"/>
              <a:cs typeface="Times New Roman" pitchFamily="18" charset="0"/>
            </a:endParaRPr>
          </a:p>
        </p:txBody>
      </p:sp>
      <p:sp>
        <p:nvSpPr>
          <p:cNvPr id="6148" name="Slide Number Placeholder 6"/>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E107968F-91EE-446D-89C3-190E6664AD98}" type="slidenum">
              <a:rPr lang="en-US" altLang="ja-JP" sz="1400">
                <a:latin typeface="Times" charset="0"/>
              </a:rPr>
              <a:pPr algn="r" eaLnBrk="0" hangingPunct="0">
                <a:lnSpc>
                  <a:spcPct val="90000"/>
                </a:lnSpc>
              </a:pPr>
              <a:t>1</a:t>
            </a:fld>
            <a:endParaRPr lang="en-US" altLang="ja-JP" sz="1400">
              <a:latin typeface="Times" charset="0"/>
            </a:endParaRPr>
          </a:p>
        </p:txBody>
      </p:sp>
      <p:sp>
        <p:nvSpPr>
          <p:cNvPr id="6149" name="Footer Placeholder 5"/>
          <p:cNvSpPr>
            <a:spLocks noGrp="1"/>
          </p:cNvSpPr>
          <p:nvPr>
            <p:ph type="ftr" sz="quarter" idx="10"/>
          </p:nvPr>
        </p:nvSpPr>
        <p:spPr>
          <a:noFill/>
        </p:spPr>
        <p:txBody>
          <a:bodyPr/>
          <a:lstStyle/>
          <a:p>
            <a:r>
              <a:rPr lang="en-US" altLang="ko-KR">
                <a:latin typeface="Times New Roman" pitchFamily="18" charset="0"/>
                <a:ea typeface="굴림" pitchFamily="34" charset="-127"/>
              </a:rPr>
              <a:t>21-12-0015-02-srho</a:t>
            </a:r>
            <a:endParaRPr lang="en-US" altLang="ko-KR">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2"/>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15363" name="Slide Number Placeholder 3"/>
          <p:cNvSpPr>
            <a:spLocks noGrp="1"/>
          </p:cNvSpPr>
          <p:nvPr>
            <p:ph type="sldNum" sz="quarter" idx="11"/>
          </p:nvPr>
        </p:nvSpPr>
        <p:spPr>
          <a:noFill/>
        </p:spPr>
        <p:txBody>
          <a:bodyPr/>
          <a:lstStyle/>
          <a:p>
            <a:fld id="{30034848-EBC9-4507-BA46-39A197CB4FC2}" type="slidenum">
              <a:rPr lang="ko-KR" altLang="en-US" smtClean="0">
                <a:ea typeface="굴림" pitchFamily="34" charset="-127"/>
              </a:rPr>
              <a:pPr/>
              <a:t>10</a:t>
            </a:fld>
            <a:endParaRPr lang="en-US" altLang="ko-KR" smtClean="0">
              <a:ea typeface="굴림" pitchFamily="34" charset="-127"/>
            </a:endParaRPr>
          </a:p>
        </p:txBody>
      </p:sp>
      <p:sp>
        <p:nvSpPr>
          <p:cNvPr id="15364" name="Rectangle 2"/>
          <p:cNvSpPr>
            <a:spLocks noGrp="1" noChangeArrowheads="1"/>
          </p:cNvSpPr>
          <p:nvPr>
            <p:ph type="title"/>
          </p:nvPr>
        </p:nvSpPr>
        <p:spPr/>
        <p:txBody>
          <a:bodyPr/>
          <a:lstStyle/>
          <a:p>
            <a:r>
              <a:rPr lang="en-US" altLang="ko-KR" smtClean="0">
                <a:ea typeface="굴림" pitchFamily="34" charset="-127"/>
              </a:rPr>
              <a:t>Call for Potentially Essential Patents</a:t>
            </a:r>
          </a:p>
        </p:txBody>
      </p:sp>
      <p:sp>
        <p:nvSpPr>
          <p:cNvPr id="15365" name="Rectangle 3"/>
          <p:cNvSpPr>
            <a:spLocks noGrp="1" noChangeArrowheads="1"/>
          </p:cNvSpPr>
          <p:nvPr>
            <p:ph type="body" idx="4294967295"/>
          </p:nvPr>
        </p:nvSpPr>
        <p:spPr>
          <a:xfrm>
            <a:off x="762000" y="1981200"/>
            <a:ext cx="7772400" cy="4114800"/>
          </a:xfrm>
        </p:spPr>
        <p:txBody>
          <a:bodyPr/>
          <a:lstStyle/>
          <a:p>
            <a:r>
              <a:rPr lang="en-US" altLang="ko-KR" sz="2000" smtClean="0">
                <a:ea typeface="굴림" pitchFamily="34" charset="-127"/>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sz="1800" smtClean="0">
                <a:ea typeface="굴림" pitchFamily="34" charset="-127"/>
              </a:rPr>
              <a:t>Either speak up now or</a:t>
            </a:r>
          </a:p>
          <a:p>
            <a:pPr lvl="1"/>
            <a:r>
              <a:rPr lang="en-US" altLang="ko-KR" sz="1800" smtClean="0">
                <a:ea typeface="굴림" pitchFamily="34" charset="-127"/>
              </a:rPr>
              <a:t>Provide the chair of this group with the identity of the holder(s) of any and all such claims as soon as possible or</a:t>
            </a:r>
          </a:p>
          <a:p>
            <a:pPr lvl="1"/>
            <a:r>
              <a:rPr lang="en-US" altLang="ko-KR" sz="1800" smtClean="0">
                <a:ea typeface="굴림" pitchFamily="34" charset="-127"/>
              </a:rPr>
              <a:t>Cause an LOA to be submitted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2"/>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16387" name="Slide Number Placeholder 3"/>
          <p:cNvSpPr>
            <a:spLocks noGrp="1"/>
          </p:cNvSpPr>
          <p:nvPr>
            <p:ph type="sldNum" sz="quarter" idx="11"/>
          </p:nvPr>
        </p:nvSpPr>
        <p:spPr>
          <a:noFill/>
        </p:spPr>
        <p:txBody>
          <a:bodyPr/>
          <a:lstStyle/>
          <a:p>
            <a:fld id="{38A75DC2-5CB5-4EB2-A021-A934B16585FA}" type="slidenum">
              <a:rPr lang="ko-KR" altLang="en-US" smtClean="0">
                <a:ea typeface="굴림" pitchFamily="34" charset="-127"/>
              </a:rPr>
              <a:pPr/>
              <a:t>11</a:t>
            </a:fld>
            <a:endParaRPr lang="en-US" altLang="ko-KR" smtClean="0">
              <a:ea typeface="굴림" pitchFamily="34" charset="-127"/>
            </a:endParaRPr>
          </a:p>
        </p:txBody>
      </p:sp>
      <p:sp>
        <p:nvSpPr>
          <p:cNvPr id="16388" name="Rectangle 2"/>
          <p:cNvSpPr>
            <a:spLocks noGrp="1" noChangeArrowheads="1"/>
          </p:cNvSpPr>
          <p:nvPr>
            <p:ph type="title"/>
          </p:nvPr>
        </p:nvSpPr>
        <p:spPr>
          <a:xfrm>
            <a:off x="422275" y="228600"/>
            <a:ext cx="8270875" cy="392113"/>
          </a:xfrm>
        </p:spPr>
        <p:txBody>
          <a:bodyPr/>
          <a:lstStyle/>
          <a:p>
            <a:r>
              <a:rPr lang="en-US" altLang="ko-KR" sz="3200" u="sng" smtClean="0">
                <a:ea typeface="굴림" pitchFamily="34" charset="-127"/>
              </a:rPr>
              <a:t>Other Guidelines for IEEE WG Meetings</a:t>
            </a:r>
          </a:p>
        </p:txBody>
      </p:sp>
      <p:sp>
        <p:nvSpPr>
          <p:cNvPr id="16389" name="Rectangle 4"/>
          <p:cNvSpPr>
            <a:spLocks noChangeArrowheads="1"/>
          </p:cNvSpPr>
          <p:nvPr/>
        </p:nvSpPr>
        <p:spPr bwMode="auto">
          <a:xfrm>
            <a:off x="533400" y="914400"/>
            <a:ext cx="8229600" cy="4572000"/>
          </a:xfrm>
          <a:prstGeom prst="rect">
            <a:avLst/>
          </a:prstGeom>
          <a:noFill/>
          <a:ln w="9525">
            <a:noFill/>
            <a:miter lim="800000"/>
            <a:headEnd/>
            <a:tailEnd/>
          </a:ln>
        </p:spPr>
        <p:txBody>
          <a:bodyPr/>
          <a:lstStyle/>
          <a:p>
            <a:pPr marL="230188" indent="-230188" defTabSz="762000" eaLnBrk="0" hangingPunct="0">
              <a:lnSpc>
                <a:spcPct val="80000"/>
              </a:lnSpc>
              <a:spcBef>
                <a:spcPct val="40000"/>
              </a:spcBef>
              <a:buClr>
                <a:schemeClr val="accent1"/>
              </a:buClr>
              <a:buFontTx/>
              <a:buChar char="•"/>
            </a:pPr>
            <a:endParaRPr lang="ko-KR" altLang="en-US" sz="500" u="sng">
              <a:solidFill>
                <a:srgbClr val="FF0000"/>
              </a:solidFill>
              <a:latin typeface="Times" charset="0"/>
              <a:ea typeface="굴림" pitchFamily="34" charset="-127"/>
            </a:endParaRPr>
          </a:p>
          <a:p>
            <a:pPr marL="230188" indent="-230188" defTabSz="762000" eaLnBrk="0" hangingPunct="0">
              <a:lnSpc>
                <a:spcPct val="80000"/>
              </a:lnSpc>
              <a:spcBef>
                <a:spcPct val="40000"/>
              </a:spcBef>
              <a:spcAft>
                <a:spcPct val="40000"/>
              </a:spcAft>
              <a:buClr>
                <a:schemeClr val="accent1"/>
              </a:buClr>
              <a:buFontTx/>
              <a:buChar char="•"/>
            </a:pPr>
            <a:r>
              <a:rPr lang="en-US" altLang="ko-KR" sz="2000" b="1">
                <a:latin typeface="Times" charset="0"/>
                <a:ea typeface="굴림" pitchFamily="34" charset="-127"/>
              </a:rPr>
              <a:t>All IEEE-SA standards meetings shall be conducted in compliance with all applicable laws, including antitrust and competition laws. </a:t>
            </a:r>
          </a:p>
          <a:p>
            <a:pPr marL="630238" lvl="1" indent="-285750" defTabSz="762000" eaLnBrk="0" hangingPunct="0">
              <a:lnSpc>
                <a:spcPct val="80000"/>
              </a:lnSpc>
              <a:spcAft>
                <a:spcPct val="40000"/>
              </a:spcAft>
              <a:buClr>
                <a:schemeClr val="accent1"/>
              </a:buClr>
              <a:buSzPct val="75000"/>
              <a:buFontTx/>
              <a:buChar char="•"/>
            </a:pPr>
            <a:r>
              <a:rPr lang="en-US" altLang="ko-KR" sz="2000" b="1">
                <a:latin typeface="Times" charset="0"/>
                <a:ea typeface="굴림" pitchFamily="34" charset="-127"/>
              </a:rPr>
              <a:t>Don</a:t>
            </a:r>
            <a:r>
              <a:rPr lang="en-US" altLang="ko-KR" sz="2000" b="1">
                <a:latin typeface="Arial" pitchFamily="34" charset="0"/>
                <a:ea typeface="굴림" pitchFamily="34" charset="-127"/>
              </a:rPr>
              <a:t>’</a:t>
            </a:r>
            <a:r>
              <a:rPr lang="en-US" altLang="ko-KR" sz="2000" b="1">
                <a:latin typeface="Times" charset="0"/>
                <a:ea typeface="굴림" pitchFamily="34" charset="-127"/>
              </a:rPr>
              <a:t>t discuss the interpretation, validity, or essentiality of patents/patent claims. </a:t>
            </a:r>
          </a:p>
          <a:p>
            <a:pPr marL="630238" lvl="1" indent="-285750" defTabSz="762000" eaLnBrk="0" hangingPunct="0">
              <a:lnSpc>
                <a:spcPct val="80000"/>
              </a:lnSpc>
              <a:spcAft>
                <a:spcPct val="40000"/>
              </a:spcAft>
              <a:buClr>
                <a:schemeClr val="accent1"/>
              </a:buClr>
              <a:buSzPct val="75000"/>
              <a:buFontTx/>
              <a:buChar char="•"/>
            </a:pPr>
            <a:r>
              <a:rPr lang="en-US" altLang="ko-KR" sz="2000" b="1">
                <a:latin typeface="Times" charset="0"/>
                <a:ea typeface="굴림" pitchFamily="34" charset="-127"/>
              </a:rPr>
              <a:t>Don</a:t>
            </a:r>
            <a:r>
              <a:rPr lang="en-US" altLang="ko-KR" sz="2000" b="1">
                <a:latin typeface="Arial" pitchFamily="34" charset="0"/>
                <a:ea typeface="굴림" pitchFamily="34" charset="-127"/>
              </a:rPr>
              <a:t>’</a:t>
            </a:r>
            <a:r>
              <a:rPr lang="en-US" altLang="ko-KR" sz="2000" b="1">
                <a:latin typeface="Times" charset="0"/>
                <a:ea typeface="굴림" pitchFamily="34" charset="-127"/>
              </a:rPr>
              <a:t>t discuss specific license rates, terms, or conditions.</a:t>
            </a:r>
          </a:p>
          <a:p>
            <a:pPr marL="1143000" lvl="2" indent="-228600" defTabSz="762000" eaLnBrk="0" hangingPunct="0">
              <a:lnSpc>
                <a:spcPct val="80000"/>
              </a:lnSpc>
              <a:spcAft>
                <a:spcPct val="40000"/>
              </a:spcAft>
              <a:buClr>
                <a:schemeClr val="accent1"/>
              </a:buClr>
              <a:buSzPct val="75000"/>
              <a:buFontTx/>
              <a:buChar char="•"/>
            </a:pPr>
            <a:r>
              <a:rPr lang="en-US" altLang="ko-KR" sz="1600">
                <a:latin typeface="Times" charset="0"/>
                <a:ea typeface="굴림" pitchFamily="34" charset="-127"/>
              </a:rPr>
              <a:t>Relative costs, including licensing costs of essential patent claims, of different technical approaches may be discussed in standards development meetings. </a:t>
            </a:r>
          </a:p>
          <a:p>
            <a:pPr marL="1600200" lvl="3" indent="-228600" defTabSz="762000" eaLnBrk="0" hangingPunct="0">
              <a:lnSpc>
                <a:spcPct val="80000"/>
              </a:lnSpc>
              <a:spcBef>
                <a:spcPct val="20000"/>
              </a:spcBef>
              <a:spcAft>
                <a:spcPct val="40000"/>
              </a:spcAft>
              <a:buFontTx/>
              <a:buChar char="–"/>
            </a:pPr>
            <a:r>
              <a:rPr lang="en-GB" altLang="ko-KR" sz="2000">
                <a:latin typeface="Rotis Sans Serif for Nokia" pitchFamily="34" charset="0"/>
                <a:ea typeface="굴림" pitchFamily="34" charset="-127"/>
              </a:rPr>
              <a:t>Technical considerations remain primary focus</a:t>
            </a:r>
            <a:endParaRPr lang="en-US" altLang="ko-KR" sz="2000">
              <a:latin typeface="Rotis Sans Serif for Nokia" pitchFamily="34" charset="0"/>
              <a:ea typeface="굴림" pitchFamily="34" charset="-127"/>
            </a:endParaRPr>
          </a:p>
          <a:p>
            <a:pPr marL="630238" lvl="1" indent="-285750" defTabSz="762000" eaLnBrk="0" hangingPunct="0">
              <a:lnSpc>
                <a:spcPct val="80000"/>
              </a:lnSpc>
              <a:spcAft>
                <a:spcPct val="40000"/>
              </a:spcAft>
              <a:buClr>
                <a:schemeClr val="accent1"/>
              </a:buClr>
              <a:buSzPct val="75000"/>
              <a:buFontTx/>
              <a:buChar char="•"/>
            </a:pPr>
            <a:r>
              <a:rPr lang="en-US" altLang="ko-KR" sz="2000" b="1">
                <a:latin typeface="Times" charset="0"/>
                <a:ea typeface="굴림" pitchFamily="34" charset="-127"/>
              </a:rPr>
              <a:t>Don</a:t>
            </a:r>
            <a:r>
              <a:rPr lang="en-US" altLang="ko-KR" sz="2000" b="1">
                <a:latin typeface="Arial" pitchFamily="34" charset="0"/>
                <a:ea typeface="굴림" pitchFamily="34" charset="-127"/>
              </a:rPr>
              <a:t>’</a:t>
            </a:r>
            <a:r>
              <a:rPr lang="en-US" altLang="ko-KR" sz="2000" b="1">
                <a:latin typeface="Times" charset="0"/>
                <a:ea typeface="굴림" pitchFamily="34" charset="-127"/>
              </a:rPr>
              <a:t>t discuss or engage in the fixing of product prices, allocation of customers, or division of sales markets.</a:t>
            </a:r>
          </a:p>
          <a:p>
            <a:pPr marL="630238" lvl="1" indent="-285750" defTabSz="762000" eaLnBrk="0" hangingPunct="0">
              <a:lnSpc>
                <a:spcPct val="80000"/>
              </a:lnSpc>
              <a:spcAft>
                <a:spcPct val="40000"/>
              </a:spcAft>
              <a:buClr>
                <a:schemeClr val="accent1"/>
              </a:buClr>
              <a:buSzPct val="75000"/>
              <a:buFontTx/>
              <a:buChar char="•"/>
            </a:pPr>
            <a:r>
              <a:rPr lang="en-US" altLang="ko-KR" sz="2000" b="1">
                <a:latin typeface="Times" charset="0"/>
                <a:ea typeface="굴림" pitchFamily="34" charset="-127"/>
              </a:rPr>
              <a:t>Don</a:t>
            </a:r>
            <a:r>
              <a:rPr lang="en-US" altLang="ko-KR" sz="2000" b="1">
                <a:latin typeface="Arial" pitchFamily="34" charset="0"/>
                <a:ea typeface="굴림" pitchFamily="34" charset="-127"/>
              </a:rPr>
              <a:t>’</a:t>
            </a:r>
            <a:r>
              <a:rPr lang="en-US" altLang="ko-KR" sz="2000" b="1">
                <a:latin typeface="Times" charset="0"/>
                <a:ea typeface="굴림" pitchFamily="34" charset="-127"/>
              </a:rPr>
              <a:t>t discuss the status or substance of ongoing or threatened litigation.</a:t>
            </a:r>
          </a:p>
          <a:p>
            <a:pPr marL="630238" lvl="1" indent="-285750" defTabSz="762000" eaLnBrk="0" hangingPunct="0">
              <a:lnSpc>
                <a:spcPct val="80000"/>
              </a:lnSpc>
              <a:spcAft>
                <a:spcPct val="40000"/>
              </a:spcAft>
              <a:buClr>
                <a:schemeClr val="accent1"/>
              </a:buClr>
              <a:buSzPct val="75000"/>
              <a:buFontTx/>
              <a:buChar char="•"/>
            </a:pPr>
            <a:r>
              <a:rPr lang="en-US" altLang="ko-KR" sz="2000" b="1">
                <a:latin typeface="Times" charset="0"/>
                <a:ea typeface="굴림" pitchFamily="34" charset="-127"/>
              </a:rPr>
              <a:t>Don</a:t>
            </a:r>
            <a:r>
              <a:rPr lang="en-US" altLang="ko-KR" sz="2000" b="1">
                <a:latin typeface="Arial" pitchFamily="34" charset="0"/>
                <a:ea typeface="굴림" pitchFamily="34" charset="-127"/>
              </a:rPr>
              <a:t>’</a:t>
            </a:r>
            <a:r>
              <a:rPr lang="en-US" altLang="ko-KR" sz="2000" b="1">
                <a:latin typeface="Times" charset="0"/>
                <a:ea typeface="굴림" pitchFamily="34" charset="-127"/>
              </a:rPr>
              <a:t>t be silent if inappropriate topics are discussed </a:t>
            </a:r>
            <a:r>
              <a:rPr lang="en-US" altLang="ko-KR" sz="2000" b="1">
                <a:latin typeface="Arial" pitchFamily="34" charset="0"/>
                <a:ea typeface="굴림" pitchFamily="34" charset="-127"/>
              </a:rPr>
              <a:t>…</a:t>
            </a:r>
            <a:r>
              <a:rPr lang="en-US" altLang="ko-KR" sz="2000" b="1">
                <a:latin typeface="Times" charset="0"/>
                <a:ea typeface="굴림" pitchFamily="34" charset="-127"/>
              </a:rPr>
              <a:t> do formally object.</a:t>
            </a:r>
          </a:p>
          <a:p>
            <a:pPr marL="230188" indent="-230188" algn="ctr" defTabSz="762000" eaLnBrk="0" hangingPunct="0">
              <a:lnSpc>
                <a:spcPct val="80000"/>
              </a:lnSpc>
              <a:spcBef>
                <a:spcPct val="40000"/>
              </a:spcBef>
              <a:buClr>
                <a:schemeClr val="accent1"/>
              </a:buClr>
            </a:pPr>
            <a:r>
              <a:rPr lang="en-US" altLang="ko-KR" sz="1200" b="1">
                <a:latin typeface="Times" charset="0"/>
                <a:ea typeface="굴림" pitchFamily="34" charset="-127"/>
              </a:rPr>
              <a:t>---------------------------------------------------------------   </a:t>
            </a:r>
            <a:endParaRPr lang="en-US" altLang="ko-KR" sz="1400" b="1">
              <a:latin typeface="Times" charset="0"/>
              <a:ea typeface="굴림" pitchFamily="34" charset="-127"/>
            </a:endParaRPr>
          </a:p>
          <a:p>
            <a:pPr marL="230188" indent="-230188" algn="ctr" defTabSz="762000" eaLnBrk="0" hangingPunct="0">
              <a:lnSpc>
                <a:spcPct val="80000"/>
              </a:lnSpc>
              <a:spcBef>
                <a:spcPct val="40000"/>
              </a:spcBef>
              <a:buClr>
                <a:schemeClr val="accent1"/>
              </a:buClr>
            </a:pPr>
            <a:r>
              <a:rPr lang="en-US" altLang="ko-KR" sz="1400" b="1">
                <a:latin typeface="Times" charset="0"/>
                <a:ea typeface="굴림" pitchFamily="34" charset="-127"/>
              </a:rPr>
              <a:t>See </a:t>
            </a:r>
            <a:r>
              <a:rPr lang="en-US" altLang="ko-KR" sz="1400" b="1" i="1">
                <a:latin typeface="Times" charset="0"/>
                <a:ea typeface="굴림" pitchFamily="34" charset="-127"/>
              </a:rPr>
              <a:t>IEEE-SA Standards Board Operations Manual</a:t>
            </a:r>
            <a:r>
              <a:rPr lang="en-US" altLang="ko-KR" sz="1400" b="1">
                <a:latin typeface="Times" charset="0"/>
                <a:ea typeface="굴림" pitchFamily="34" charset="-127"/>
              </a:rPr>
              <a:t>, clause 5.3.10 and </a:t>
            </a:r>
            <a:r>
              <a:rPr lang="en-GB" altLang="ko-KR" sz="1400" b="1">
                <a:latin typeface="Times" charset="0"/>
                <a:ea typeface="굴림" pitchFamily="34" charset="-127"/>
              </a:rPr>
              <a:t>“Promoting Competition and Innovation: What You Need to Know about the IEEE Standards Association's Antitrust and Competition Policy”</a:t>
            </a:r>
            <a:r>
              <a:rPr lang="en-US" altLang="ko-KR" sz="1400" b="1">
                <a:latin typeface="Times" charset="0"/>
                <a:ea typeface="굴림" pitchFamily="34" charset="-127"/>
              </a:rPr>
              <a:t> for more details.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17411" name="Slide Number Placeholder 4"/>
          <p:cNvSpPr>
            <a:spLocks noGrp="1"/>
          </p:cNvSpPr>
          <p:nvPr>
            <p:ph type="sldNum" sz="quarter" idx="11"/>
          </p:nvPr>
        </p:nvSpPr>
        <p:spPr>
          <a:noFill/>
        </p:spPr>
        <p:txBody>
          <a:bodyPr/>
          <a:lstStyle/>
          <a:p>
            <a:fld id="{1F0CFF33-612B-4BA9-9A3B-2BCE83C0B24D}" type="slidenum">
              <a:rPr lang="ko-KR" altLang="en-US" smtClean="0">
                <a:ea typeface="굴림" pitchFamily="34" charset="-127"/>
              </a:rPr>
              <a:pPr/>
              <a:t>12</a:t>
            </a:fld>
            <a:endParaRPr lang="en-US" altLang="ko-KR" smtClean="0">
              <a:ea typeface="굴림" pitchFamily="34" charset="-127"/>
            </a:endParaRPr>
          </a:p>
        </p:txBody>
      </p:sp>
      <p:sp>
        <p:nvSpPr>
          <p:cNvPr id="17412" name="Rectangle 2"/>
          <p:cNvSpPr>
            <a:spLocks noGrp="1" noChangeArrowheads="1"/>
          </p:cNvSpPr>
          <p:nvPr>
            <p:ph type="title"/>
          </p:nvPr>
        </p:nvSpPr>
        <p:spPr/>
        <p:txBody>
          <a:bodyPr/>
          <a:lstStyle/>
          <a:p>
            <a:r>
              <a:rPr lang="en-US" altLang="ko-KR" smtClean="0">
                <a:ea typeface="굴림" pitchFamily="34" charset="-127"/>
              </a:rPr>
              <a:t>Progress So Far</a:t>
            </a:r>
          </a:p>
        </p:txBody>
      </p:sp>
      <p:sp>
        <p:nvSpPr>
          <p:cNvPr id="17413" name="Rectangle 3"/>
          <p:cNvSpPr>
            <a:spLocks noGrp="1" noChangeArrowheads="1"/>
          </p:cNvSpPr>
          <p:nvPr>
            <p:ph type="body" idx="1"/>
          </p:nvPr>
        </p:nvSpPr>
        <p:spPr/>
        <p:txBody>
          <a:bodyPr/>
          <a:lstStyle/>
          <a:p>
            <a:r>
              <a:rPr lang="en-US" altLang="ko-KR" sz="2800" smtClean="0">
                <a:ea typeface="굴림" pitchFamily="34" charset="-127"/>
              </a:rPr>
              <a:t>January, 2010</a:t>
            </a:r>
          </a:p>
          <a:p>
            <a:pPr lvl="1"/>
            <a:r>
              <a:rPr lang="en-US" altLang="ko-KR" sz="2800" smtClean="0">
                <a:ea typeface="굴림" pitchFamily="34" charset="-127"/>
              </a:rPr>
              <a:t>WiMAX Forum IWK Reviews</a:t>
            </a:r>
          </a:p>
          <a:p>
            <a:pPr lvl="1"/>
            <a:r>
              <a:rPr lang="en-US" altLang="ko-KR" sz="2800" smtClean="0">
                <a:ea typeface="굴림" pitchFamily="34" charset="-127"/>
              </a:rPr>
              <a:t>Selection Procedures</a:t>
            </a:r>
          </a:p>
          <a:p>
            <a:pPr lvl="2"/>
            <a:r>
              <a:rPr lang="en-US" altLang="ko-KR" smtClean="0">
                <a:ea typeface="굴림" pitchFamily="34" charset="-127"/>
              </a:rPr>
              <a:t>21-10-0020-02-srho</a:t>
            </a:r>
          </a:p>
          <a:p>
            <a:pPr lvl="1"/>
            <a:r>
              <a:rPr lang="en-US" altLang="ko-KR" sz="2800" smtClean="0">
                <a:ea typeface="굴림" pitchFamily="34" charset="-127"/>
              </a:rPr>
              <a:t>Functional Requirements</a:t>
            </a:r>
          </a:p>
          <a:p>
            <a:pPr lvl="2"/>
            <a:r>
              <a:rPr lang="en-US" altLang="ko-KR" smtClean="0">
                <a:ea typeface="굴림" pitchFamily="34" charset="-127"/>
              </a:rPr>
              <a:t>21-10-0017-02-srho</a:t>
            </a:r>
          </a:p>
          <a:p>
            <a:pPr lvl="1"/>
            <a:r>
              <a:rPr lang="en-US" altLang="ko-KR" sz="2800" smtClean="0">
                <a:ea typeface="굴림" pitchFamily="34" charset="-127"/>
              </a:rPr>
              <a:t>Draft Outline</a:t>
            </a:r>
          </a:p>
          <a:p>
            <a:pPr lvl="2"/>
            <a:r>
              <a:rPr lang="en-US" altLang="ko-KR" smtClean="0">
                <a:ea typeface="굴림" pitchFamily="34" charset="-127"/>
              </a:rPr>
              <a:t>21-10-0025-02-srho</a:t>
            </a:r>
          </a:p>
          <a:p>
            <a:pPr lvl="1"/>
            <a:r>
              <a:rPr lang="en-US" altLang="ko-KR" sz="2800" smtClean="0">
                <a:ea typeface="굴림" pitchFamily="34" charset="-127"/>
              </a:rPr>
              <a:t>Call For Proposals</a:t>
            </a:r>
          </a:p>
          <a:p>
            <a:pPr lvl="2"/>
            <a:r>
              <a:rPr lang="en-US" altLang="ko-KR" smtClean="0">
                <a:ea typeface="굴림" pitchFamily="34" charset="-127"/>
              </a:rPr>
              <a:t>21-10-0023-01-srho</a:t>
            </a:r>
            <a:r>
              <a:rPr lang="en-US" altLang="ko-KR" sz="2000" smtClean="0">
                <a:ea typeface="굴림" pitchFamily="34" charset="-127"/>
              </a:rPr>
              <a:t> </a:t>
            </a:r>
          </a:p>
          <a:p>
            <a:endParaRPr lang="ko-KR" altLang="en-US" smtClean="0">
              <a:ea typeface="굴림" pitchFamily="34" charset="-127"/>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18435" name="Slide Number Placeholder 4"/>
          <p:cNvSpPr>
            <a:spLocks noGrp="1"/>
          </p:cNvSpPr>
          <p:nvPr>
            <p:ph type="sldNum" sz="quarter" idx="11"/>
          </p:nvPr>
        </p:nvSpPr>
        <p:spPr>
          <a:noFill/>
        </p:spPr>
        <p:txBody>
          <a:bodyPr/>
          <a:lstStyle/>
          <a:p>
            <a:fld id="{50EB94FB-8F3C-4FB2-9113-9A2DA9566636}" type="slidenum">
              <a:rPr lang="ko-KR" altLang="en-US" smtClean="0">
                <a:ea typeface="굴림" pitchFamily="34" charset="-127"/>
              </a:rPr>
              <a:pPr/>
              <a:t>13</a:t>
            </a:fld>
            <a:endParaRPr lang="en-US" altLang="ko-KR" smtClean="0">
              <a:ea typeface="굴림" pitchFamily="34" charset="-127"/>
            </a:endParaRPr>
          </a:p>
        </p:txBody>
      </p:sp>
      <p:sp>
        <p:nvSpPr>
          <p:cNvPr id="18436" name="Rectangle 3"/>
          <p:cNvSpPr>
            <a:spLocks noGrp="1" noChangeArrowheads="1"/>
          </p:cNvSpPr>
          <p:nvPr>
            <p:ph type="body" idx="1"/>
          </p:nvPr>
        </p:nvSpPr>
        <p:spPr/>
        <p:txBody>
          <a:bodyPr/>
          <a:lstStyle/>
          <a:p>
            <a:r>
              <a:rPr lang="en-US" altLang="ko-KR" smtClean="0">
                <a:ea typeface="굴림" pitchFamily="34" charset="-127"/>
              </a:rPr>
              <a:t>March, 2010</a:t>
            </a:r>
          </a:p>
          <a:p>
            <a:pPr lvl="1"/>
            <a:r>
              <a:rPr lang="en-US" altLang="ko-KR" smtClean="0">
                <a:ea typeface="굴림" pitchFamily="34" charset="-127"/>
              </a:rPr>
              <a:t>Discussion</a:t>
            </a:r>
          </a:p>
          <a:p>
            <a:pPr lvl="2"/>
            <a:r>
              <a:rPr lang="en-US" altLang="ko-KR" sz="1600" smtClean="0">
                <a:ea typeface="굴림" pitchFamily="34" charset="-127"/>
              </a:rPr>
              <a:t>Review of IEEE 802.21-2008 for SRHO</a:t>
            </a:r>
          </a:p>
          <a:p>
            <a:pPr lvl="3"/>
            <a:r>
              <a:rPr lang="en-US" altLang="ko-KR" sz="1800" smtClean="0">
                <a:latin typeface="Rotis Sans Serif for Nokia" pitchFamily="34" charset="0"/>
                <a:ea typeface="굴림" pitchFamily="34" charset="-127"/>
              </a:rPr>
              <a:t>Potential 21c Services and Messages</a:t>
            </a:r>
          </a:p>
          <a:p>
            <a:pPr lvl="4"/>
            <a:r>
              <a:rPr lang="en-US" altLang="ko-KR" smtClean="0">
                <a:latin typeface="Times" charset="0"/>
                <a:ea typeface="굴림" pitchFamily="34" charset="-127"/>
              </a:rPr>
              <a:t>21-10-0062-00 by Anthony Chan, Huawei</a:t>
            </a:r>
          </a:p>
          <a:p>
            <a:pPr lvl="2"/>
            <a:r>
              <a:rPr lang="en-US" altLang="ko-KR" sz="1600" smtClean="0">
                <a:ea typeface="굴림" pitchFamily="34" charset="-127"/>
              </a:rPr>
              <a:t>Pre-Registration vs. Pre-Authentication</a:t>
            </a:r>
          </a:p>
          <a:p>
            <a:pPr lvl="3"/>
            <a:r>
              <a:rPr lang="en-US" altLang="ko-KR" sz="1800" smtClean="0">
                <a:latin typeface="Rotis Sans Serif for Nokia" pitchFamily="34" charset="0"/>
                <a:ea typeface="굴림" pitchFamily="34" charset="-127"/>
              </a:rPr>
              <a:t>21-10-0058-00 by Yoshihiro Ohba, Toshiba</a:t>
            </a:r>
          </a:p>
          <a:p>
            <a:pPr lvl="2"/>
            <a:r>
              <a:rPr lang="en-US" altLang="ko-KR" sz="1600" smtClean="0">
                <a:ea typeface="굴림" pitchFamily="34" charset="-127"/>
              </a:rPr>
              <a:t>IETF netext updates</a:t>
            </a:r>
          </a:p>
          <a:p>
            <a:pPr lvl="3"/>
            <a:r>
              <a:rPr lang="en-US" altLang="ko-KR" sz="1800" smtClean="0">
                <a:latin typeface="Rotis Sans Serif for Nokia" pitchFamily="34" charset="0"/>
                <a:ea typeface="굴림" pitchFamily="34" charset="-127"/>
              </a:rPr>
              <a:t>IETF NEXTEXT Overview and Relationship with 802.21c </a:t>
            </a:r>
          </a:p>
          <a:p>
            <a:pPr lvl="3"/>
            <a:r>
              <a:rPr lang="en-US" altLang="ko-KR" sz="1800" smtClean="0">
                <a:latin typeface="Rotis Sans Serif for Nokia" pitchFamily="34" charset="0"/>
                <a:ea typeface="굴림" pitchFamily="34" charset="-127"/>
              </a:rPr>
              <a:t>21-10-0061-01 by Juan Carlos Zuniga, InterDigital</a:t>
            </a:r>
          </a:p>
          <a:p>
            <a:pPr lvl="2"/>
            <a:r>
              <a:rPr lang="en-US" altLang="ko-KR" sz="1600" smtClean="0">
                <a:ea typeface="굴림" pitchFamily="34" charset="-127"/>
              </a:rPr>
              <a:t>WiMAX Forum updates</a:t>
            </a:r>
          </a:p>
          <a:p>
            <a:pPr lvl="3"/>
            <a:r>
              <a:rPr lang="en-US" altLang="ko-KR" sz="1800" smtClean="0">
                <a:latin typeface="Rotis Sans Serif for Nokia" pitchFamily="34" charset="0"/>
                <a:ea typeface="굴림" pitchFamily="34" charset="-127"/>
              </a:rPr>
              <a:t>3G-WiMAX IWK</a:t>
            </a:r>
          </a:p>
          <a:p>
            <a:pPr lvl="4"/>
            <a:r>
              <a:rPr lang="en-US" altLang="ko-KR" smtClean="0">
                <a:latin typeface="Times" charset="0"/>
                <a:ea typeface="굴림" pitchFamily="34" charset="-127"/>
              </a:rPr>
              <a:t>21-10-0068-00 by Shahab Sayeedi, Motorola</a:t>
            </a:r>
          </a:p>
          <a:p>
            <a:pPr lvl="3"/>
            <a:r>
              <a:rPr lang="en-US" altLang="ko-KR" sz="1800" smtClean="0">
                <a:latin typeface="Rotis Sans Serif for Nokia" pitchFamily="34" charset="0"/>
                <a:ea typeface="굴림" pitchFamily="34" charset="-127"/>
              </a:rPr>
              <a:t>WiFi IWK: Vivek Gupta, Intel</a:t>
            </a:r>
          </a:p>
          <a:p>
            <a:pPr lvl="1"/>
            <a:r>
              <a:rPr lang="en-US" altLang="ko-KR" smtClean="0">
                <a:ea typeface="굴림" pitchFamily="34" charset="-127"/>
              </a:rPr>
              <a:t>Proposal Discussion from May 2010 Meeting</a:t>
            </a:r>
          </a:p>
          <a:p>
            <a:pPr lvl="2"/>
            <a:r>
              <a:rPr lang="en-US" altLang="ko-KR" sz="1600" smtClean="0">
                <a:ea typeface="굴림" pitchFamily="34" charset="-127"/>
              </a:rPr>
              <a:t>Bangalore, India during 10-13 May 2010</a:t>
            </a:r>
          </a:p>
          <a:p>
            <a:pPr lvl="2"/>
            <a:endParaRPr lang="ko-KR" altLang="en-US" smtClean="0">
              <a:ea typeface="굴림" pitchFamily="34" charset="-127"/>
            </a:endParaRPr>
          </a:p>
        </p:txBody>
      </p:sp>
      <p:sp>
        <p:nvSpPr>
          <p:cNvPr id="18437" name="Rectangle 2"/>
          <p:cNvSpPr>
            <a:spLocks noGrp="1" noChangeArrowheads="1"/>
          </p:cNvSpPr>
          <p:nvPr>
            <p:ph type="title"/>
          </p:nvPr>
        </p:nvSpPr>
        <p:spPr/>
        <p:txBody>
          <a:bodyPr/>
          <a:lstStyle/>
          <a:p>
            <a:r>
              <a:rPr lang="en-US" altLang="ko-KR" smtClean="0">
                <a:ea typeface="굴림" pitchFamily="34" charset="-127"/>
              </a:rPr>
              <a:t>Progress So Far (2)</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lstStyle/>
          <a:p>
            <a:r>
              <a:rPr lang="en-US" altLang="ko-KR" smtClean="0">
                <a:ea typeface="굴림" pitchFamily="34" charset="-127"/>
              </a:rPr>
              <a:t>May, 2010</a:t>
            </a:r>
          </a:p>
          <a:p>
            <a:pPr lvl="1"/>
            <a:r>
              <a:rPr lang="en-US" altLang="ko-KR" smtClean="0">
                <a:ea typeface="굴림" pitchFamily="34" charset="-127"/>
              </a:rPr>
              <a:t>Discussion</a:t>
            </a:r>
          </a:p>
          <a:p>
            <a:pPr lvl="2"/>
            <a:r>
              <a:rPr lang="en-US" altLang="ko-KR" smtClean="0">
                <a:ea typeface="굴림" pitchFamily="34" charset="-127"/>
              </a:rPr>
              <a:t>IEEE 802.16 and IEEE 802.21 Synergy Discussion</a:t>
            </a:r>
          </a:p>
          <a:p>
            <a:pPr lvl="3"/>
            <a:r>
              <a:rPr lang="en-US" altLang="ko-KR" smtClean="0">
                <a:latin typeface="Times" charset="0"/>
                <a:ea typeface="굴림" pitchFamily="34" charset="-127"/>
              </a:rPr>
              <a:t>Joint Session with IEEE 802.16</a:t>
            </a:r>
          </a:p>
          <a:p>
            <a:pPr lvl="3"/>
            <a:r>
              <a:rPr lang="en-US" altLang="ko-KR" smtClean="0">
                <a:latin typeface="Times" charset="0"/>
                <a:ea typeface="굴림" pitchFamily="34" charset="-127"/>
              </a:rPr>
              <a:t>21-10-0093-02-0000 </a:t>
            </a:r>
          </a:p>
          <a:p>
            <a:pPr lvl="2"/>
            <a:r>
              <a:rPr lang="en-US" altLang="ko-KR" smtClean="0">
                <a:ea typeface="굴림" pitchFamily="34" charset="-127"/>
              </a:rPr>
              <a:t>WiMAX Forum IWK activity updates</a:t>
            </a:r>
          </a:p>
          <a:p>
            <a:pPr lvl="2"/>
            <a:r>
              <a:rPr lang="en-US" altLang="ko-KR" smtClean="0">
                <a:ea typeface="굴림" pitchFamily="34" charset="-127"/>
              </a:rPr>
              <a:t>IETF NETEXT updates</a:t>
            </a:r>
          </a:p>
          <a:p>
            <a:pPr lvl="3"/>
            <a:r>
              <a:rPr lang="en-US" altLang="ko-KR" smtClean="0">
                <a:latin typeface="Times" charset="0"/>
                <a:ea typeface="굴림" pitchFamily="34" charset="-127"/>
              </a:rPr>
              <a:t>21-10-0061-02-srho</a:t>
            </a:r>
          </a:p>
          <a:p>
            <a:pPr lvl="2"/>
            <a:r>
              <a:rPr lang="en-US" altLang="ko-KR" smtClean="0">
                <a:ea typeface="굴림" pitchFamily="34" charset="-127"/>
              </a:rPr>
              <a:t>802.21c requirements discussion</a:t>
            </a:r>
          </a:p>
          <a:p>
            <a:pPr lvl="3"/>
            <a:r>
              <a:rPr lang="en-US" altLang="ko-KR" smtClean="0">
                <a:latin typeface="Times" charset="0"/>
                <a:ea typeface="굴림" pitchFamily="34" charset="-127"/>
              </a:rPr>
              <a:t>21-10-0017-02-srho</a:t>
            </a:r>
          </a:p>
          <a:p>
            <a:pPr lvl="1"/>
            <a:r>
              <a:rPr lang="en-US" altLang="ko-KR" smtClean="0">
                <a:ea typeface="굴림" pitchFamily="34" charset="-127"/>
              </a:rPr>
              <a:t>Conference Calls</a:t>
            </a:r>
          </a:p>
          <a:p>
            <a:pPr lvl="2"/>
            <a:r>
              <a:rPr lang="en-US" altLang="ko-KR" smtClean="0">
                <a:ea typeface="굴림" pitchFamily="34" charset="-127"/>
              </a:rPr>
              <a:t>May 19th   22:00 ET</a:t>
            </a:r>
          </a:p>
          <a:p>
            <a:pPr lvl="2"/>
            <a:r>
              <a:rPr lang="en-US" altLang="ko-KR" smtClean="0">
                <a:ea typeface="굴림" pitchFamily="34" charset="-127"/>
              </a:rPr>
              <a:t>June 2nd    09:00 ET</a:t>
            </a:r>
          </a:p>
          <a:p>
            <a:pPr lvl="2"/>
            <a:r>
              <a:rPr lang="en-US" altLang="ko-KR" smtClean="0">
                <a:ea typeface="굴림" pitchFamily="34" charset="-127"/>
              </a:rPr>
              <a:t>June 16th   22:00 ET</a:t>
            </a:r>
          </a:p>
          <a:p>
            <a:pPr lvl="2"/>
            <a:r>
              <a:rPr lang="en-US" altLang="ko-KR" smtClean="0">
                <a:ea typeface="굴림" pitchFamily="34" charset="-127"/>
              </a:rPr>
              <a:t>June 30th   22:00 ET</a:t>
            </a:r>
          </a:p>
          <a:p>
            <a:pPr lvl="2"/>
            <a:r>
              <a:rPr lang="en-US" altLang="ko-KR" smtClean="0">
                <a:ea typeface="굴림" pitchFamily="34" charset="-127"/>
              </a:rPr>
              <a:t>July 8th      09:00 ET</a:t>
            </a:r>
          </a:p>
          <a:p>
            <a:pPr lvl="1"/>
            <a:endParaRPr lang="ko-KR" altLang="en-US" smtClean="0">
              <a:ea typeface="굴림" pitchFamily="34" charset="-127"/>
            </a:endParaRPr>
          </a:p>
        </p:txBody>
      </p:sp>
      <p:sp>
        <p:nvSpPr>
          <p:cNvPr id="19459" name="Footer Placeholder 3"/>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19460" name="Slide Number Placeholder 4"/>
          <p:cNvSpPr>
            <a:spLocks noGrp="1"/>
          </p:cNvSpPr>
          <p:nvPr>
            <p:ph type="sldNum" sz="quarter" idx="11"/>
          </p:nvPr>
        </p:nvSpPr>
        <p:spPr>
          <a:noFill/>
        </p:spPr>
        <p:txBody>
          <a:bodyPr/>
          <a:lstStyle/>
          <a:p>
            <a:fld id="{25F5F55A-0510-46E6-B860-62DEB58CA6AC}" type="slidenum">
              <a:rPr lang="ko-KR" altLang="en-US" smtClean="0">
                <a:ea typeface="굴림" pitchFamily="34" charset="-127"/>
              </a:rPr>
              <a:pPr/>
              <a:t>14</a:t>
            </a:fld>
            <a:endParaRPr lang="en-US" altLang="ko-KR" smtClean="0">
              <a:ea typeface="굴림" pitchFamily="34" charset="-127"/>
            </a:endParaRPr>
          </a:p>
        </p:txBody>
      </p:sp>
      <p:sp>
        <p:nvSpPr>
          <p:cNvPr id="19461" name="Rectangle 2"/>
          <p:cNvSpPr>
            <a:spLocks noGrp="1" noChangeArrowheads="1"/>
          </p:cNvSpPr>
          <p:nvPr>
            <p:ph type="title"/>
          </p:nvPr>
        </p:nvSpPr>
        <p:spPr/>
        <p:txBody>
          <a:bodyPr/>
          <a:lstStyle/>
          <a:p>
            <a:r>
              <a:rPr lang="en-US" altLang="ko-KR" smtClean="0">
                <a:ea typeface="굴림" pitchFamily="34" charset="-127"/>
              </a:rPr>
              <a:t>Progress So Far (3)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ko-KR" smtClean="0">
                <a:ea typeface="굴림" pitchFamily="34" charset="-127"/>
              </a:rPr>
              <a:t>Progress So Far (4)</a:t>
            </a:r>
            <a:endParaRPr lang="en-US" altLang="ko-KR" smtClean="0"/>
          </a:p>
        </p:txBody>
      </p:sp>
      <p:sp>
        <p:nvSpPr>
          <p:cNvPr id="20483" name="Content Placeholder 2"/>
          <p:cNvSpPr>
            <a:spLocks noGrp="1"/>
          </p:cNvSpPr>
          <p:nvPr>
            <p:ph idx="1"/>
          </p:nvPr>
        </p:nvSpPr>
        <p:spPr/>
        <p:txBody>
          <a:bodyPr/>
          <a:lstStyle/>
          <a:p>
            <a:r>
              <a:rPr lang="en-US" altLang="ko-KR" smtClean="0"/>
              <a:t>July, 2010</a:t>
            </a:r>
          </a:p>
          <a:p>
            <a:pPr lvl="1"/>
            <a:r>
              <a:rPr lang="en-US" altLang="ko-KR" smtClean="0">
                <a:ea typeface="굴림" pitchFamily="34" charset="-127"/>
              </a:rPr>
              <a:t>Discussion</a:t>
            </a:r>
          </a:p>
          <a:p>
            <a:pPr lvl="2"/>
            <a:r>
              <a:rPr lang="en-US" altLang="ko-KR" smtClean="0">
                <a:ea typeface="굴림" pitchFamily="34" charset="-127"/>
              </a:rPr>
              <a:t>3GPP IWLAN and SRVCC</a:t>
            </a:r>
          </a:p>
          <a:p>
            <a:pPr marL="1781175" lvl="3"/>
            <a:r>
              <a:rPr lang="en-US" altLang="ko-KR" sz="1800" smtClean="0">
                <a:latin typeface="Times" charset="0"/>
                <a:ea typeface="굴림" pitchFamily="34" charset="-127"/>
              </a:rPr>
              <a:t>21-10-135-00-srho</a:t>
            </a:r>
          </a:p>
          <a:p>
            <a:pPr lvl="2"/>
            <a:r>
              <a:rPr lang="en-US" altLang="ko-KR" smtClean="0">
                <a:ea typeface="굴림" pitchFamily="34" charset="-127"/>
              </a:rPr>
              <a:t>SRHO Procedures</a:t>
            </a:r>
          </a:p>
          <a:p>
            <a:pPr marL="1781175" lvl="3"/>
            <a:r>
              <a:rPr lang="en-US" altLang="ko-KR" sz="1800" smtClean="0">
                <a:latin typeface="Times" charset="0"/>
                <a:ea typeface="굴림" pitchFamily="34" charset="-127"/>
              </a:rPr>
              <a:t>21-10-114-03-srho</a:t>
            </a:r>
          </a:p>
          <a:p>
            <a:pPr lvl="2"/>
            <a:r>
              <a:rPr lang="en-US" altLang="ko-KR" smtClean="0">
                <a:ea typeface="굴림" pitchFamily="34" charset="-127"/>
              </a:rPr>
              <a:t> IEs a CS applicability for WMF SRHO</a:t>
            </a:r>
          </a:p>
          <a:p>
            <a:pPr marL="1781175" lvl="3"/>
            <a:r>
              <a:rPr lang="en-US" altLang="ko-KR" sz="1800" smtClean="0">
                <a:latin typeface="Rotis Sans Serif for Nokia" pitchFamily="34" charset="0"/>
                <a:ea typeface="굴림" pitchFamily="34" charset="-127"/>
              </a:rPr>
              <a:t>21-10-128-00-srho</a:t>
            </a:r>
          </a:p>
          <a:p>
            <a:pPr lvl="2"/>
            <a:r>
              <a:rPr lang="en-US" altLang="ko-KR" smtClean="0">
                <a:ea typeface="굴림" pitchFamily="34" charset="-127"/>
              </a:rPr>
              <a:t>Amendment for WMF SRHO (Proposal)</a:t>
            </a:r>
          </a:p>
          <a:p>
            <a:pPr marL="1781175" lvl="3"/>
            <a:r>
              <a:rPr lang="en-US" altLang="ko-KR" sz="1800" smtClean="0">
                <a:latin typeface="Times" charset="0"/>
                <a:ea typeface="굴림" pitchFamily="34" charset="-127"/>
              </a:rPr>
              <a:t>21-10-131-02-srho</a:t>
            </a:r>
          </a:p>
          <a:p>
            <a:pPr lvl="1"/>
            <a:r>
              <a:rPr lang="en-US" altLang="ko-KR" smtClean="0">
                <a:ea typeface="굴림" pitchFamily="34" charset="-127"/>
              </a:rPr>
              <a:t>Motion</a:t>
            </a:r>
          </a:p>
          <a:p>
            <a:pPr lvl="2"/>
            <a:r>
              <a:rPr lang="en-US" altLang="ko-KR" smtClean="0">
                <a:ea typeface="굴림" pitchFamily="34" charset="-127"/>
              </a:rPr>
              <a:t>21-10-131-02-srho was incorporated into the TGc Framework Document</a:t>
            </a:r>
          </a:p>
          <a:p>
            <a:pPr lvl="1"/>
            <a:r>
              <a:rPr lang="en-US" altLang="ko-KR" smtClean="0">
                <a:ea typeface="굴림" pitchFamily="34" charset="-127"/>
              </a:rPr>
              <a:t>Technical Editor appointment</a:t>
            </a:r>
          </a:p>
          <a:p>
            <a:pPr lvl="2"/>
            <a:r>
              <a:rPr lang="en-US" altLang="ko-KR" smtClean="0">
                <a:ea typeface="굴림" pitchFamily="34" charset="-127"/>
              </a:rPr>
              <a:t> Dapeng Liu (China Mobile)</a:t>
            </a:r>
          </a:p>
          <a:p>
            <a:pPr lvl="1"/>
            <a:r>
              <a:rPr lang="en-US" altLang="ko-KR" smtClean="0">
                <a:ea typeface="굴림" pitchFamily="34" charset="-127"/>
              </a:rPr>
              <a:t>Conference Calls</a:t>
            </a:r>
          </a:p>
          <a:p>
            <a:pPr lvl="2"/>
            <a:r>
              <a:rPr lang="en-US" altLang="ko-KR" smtClean="0">
                <a:ea typeface="굴림" pitchFamily="34" charset="-127"/>
              </a:rPr>
              <a:t>July 22nd          21:30 ET</a:t>
            </a:r>
          </a:p>
          <a:p>
            <a:pPr lvl="2"/>
            <a:r>
              <a:rPr lang="en-US" altLang="ko-KR" smtClean="0">
                <a:ea typeface="굴림" pitchFamily="34" charset="-127"/>
              </a:rPr>
              <a:t>August 10th      21:30 ET</a:t>
            </a:r>
          </a:p>
          <a:p>
            <a:pPr lvl="1"/>
            <a:endParaRPr lang="en-US" altLang="ko-KR" smtClean="0"/>
          </a:p>
        </p:txBody>
      </p:sp>
      <p:sp>
        <p:nvSpPr>
          <p:cNvPr id="20484" name="Footer Placeholder 3"/>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20485" name="Slide Number Placeholder 4"/>
          <p:cNvSpPr>
            <a:spLocks noGrp="1"/>
          </p:cNvSpPr>
          <p:nvPr>
            <p:ph type="sldNum" sz="quarter" idx="11"/>
          </p:nvPr>
        </p:nvSpPr>
        <p:spPr>
          <a:noFill/>
        </p:spPr>
        <p:txBody>
          <a:bodyPr/>
          <a:lstStyle/>
          <a:p>
            <a:fld id="{3481432C-B3DC-48B4-9413-7FB63FD3F70F}" type="slidenum">
              <a:rPr lang="ko-KR" altLang="en-US" smtClean="0">
                <a:ea typeface="굴림" pitchFamily="34" charset="-127"/>
              </a:rPr>
              <a:pPr/>
              <a:t>15</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ko-KR" smtClean="0">
                <a:ea typeface="굴림" pitchFamily="34" charset="-127"/>
              </a:rPr>
              <a:t>Progress So Far (5)</a:t>
            </a:r>
            <a:endParaRPr lang="en-US" altLang="ko-KR" smtClean="0"/>
          </a:p>
        </p:txBody>
      </p:sp>
      <p:sp>
        <p:nvSpPr>
          <p:cNvPr id="21507" name="Content Placeholder 2"/>
          <p:cNvSpPr>
            <a:spLocks noGrp="1"/>
          </p:cNvSpPr>
          <p:nvPr>
            <p:ph idx="1"/>
          </p:nvPr>
        </p:nvSpPr>
        <p:spPr/>
        <p:txBody>
          <a:bodyPr/>
          <a:lstStyle/>
          <a:p>
            <a:r>
              <a:rPr lang="en-US" altLang="ko-KR" smtClean="0"/>
              <a:t>September, 2010</a:t>
            </a:r>
          </a:p>
          <a:p>
            <a:pPr lvl="1"/>
            <a:r>
              <a:rPr lang="en-US" altLang="ko-KR" smtClean="0">
                <a:ea typeface="굴림" pitchFamily="34" charset="-127"/>
              </a:rPr>
              <a:t>SFF Discovery Discussion</a:t>
            </a:r>
          </a:p>
          <a:p>
            <a:pPr lvl="2"/>
            <a:r>
              <a:rPr lang="en-US" altLang="ko-KR" smtClean="0">
                <a:ea typeface="굴림" pitchFamily="34" charset="-127"/>
              </a:rPr>
              <a:t>21-10-0193-00-srho: Hongseok Jeon (ETRI)</a:t>
            </a:r>
          </a:p>
          <a:p>
            <a:pPr lvl="2"/>
            <a:r>
              <a:rPr lang="en-US" altLang="ko-KR" smtClean="0">
                <a:ea typeface="굴림" pitchFamily="34" charset="-127"/>
              </a:rPr>
              <a:t>21-10-0197-00-srho: Anthony Chan (Huawei)</a:t>
            </a:r>
          </a:p>
          <a:p>
            <a:pPr lvl="1"/>
            <a:endParaRPr lang="en-US" altLang="ko-KR" smtClean="0">
              <a:ea typeface="굴림" pitchFamily="34" charset="-127"/>
            </a:endParaRPr>
          </a:p>
          <a:p>
            <a:pPr lvl="1"/>
            <a:r>
              <a:rPr lang="en-US" altLang="ko-KR" smtClean="0">
                <a:ea typeface="굴림" pitchFamily="34" charset="-127"/>
              </a:rPr>
              <a:t>CS Applicability Discussion</a:t>
            </a:r>
          </a:p>
          <a:p>
            <a:pPr lvl="2"/>
            <a:r>
              <a:rPr lang="en-US" altLang="ko-KR" smtClean="0">
                <a:ea typeface="굴림" pitchFamily="34" charset="-127"/>
              </a:rPr>
              <a:t>21-10-0128-01-srho: Junghoon Jee (ETRI)</a:t>
            </a:r>
          </a:p>
          <a:p>
            <a:pPr lvl="1"/>
            <a:endParaRPr lang="en-US" altLang="ko-KR" smtClean="0">
              <a:ea typeface="굴림" pitchFamily="34" charset="-127"/>
            </a:endParaRPr>
          </a:p>
          <a:p>
            <a:pPr lvl="1"/>
            <a:r>
              <a:rPr lang="en-US" altLang="ko-KR" smtClean="0">
                <a:ea typeface="굴림" pitchFamily="34" charset="-127"/>
              </a:rPr>
              <a:t>Conference Calls</a:t>
            </a:r>
          </a:p>
          <a:p>
            <a:pPr lvl="2"/>
            <a:r>
              <a:rPr lang="en-US" altLang="ko-KR" smtClean="0">
                <a:ea typeface="굴림" pitchFamily="34" charset="-127"/>
              </a:rPr>
              <a:t>October 26th   21:30 ET</a:t>
            </a:r>
          </a:p>
          <a:p>
            <a:pPr lvl="1"/>
            <a:endParaRPr lang="en-US" altLang="ko-KR" smtClean="0"/>
          </a:p>
        </p:txBody>
      </p:sp>
      <p:sp>
        <p:nvSpPr>
          <p:cNvPr id="21508" name="Footer Placeholder 3"/>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21509" name="Slide Number Placeholder 4"/>
          <p:cNvSpPr>
            <a:spLocks noGrp="1"/>
          </p:cNvSpPr>
          <p:nvPr>
            <p:ph type="sldNum" sz="quarter" idx="11"/>
          </p:nvPr>
        </p:nvSpPr>
        <p:spPr>
          <a:noFill/>
        </p:spPr>
        <p:txBody>
          <a:bodyPr/>
          <a:lstStyle/>
          <a:p>
            <a:fld id="{38A5F390-F112-4CDD-A43C-B1BDDBB85D29}" type="slidenum">
              <a:rPr lang="ko-KR" altLang="en-US" smtClean="0">
                <a:ea typeface="굴림" pitchFamily="34" charset="-127"/>
              </a:rPr>
              <a:pPr/>
              <a:t>16</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ko-KR" smtClean="0">
                <a:ea typeface="굴림" pitchFamily="34" charset="-127"/>
              </a:rPr>
              <a:t>Progress So Far (6)</a:t>
            </a:r>
            <a:endParaRPr lang="en-US" altLang="ko-KR" smtClean="0"/>
          </a:p>
        </p:txBody>
      </p:sp>
      <p:sp>
        <p:nvSpPr>
          <p:cNvPr id="22531" name="Content Placeholder 2"/>
          <p:cNvSpPr>
            <a:spLocks noGrp="1"/>
          </p:cNvSpPr>
          <p:nvPr>
            <p:ph idx="1"/>
          </p:nvPr>
        </p:nvSpPr>
        <p:spPr/>
        <p:txBody>
          <a:bodyPr/>
          <a:lstStyle/>
          <a:p>
            <a:r>
              <a:rPr lang="en-US" altLang="ko-KR" smtClean="0"/>
              <a:t>December, 2010</a:t>
            </a:r>
          </a:p>
          <a:p>
            <a:pPr lvl="1"/>
            <a:r>
              <a:rPr lang="en-US" altLang="ko-KR" sz="2800" smtClean="0">
                <a:ea typeface="굴림" pitchFamily="34" charset="-127"/>
              </a:rPr>
              <a:t>MIH Implementation and Deployment</a:t>
            </a:r>
          </a:p>
          <a:p>
            <a:pPr marL="1219200" lvl="2" indent="-280988">
              <a:spcBef>
                <a:spcPct val="40000"/>
              </a:spcBef>
            </a:pPr>
            <a:r>
              <a:rPr lang="en-US" altLang="ko-KR" sz="1400" smtClean="0">
                <a:ea typeface="굴림" pitchFamily="34" charset="-127"/>
              </a:rPr>
              <a:t>21-10-0224-01-srho: il-Kwon Cho (NIA)</a:t>
            </a:r>
          </a:p>
          <a:p>
            <a:pPr lvl="1"/>
            <a:r>
              <a:rPr lang="en-US" altLang="ko-KR" sz="2800" smtClean="0">
                <a:ea typeface="굴림" pitchFamily="34" charset="-127"/>
              </a:rPr>
              <a:t>Inter-RAT ND&amp;S Standardization Status</a:t>
            </a:r>
          </a:p>
          <a:p>
            <a:pPr marL="1219200" lvl="2" indent="-280988">
              <a:spcBef>
                <a:spcPct val="40000"/>
              </a:spcBef>
            </a:pPr>
            <a:r>
              <a:rPr lang="en-US" altLang="ko-KR" sz="1400" smtClean="0">
                <a:ea typeface="굴림" pitchFamily="34" charset="-127"/>
              </a:rPr>
              <a:t>21-10-0221-00-srho: Junghoon Jee (ETRI)</a:t>
            </a:r>
          </a:p>
          <a:p>
            <a:pPr lvl="1"/>
            <a:r>
              <a:rPr lang="en-US" altLang="ko-KR" sz="2800" smtClean="0">
                <a:ea typeface="굴림" pitchFamily="34" charset="-127"/>
              </a:rPr>
              <a:t>Proposal Discussion</a:t>
            </a:r>
          </a:p>
          <a:p>
            <a:pPr marL="1219200" lvl="2" indent="-280988">
              <a:spcBef>
                <a:spcPct val="40000"/>
              </a:spcBef>
            </a:pPr>
            <a:r>
              <a:rPr lang="en-US" altLang="ko-KR" sz="1400" smtClean="0">
                <a:ea typeface="굴림" pitchFamily="34" charset="-127"/>
              </a:rPr>
              <a:t>21-10-0228-01-srho: Dapeng Liu (China Mobile)</a:t>
            </a:r>
          </a:p>
          <a:p>
            <a:pPr marL="1219200" lvl="2" indent="-280988">
              <a:spcBef>
                <a:spcPct val="40000"/>
              </a:spcBef>
            </a:pPr>
            <a:r>
              <a:rPr lang="en-US" altLang="ko-KR" sz="1400" smtClean="0">
                <a:ea typeface="굴림" pitchFamily="34" charset="-127"/>
              </a:rPr>
              <a:t>21-10-0215-00-srho: Kim Chang (Huawei)</a:t>
            </a:r>
          </a:p>
          <a:p>
            <a:pPr marL="1219200" lvl="2" indent="-280988">
              <a:spcBef>
                <a:spcPct val="40000"/>
              </a:spcBef>
            </a:pPr>
            <a:r>
              <a:rPr lang="en-US" altLang="ko-KR" sz="1400" smtClean="0">
                <a:ea typeface="굴림" pitchFamily="34" charset="-127"/>
              </a:rPr>
              <a:t>21-10-0225-00-srho: Hongseok Jeon (ETRI)</a:t>
            </a:r>
          </a:p>
          <a:p>
            <a:pPr lvl="1"/>
            <a:r>
              <a:rPr lang="en-US" altLang="ko-KR" sz="2800" smtClean="0">
                <a:ea typeface="굴림" pitchFamily="34" charset="-127"/>
              </a:rPr>
              <a:t>Conference Calls</a:t>
            </a:r>
          </a:p>
          <a:p>
            <a:pPr marL="1219200" lvl="2" indent="-280988">
              <a:spcBef>
                <a:spcPct val="40000"/>
              </a:spcBef>
            </a:pPr>
            <a:r>
              <a:rPr lang="en-US" altLang="ko-KR" sz="1400" smtClean="0">
                <a:ea typeface="굴림" pitchFamily="34" charset="-127"/>
              </a:rPr>
              <a:t>January 4th, 2011 8:00 ET</a:t>
            </a:r>
          </a:p>
          <a:p>
            <a:pPr marL="1219200" lvl="2" indent="-280988"/>
            <a:endParaRPr lang="en-US" altLang="ko-KR" smtClean="0"/>
          </a:p>
        </p:txBody>
      </p:sp>
      <p:sp>
        <p:nvSpPr>
          <p:cNvPr id="22532" name="Footer Placeholder 3"/>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22533" name="Slide Number Placeholder 4"/>
          <p:cNvSpPr>
            <a:spLocks noGrp="1"/>
          </p:cNvSpPr>
          <p:nvPr>
            <p:ph type="sldNum" sz="quarter" idx="11"/>
          </p:nvPr>
        </p:nvSpPr>
        <p:spPr>
          <a:noFill/>
        </p:spPr>
        <p:txBody>
          <a:bodyPr/>
          <a:lstStyle/>
          <a:p>
            <a:fld id="{2B4132FD-4978-4634-8A50-96B9360BA9C0}" type="slidenum">
              <a:rPr lang="ko-KR" altLang="en-US" smtClean="0">
                <a:ea typeface="굴림" pitchFamily="34" charset="-127"/>
              </a:rPr>
              <a:pPr/>
              <a:t>17</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ko-KR" smtClean="0"/>
              <a:t>Progress So Far (7)</a:t>
            </a:r>
            <a:endParaRPr lang="en-US" altLang="ko-KR" smtClean="0"/>
          </a:p>
        </p:txBody>
      </p:sp>
      <p:sp>
        <p:nvSpPr>
          <p:cNvPr id="23555" name="Content Placeholder 2"/>
          <p:cNvSpPr>
            <a:spLocks noGrp="1"/>
          </p:cNvSpPr>
          <p:nvPr>
            <p:ph idx="1"/>
          </p:nvPr>
        </p:nvSpPr>
        <p:spPr/>
        <p:txBody>
          <a:bodyPr/>
          <a:lstStyle/>
          <a:p>
            <a:r>
              <a:rPr lang="en-US" altLang="ko-KR" dirty="0" smtClean="0"/>
              <a:t>January, 2011</a:t>
            </a:r>
          </a:p>
          <a:p>
            <a:pPr lvl="1"/>
            <a:r>
              <a:rPr lang="en-US" altLang="ko-KR" dirty="0" smtClean="0"/>
              <a:t>Proposal Discussion</a:t>
            </a:r>
          </a:p>
          <a:p>
            <a:pPr lvl="2"/>
            <a:r>
              <a:rPr lang="en-US" altLang="ko-KR" dirty="0" smtClean="0"/>
              <a:t>21-11-0010-04</a:t>
            </a:r>
          </a:p>
          <a:p>
            <a:pPr lvl="2"/>
            <a:r>
              <a:rPr lang="en-US" altLang="ko-KR" dirty="0" smtClean="0"/>
              <a:t>21-11-0010-05</a:t>
            </a:r>
          </a:p>
          <a:p>
            <a:pPr lvl="2"/>
            <a:r>
              <a:rPr lang="en-US" altLang="ko-KR" dirty="0" smtClean="0"/>
              <a:t>Result: 21-11-0010-06-srho</a:t>
            </a:r>
          </a:p>
          <a:p>
            <a:r>
              <a:rPr lang="en-US" altLang="ko-KR" dirty="0" smtClean="0"/>
              <a:t>March, 2011</a:t>
            </a:r>
          </a:p>
          <a:p>
            <a:pPr lvl="1"/>
            <a:r>
              <a:rPr lang="en-US" altLang="ko-KR" dirty="0" smtClean="0"/>
              <a:t>Proposal Discussion</a:t>
            </a:r>
          </a:p>
          <a:p>
            <a:pPr lvl="2"/>
            <a:r>
              <a:rPr lang="en-US" altLang="ko-KR" dirty="0" smtClean="0"/>
              <a:t>21-11-0036-01-srho</a:t>
            </a:r>
          </a:p>
          <a:p>
            <a:pPr lvl="2"/>
            <a:endParaRPr lang="en-US" altLang="ko-KR" dirty="0" smtClean="0"/>
          </a:p>
        </p:txBody>
      </p:sp>
      <p:sp>
        <p:nvSpPr>
          <p:cNvPr id="23556" name="Footer Placeholder 3"/>
          <p:cNvSpPr>
            <a:spLocks noGrp="1"/>
          </p:cNvSpPr>
          <p:nvPr>
            <p:ph type="ftr" sz="quarter" idx="10"/>
          </p:nvPr>
        </p:nvSpPr>
        <p:spPr>
          <a:xfrm>
            <a:off x="381000" y="6400800"/>
            <a:ext cx="1981200" cy="290513"/>
          </a:xfrm>
        </p:spPr>
        <p:txBody>
          <a:bodyPr/>
          <a:lstStyle/>
          <a:p>
            <a:r>
              <a:rPr lang="en-US" altLang="ko-KR" smtClean="0"/>
              <a:t>21-12-0015-02-srho</a:t>
            </a:r>
            <a:endParaRPr lang="en-US" altLang="ko-KR"/>
          </a:p>
        </p:txBody>
      </p:sp>
      <p:sp>
        <p:nvSpPr>
          <p:cNvPr id="23557" name="Slide Number Placeholder 4"/>
          <p:cNvSpPr>
            <a:spLocks noGrp="1"/>
          </p:cNvSpPr>
          <p:nvPr>
            <p:ph type="sldNum" sz="quarter" idx="11"/>
          </p:nvPr>
        </p:nvSpPr>
        <p:spPr/>
        <p:txBody>
          <a:bodyPr/>
          <a:lstStyle/>
          <a:p>
            <a:fld id="{766762AC-2042-457C-A861-0DF2FE2D5E89}" type="slidenum">
              <a:rPr lang="ko-KR" altLang="en-US" smtClean="0"/>
              <a:pPr/>
              <a:t>18</a:t>
            </a:fld>
            <a:endParaRPr lang="en-US" altLang="ko-KR"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ko-KR" smtClean="0">
                <a:ea typeface="굴림" pitchFamily="34" charset="-127"/>
              </a:rPr>
              <a:t>Progress So Far (8)</a:t>
            </a:r>
            <a:endParaRPr lang="en-US" altLang="ko-KR" smtClean="0"/>
          </a:p>
        </p:txBody>
      </p:sp>
      <p:sp>
        <p:nvSpPr>
          <p:cNvPr id="24579" name="Content Placeholder 2"/>
          <p:cNvSpPr>
            <a:spLocks noGrp="1"/>
          </p:cNvSpPr>
          <p:nvPr>
            <p:ph idx="1"/>
          </p:nvPr>
        </p:nvSpPr>
        <p:spPr/>
        <p:txBody>
          <a:bodyPr/>
          <a:lstStyle/>
          <a:p>
            <a:pPr>
              <a:defRPr/>
            </a:pPr>
            <a:r>
              <a:rPr lang="en-US" altLang="ko-KR" sz="2800" dirty="0" smtClean="0"/>
              <a:t>May, 2011</a:t>
            </a:r>
          </a:p>
          <a:p>
            <a:pPr lvl="1">
              <a:defRPr/>
            </a:pPr>
            <a:r>
              <a:rPr lang="en-US" altLang="ko-KR" dirty="0" smtClean="0"/>
              <a:t>Consensus on the proposal, </a:t>
            </a:r>
            <a:r>
              <a:rPr lang="en-US" altLang="ja-JP" dirty="0" smtClean="0"/>
              <a:t>21-11-0073-03-srho</a:t>
            </a:r>
          </a:p>
          <a:p>
            <a:pPr lvl="1">
              <a:defRPr/>
            </a:pPr>
            <a:r>
              <a:rPr lang="en-US" altLang="ko-KR" dirty="0" smtClean="0"/>
              <a:t>IEEE 802.21c TG Draft Spec: </a:t>
            </a:r>
            <a:r>
              <a:rPr lang="en-US" altLang="ja-JP" dirty="0" smtClean="0"/>
              <a:t>21-11-0073-03-srho</a:t>
            </a:r>
          </a:p>
          <a:p>
            <a:pPr lvl="2">
              <a:defRPr/>
            </a:pPr>
            <a:r>
              <a:rPr lang="en-US" altLang="ja-JP" sz="2000" b="1" dirty="0" smtClean="0">
                <a:solidFill>
                  <a:schemeClr val="accent1">
                    <a:lumMod val="50000"/>
                  </a:schemeClr>
                </a:solidFill>
              </a:rPr>
              <a:t>Overall Architecture</a:t>
            </a:r>
            <a:endParaRPr lang="en-US" altLang="ja-JP" dirty="0"/>
          </a:p>
          <a:p>
            <a:pPr>
              <a:defRPr/>
            </a:pPr>
            <a:r>
              <a:rPr lang="en-US" altLang="ko-KR" sz="2800" dirty="0" smtClean="0"/>
              <a:t>July, 2011</a:t>
            </a:r>
          </a:p>
          <a:p>
            <a:pPr lvl="1">
              <a:defRPr/>
            </a:pPr>
            <a:r>
              <a:rPr lang="en-US" altLang="ko-KR" dirty="0" smtClean="0"/>
              <a:t>Consensus on the proposal, </a:t>
            </a:r>
            <a:r>
              <a:rPr lang="en-US" altLang="ja-JP" dirty="0" smtClean="0"/>
              <a:t>21-11-0133-00-srho-tgc-proposal-charles-perkins</a:t>
            </a:r>
          </a:p>
          <a:p>
            <a:pPr lvl="1">
              <a:defRPr/>
            </a:pPr>
            <a:r>
              <a:rPr lang="en-US" altLang="ko-KR" dirty="0" smtClean="0"/>
              <a:t>IEEE 802.21c TG Draft Spec: </a:t>
            </a:r>
            <a:r>
              <a:rPr lang="en-US" altLang="ja-JP" dirty="0" smtClean="0"/>
              <a:t>21-11-0133-00-srho-tgc-proposal-charles-perkins</a:t>
            </a:r>
          </a:p>
          <a:p>
            <a:pPr lvl="2">
              <a:defRPr/>
            </a:pPr>
            <a:r>
              <a:rPr lang="en-US" altLang="ja-JP" sz="2000" b="1" dirty="0">
                <a:solidFill>
                  <a:schemeClr val="accent1">
                    <a:lumMod val="50000"/>
                  </a:schemeClr>
                </a:solidFill>
              </a:rPr>
              <a:t>SFF based Handovers</a:t>
            </a:r>
          </a:p>
          <a:p>
            <a:pPr>
              <a:defRPr/>
            </a:pPr>
            <a:r>
              <a:rPr lang="en-US" altLang="ja-JP" sz="2800" dirty="0" smtClean="0"/>
              <a:t>September, 2011</a:t>
            </a:r>
          </a:p>
          <a:p>
            <a:pPr lvl="1">
              <a:defRPr/>
            </a:pPr>
            <a:r>
              <a:rPr lang="en-US" altLang="ko-KR" dirty="0" smtClean="0"/>
              <a:t>Consensus on the proposal, </a:t>
            </a:r>
            <a:r>
              <a:rPr lang="en-US" altLang="ja-JP" dirty="0" smtClean="0"/>
              <a:t>21-11-0155-04-srho</a:t>
            </a:r>
          </a:p>
          <a:p>
            <a:pPr lvl="2">
              <a:defRPr/>
            </a:pPr>
            <a:r>
              <a:rPr lang="en-US" altLang="ja-JP" sz="2000" b="1" dirty="0" smtClean="0">
                <a:solidFill>
                  <a:schemeClr val="accent1">
                    <a:lumMod val="50000"/>
                  </a:schemeClr>
                </a:solidFill>
              </a:rPr>
              <a:t>Reference Models, Transport Mechanisms</a:t>
            </a:r>
            <a:endParaRPr lang="en-US" altLang="ja-JP" sz="2000" b="1" dirty="0">
              <a:solidFill>
                <a:schemeClr val="accent1">
                  <a:lumMod val="50000"/>
                </a:schemeClr>
              </a:solidFill>
            </a:endParaRPr>
          </a:p>
          <a:p>
            <a:pPr lvl="1">
              <a:defRPr/>
            </a:pPr>
            <a:r>
              <a:rPr lang="en-US" altLang="ko-KR" dirty="0" smtClean="0"/>
              <a:t>Current IEEE 802.21c TG Draft Spec: </a:t>
            </a:r>
            <a:r>
              <a:rPr lang="en-US" altLang="ja-JP" dirty="0" smtClean="0"/>
              <a:t>21-11-0155-04-srho</a:t>
            </a:r>
          </a:p>
          <a:p>
            <a:pPr lvl="2">
              <a:defRPr/>
            </a:pPr>
            <a:endParaRPr lang="en-US" altLang="ja-JP" dirty="0" smtClean="0"/>
          </a:p>
          <a:p>
            <a:pPr lvl="1">
              <a:defRPr/>
            </a:pPr>
            <a:endParaRPr lang="en-US" altLang="ja-JP" dirty="0" smtClean="0"/>
          </a:p>
          <a:p>
            <a:pPr marL="471487" lvl="1" indent="0">
              <a:buFontTx/>
              <a:buNone/>
              <a:defRPr/>
            </a:pPr>
            <a:endParaRPr lang="en-US" altLang="ja-JP" dirty="0" smtClean="0"/>
          </a:p>
          <a:p>
            <a:pPr lvl="1">
              <a:defRPr/>
            </a:pPr>
            <a:endParaRPr lang="en-US" altLang="ko-KR" sz="2800" dirty="0" smtClean="0"/>
          </a:p>
          <a:p>
            <a:pPr>
              <a:defRPr/>
            </a:pPr>
            <a:endParaRPr lang="en-US" altLang="ko-KR" sz="2600" dirty="0" smtClean="0">
              <a:ea typeface="굴림" pitchFamily="50" charset="-127"/>
            </a:endParaRPr>
          </a:p>
          <a:p>
            <a:pPr marL="1219200" lvl="2" indent="-280988">
              <a:defRPr/>
            </a:pPr>
            <a:endParaRPr lang="en-US" altLang="ko-KR" dirty="0" smtClean="0"/>
          </a:p>
        </p:txBody>
      </p:sp>
      <p:sp>
        <p:nvSpPr>
          <p:cNvPr id="24580" name="Footer Placeholder 3"/>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24581" name="Slide Number Placeholder 4"/>
          <p:cNvSpPr>
            <a:spLocks noGrp="1"/>
          </p:cNvSpPr>
          <p:nvPr>
            <p:ph type="sldNum" sz="quarter" idx="11"/>
          </p:nvPr>
        </p:nvSpPr>
        <p:spPr>
          <a:noFill/>
        </p:spPr>
        <p:txBody>
          <a:bodyPr/>
          <a:lstStyle/>
          <a:p>
            <a:fld id="{521061D4-7057-4389-A1C8-3AE0275F6BF0}" type="slidenum">
              <a:rPr lang="ko-KR" altLang="en-US" smtClean="0">
                <a:ea typeface="굴림" pitchFamily="34" charset="-127"/>
              </a:rPr>
              <a:pPr/>
              <a:t>19</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2"/>
          <p:cNvSpPr>
            <a:spLocks noGrp="1"/>
          </p:cNvSpPr>
          <p:nvPr>
            <p:ph type="sldNum" sz="quarter" idx="11"/>
          </p:nvPr>
        </p:nvSpPr>
        <p:spPr>
          <a:noFill/>
        </p:spPr>
        <p:txBody>
          <a:bodyPr/>
          <a:lstStyle/>
          <a:p>
            <a:fld id="{C5E3AC28-8138-489B-BDB0-44D0C9F6A59A}" type="slidenum">
              <a:rPr lang="ko-KR" altLang="en-US" smtClean="0">
                <a:ea typeface="굴림" pitchFamily="34" charset="-127"/>
              </a:rPr>
              <a:pPr/>
              <a:t>2</a:t>
            </a:fld>
            <a:endParaRPr lang="en-US" altLang="ko-KR" smtClean="0">
              <a:ea typeface="굴림" pitchFamily="34" charset="-127"/>
            </a:endParaRPr>
          </a:p>
        </p:txBody>
      </p:sp>
      <p:sp>
        <p:nvSpPr>
          <p:cNvPr id="7171"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9746CDDA-881F-462A-AA88-5BC3C12F3413}" type="slidenum">
              <a:rPr lang="en-US" altLang="ja-JP" sz="1400">
                <a:latin typeface="Times" charset="0"/>
              </a:rPr>
              <a:pPr algn="r" eaLnBrk="0" hangingPunct="0">
                <a:lnSpc>
                  <a:spcPct val="90000"/>
                </a:lnSpc>
              </a:pPr>
              <a:t>2</a:t>
            </a:fld>
            <a:endParaRPr lang="en-US" altLang="ja-JP" sz="1400">
              <a:latin typeface="Times" charset="0"/>
            </a:endParaRPr>
          </a:p>
        </p:txBody>
      </p:sp>
      <p:sp>
        <p:nvSpPr>
          <p:cNvPr id="7172"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cs typeface="Times New Roman" pitchFamily="18" charset="0"/>
              </a:rPr>
              <a:t>IEEE 802.21 presentation release statements</a:t>
            </a:r>
            <a:endParaRPr lang="en-US" altLang="ja-JP" sz="1800">
              <a:latin typeface="Times" charset="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cs typeface="Times New Roman" pitchFamily="18" charset="0"/>
              </a:rPr>
              <a:t>’</a:t>
            </a:r>
            <a:r>
              <a:rPr lang="en-US" altLang="ja-JP" sz="1600">
                <a:latin typeface="Times" charset="0"/>
                <a:cs typeface="Times New Roman" pitchFamily="18" charset="0"/>
              </a:rPr>
              <a:t>s name any IEEE Standards publication even though it may include portions of this contribution; and at the IEEE</a:t>
            </a:r>
            <a:r>
              <a:rPr lang="en-US" altLang="ja-JP" sz="1600">
                <a:cs typeface="Times New Roman" pitchFamily="18" charset="0"/>
              </a:rPr>
              <a:t>’</a:t>
            </a:r>
            <a:r>
              <a:rPr lang="en-US" altLang="ja-JP" sz="1600">
                <a:latin typeface="Times"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cs typeface="Times New Roman" pitchFamily="18" charset="0"/>
              </a:rPr>
              <a:t>The contributor is familiar with IEEE patent policy, as stated in </a:t>
            </a:r>
            <a:r>
              <a:rPr lang="en-US" altLang="ja-JP" sz="1600">
                <a:latin typeface="Times" charset="0"/>
                <a:cs typeface="Times New Roman" pitchFamily="18" charset="0"/>
                <a:hlinkClick r:id="rId3"/>
              </a:rPr>
              <a:t>Section 6 of the IEEE-SA Standards Board bylaws</a:t>
            </a:r>
            <a:r>
              <a:rPr lang="en-US" altLang="ja-JP" sz="1600">
                <a:solidFill>
                  <a:srgbClr val="000099"/>
                </a:solidFill>
                <a:latin typeface="Times" charset="0"/>
                <a:cs typeface="Times New Roman" pitchFamily="18" charset="0"/>
              </a:rPr>
              <a:t> </a:t>
            </a:r>
            <a:r>
              <a:rPr lang="en-US" altLang="ja-JP" sz="1600">
                <a:latin typeface="Times" charset="0"/>
                <a:cs typeface="Times New Roman" pitchFamily="18" charset="0"/>
              </a:rPr>
              <a:t>&lt;</a:t>
            </a:r>
            <a:r>
              <a:rPr lang="en-US" altLang="ja-JP" sz="1600">
                <a:latin typeface="Times" charset="0"/>
                <a:cs typeface="Times New Roman" pitchFamily="18" charset="0"/>
                <a:hlinkClick r:id="rId4"/>
              </a:rPr>
              <a:t>http://standards.ieee.org/guides/bylaws/sect6-7.html#6</a:t>
            </a:r>
            <a:r>
              <a:rPr lang="en-US" altLang="ja-JP" sz="1600">
                <a:latin typeface="Times" charset="0"/>
                <a:cs typeface="Times New Roman" pitchFamily="18" charset="0"/>
              </a:rPr>
              <a:t>&gt; and in </a:t>
            </a:r>
            <a:r>
              <a:rPr lang="en-US" altLang="ja-JP" sz="1600" i="1">
                <a:latin typeface="Times" charset="0"/>
                <a:cs typeface="Times New Roman" pitchFamily="18" charset="0"/>
              </a:rPr>
              <a:t>Understanding Patent Issues During IEEE Standards Development</a:t>
            </a:r>
            <a:r>
              <a:rPr lang="en-US" altLang="ja-JP" sz="1600">
                <a:latin typeface="Times" charset="0"/>
                <a:cs typeface="Times New Roman" pitchFamily="18" charset="0"/>
              </a:rPr>
              <a:t> </a:t>
            </a:r>
            <a:r>
              <a:rPr lang="en-US" altLang="ja-JP" sz="1600">
                <a:latin typeface="Times" charset="0"/>
                <a:cs typeface="Times New Roman" pitchFamily="18" charset="0"/>
                <a:hlinkClick r:id="rId5"/>
              </a:rPr>
              <a:t>http://standards.ieee.org/board/pat/faq.pdf</a:t>
            </a:r>
            <a:r>
              <a:rPr lang="en-US" altLang="ja-JP" sz="1600">
                <a:latin typeface="Times" charset="0"/>
                <a:cs typeface="Times New Roman" pitchFamily="18" charset="0"/>
              </a:rPr>
              <a:t>&gt;</a:t>
            </a:r>
            <a:r>
              <a:rPr lang="en-US" altLang="ja-JP" sz="1600">
                <a:cs typeface="Times New Roman" pitchFamily="18" charset="0"/>
              </a:rPr>
              <a:t> </a:t>
            </a:r>
            <a:endParaRPr lang="en-US" altLang="ja-JP" sz="1600">
              <a:latin typeface="Times" charset="0"/>
            </a:endParaRPr>
          </a:p>
        </p:txBody>
      </p:sp>
      <p:sp>
        <p:nvSpPr>
          <p:cNvPr id="7173" name="Footer Placeholder 5"/>
          <p:cNvSpPr>
            <a:spLocks noGrp="1"/>
          </p:cNvSpPr>
          <p:nvPr>
            <p:ph type="ftr" sz="quarter" idx="10"/>
          </p:nvPr>
        </p:nvSpPr>
        <p:spPr>
          <a:noFill/>
        </p:spPr>
        <p:txBody>
          <a:bodyPr/>
          <a:lstStyle/>
          <a:p>
            <a:r>
              <a:rPr lang="en-US" altLang="ko-KR">
                <a:ea typeface="굴림" pitchFamily="34" charset="-127"/>
              </a:rPr>
              <a:t>21-12-0015-02-srho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ko-KR" smtClean="0">
                <a:ea typeface="굴림" pitchFamily="34" charset="-127"/>
              </a:rPr>
              <a:t>Progress So Far (9)</a:t>
            </a:r>
            <a:endParaRPr lang="en-US" altLang="ko-KR" smtClean="0"/>
          </a:p>
        </p:txBody>
      </p:sp>
      <p:sp>
        <p:nvSpPr>
          <p:cNvPr id="24579" name="Content Placeholder 2"/>
          <p:cNvSpPr>
            <a:spLocks noGrp="1"/>
          </p:cNvSpPr>
          <p:nvPr>
            <p:ph idx="1"/>
          </p:nvPr>
        </p:nvSpPr>
        <p:spPr/>
        <p:txBody>
          <a:bodyPr>
            <a:normAutofit fontScale="92500"/>
          </a:bodyPr>
          <a:lstStyle/>
          <a:p>
            <a:pPr>
              <a:defRPr/>
            </a:pPr>
            <a:r>
              <a:rPr lang="en-US" altLang="ko-KR" sz="2800" dirty="0" smtClean="0"/>
              <a:t>November, 2011</a:t>
            </a:r>
          </a:p>
          <a:p>
            <a:pPr lvl="1">
              <a:defRPr/>
            </a:pPr>
            <a:r>
              <a:rPr lang="en-US" altLang="ko-KR" dirty="0" smtClean="0"/>
              <a:t>Consensus on the proposal, </a:t>
            </a:r>
            <a:r>
              <a:rPr lang="en-US" altLang="ja-JP" dirty="0"/>
              <a:t>21-11-0188-00-srho</a:t>
            </a:r>
          </a:p>
          <a:p>
            <a:pPr lvl="1">
              <a:defRPr/>
            </a:pPr>
            <a:r>
              <a:rPr lang="en-US" altLang="ko-KR" dirty="0" smtClean="0"/>
              <a:t>IEEE 802.21c TG Draft Spec: </a:t>
            </a:r>
            <a:r>
              <a:rPr lang="en-US" altLang="ja-JP" b="1" dirty="0">
                <a:solidFill>
                  <a:schemeClr val="accent1">
                    <a:lumMod val="50000"/>
                  </a:schemeClr>
                </a:solidFill>
              </a:rPr>
              <a:t>21-11-0188-00-srho</a:t>
            </a:r>
          </a:p>
          <a:p>
            <a:pPr>
              <a:defRPr/>
            </a:pPr>
            <a:r>
              <a:rPr lang="en-US" altLang="ko-KR" sz="2800" dirty="0" smtClean="0"/>
              <a:t>January</a:t>
            </a:r>
            <a:r>
              <a:rPr lang="en-US" altLang="ko-KR" sz="2800" dirty="0" smtClean="0"/>
              <a:t>, 2012</a:t>
            </a:r>
            <a:endParaRPr lang="en-US" altLang="ko-KR" sz="2800" dirty="0"/>
          </a:p>
          <a:p>
            <a:pPr lvl="1">
              <a:defRPr/>
            </a:pPr>
            <a:r>
              <a:rPr lang="en-US" altLang="ko-KR" dirty="0"/>
              <a:t>Consensus on the proposal, </a:t>
            </a:r>
            <a:r>
              <a:rPr lang="en-US" altLang="ja-JP" dirty="0"/>
              <a:t>21-12-0004-01-srho</a:t>
            </a:r>
          </a:p>
          <a:p>
            <a:pPr lvl="1">
              <a:defRPr/>
            </a:pPr>
            <a:r>
              <a:rPr lang="en-US" altLang="ko-KR" dirty="0" smtClean="0"/>
              <a:t>IEEE </a:t>
            </a:r>
            <a:r>
              <a:rPr lang="en-US" altLang="ko-KR" dirty="0"/>
              <a:t>802.21c TG Draft Spec: </a:t>
            </a:r>
            <a:r>
              <a:rPr lang="en-US" altLang="ko-KR" b="1" dirty="0" smtClean="0">
                <a:solidFill>
                  <a:schemeClr val="accent1">
                    <a:lumMod val="50000"/>
                  </a:schemeClr>
                </a:solidFill>
              </a:rPr>
              <a:t>21-12-0004-01-srho</a:t>
            </a:r>
            <a:endParaRPr lang="en-US" altLang="ja-JP" dirty="0" smtClean="0"/>
          </a:p>
          <a:p>
            <a:pPr>
              <a:defRPr/>
            </a:pPr>
            <a:r>
              <a:rPr lang="en-US" altLang="ko-KR" sz="2800" dirty="0" smtClean="0"/>
              <a:t>March, </a:t>
            </a:r>
            <a:r>
              <a:rPr lang="en-US" altLang="ko-KR" sz="2800" dirty="0" smtClean="0"/>
              <a:t>2012</a:t>
            </a:r>
          </a:p>
          <a:p>
            <a:pPr lvl="1">
              <a:defRPr/>
            </a:pPr>
            <a:r>
              <a:rPr lang="en-US" altLang="ko-KR" dirty="0" smtClean="0"/>
              <a:t>Proposal discussion</a:t>
            </a:r>
          </a:p>
          <a:p>
            <a:pPr lvl="2">
              <a:defRPr/>
            </a:pPr>
            <a:r>
              <a:rPr lang="en-US" altLang="ja-JP" dirty="0" smtClean="0"/>
              <a:t>21-12-0020-01-srho-secure-key-distribution.doc</a:t>
            </a:r>
          </a:p>
          <a:p>
            <a:pPr lvl="2">
              <a:defRPr/>
            </a:pPr>
            <a:r>
              <a:rPr lang="en-US" altLang="ja-JP" dirty="0" smtClean="0"/>
              <a:t>21-12-0036-01-0000</a:t>
            </a:r>
          </a:p>
          <a:p>
            <a:pPr lvl="2">
              <a:defRPr/>
            </a:pPr>
            <a:r>
              <a:rPr lang="en-US" altLang="ja-JP" dirty="0" smtClean="0"/>
              <a:t>21-12-0038-01-srho</a:t>
            </a:r>
            <a:endParaRPr lang="en-US" altLang="ja-JP" dirty="0" smtClean="0"/>
          </a:p>
          <a:p>
            <a:pPr lvl="1">
              <a:defRPr/>
            </a:pPr>
            <a:endParaRPr lang="en-US" altLang="ja-JP" dirty="0" smtClean="0"/>
          </a:p>
          <a:p>
            <a:pPr lvl="1">
              <a:defRPr/>
            </a:pPr>
            <a:endParaRPr lang="en-US" altLang="ja-JP" dirty="0" smtClean="0"/>
          </a:p>
          <a:p>
            <a:pPr marL="471487" lvl="1" indent="0">
              <a:buFontTx/>
              <a:buNone/>
              <a:defRPr/>
            </a:pPr>
            <a:endParaRPr lang="en-US" altLang="ja-JP" b="1" dirty="0" smtClean="0"/>
          </a:p>
          <a:p>
            <a:pPr lvl="1">
              <a:defRPr/>
            </a:pPr>
            <a:endParaRPr lang="en-US" altLang="ja-JP" dirty="0" smtClean="0"/>
          </a:p>
          <a:p>
            <a:pPr marL="471487" lvl="1" indent="0">
              <a:buFontTx/>
              <a:buNone/>
              <a:defRPr/>
            </a:pPr>
            <a:endParaRPr lang="en-US" altLang="ja-JP" dirty="0" smtClean="0"/>
          </a:p>
          <a:p>
            <a:pPr lvl="1">
              <a:defRPr/>
            </a:pPr>
            <a:endParaRPr lang="en-US" altLang="ko-KR" sz="2800" dirty="0" smtClean="0"/>
          </a:p>
          <a:p>
            <a:pPr>
              <a:defRPr/>
            </a:pPr>
            <a:endParaRPr lang="en-US" altLang="ko-KR" sz="2600" dirty="0" smtClean="0">
              <a:ea typeface="굴림" pitchFamily="50" charset="-127"/>
            </a:endParaRPr>
          </a:p>
          <a:p>
            <a:pPr marL="1219200" lvl="2" indent="-280988">
              <a:defRPr/>
            </a:pPr>
            <a:endParaRPr lang="en-US" altLang="ko-KR" dirty="0" smtClean="0"/>
          </a:p>
        </p:txBody>
      </p:sp>
      <p:sp>
        <p:nvSpPr>
          <p:cNvPr id="25604" name="Footer Placeholder 3"/>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25605" name="Slide Number Placeholder 4"/>
          <p:cNvSpPr>
            <a:spLocks noGrp="1"/>
          </p:cNvSpPr>
          <p:nvPr>
            <p:ph type="sldNum" sz="quarter" idx="11"/>
          </p:nvPr>
        </p:nvSpPr>
        <p:spPr>
          <a:noFill/>
        </p:spPr>
        <p:txBody>
          <a:bodyPr/>
          <a:lstStyle/>
          <a:p>
            <a:fld id="{DBDB9AF3-A23C-4D4C-B4DC-DDCB1AFB2D15}" type="slidenum">
              <a:rPr lang="ko-KR" altLang="en-US" smtClean="0">
                <a:ea typeface="굴림" pitchFamily="34" charset="-127"/>
              </a:rPr>
              <a:pPr/>
              <a:t>20</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Title 5"/>
          <p:cNvSpPr>
            <a:spLocks noGrp="1"/>
          </p:cNvSpPr>
          <p:nvPr>
            <p:ph type="title"/>
          </p:nvPr>
        </p:nvSpPr>
        <p:spPr/>
        <p:txBody>
          <a:bodyPr/>
          <a:lstStyle/>
          <a:p>
            <a:r>
              <a:rPr lang="en-US" altLang="ko-KR" smtClean="0"/>
              <a:t>Agenda Item for the week</a:t>
            </a:r>
            <a:endParaRPr lang="en-US" altLang="ko-KR" smtClean="0"/>
          </a:p>
        </p:txBody>
      </p:sp>
      <p:sp>
        <p:nvSpPr>
          <p:cNvPr id="26628" name="Rectangle 8"/>
          <p:cNvSpPr>
            <a:spLocks noGrp="1" noChangeArrowheads="1"/>
          </p:cNvSpPr>
          <p:nvPr>
            <p:ph type="body" idx="1"/>
          </p:nvPr>
        </p:nvSpPr>
        <p:spPr/>
        <p:txBody>
          <a:bodyPr/>
          <a:lstStyle/>
          <a:p>
            <a:r>
              <a:rPr lang="en-US" altLang="ko-KR" smtClean="0"/>
              <a:t>Items to be covered </a:t>
            </a:r>
          </a:p>
          <a:p>
            <a:pPr lvl="1"/>
            <a:r>
              <a:rPr lang="en-US" altLang="ko-KR" smtClean="0"/>
              <a:t>Secure Key distribution</a:t>
            </a:r>
          </a:p>
          <a:p>
            <a:pPr lvl="2"/>
            <a:r>
              <a:rPr lang="en-US" altLang="ko-KR" smtClean="0"/>
              <a:t> </a:t>
            </a:r>
          </a:p>
          <a:p>
            <a:pPr lvl="1"/>
            <a:r>
              <a:rPr lang="en-US" altLang="ko-KR" smtClean="0"/>
              <a:t>Access Information Database Design for 4G</a:t>
            </a:r>
          </a:p>
          <a:p>
            <a:pPr lvl="2"/>
            <a:r>
              <a:rPr lang="en-US" altLang="ko-KR" smtClean="0"/>
              <a:t>Charles E. Perkins (tellabs)</a:t>
            </a:r>
          </a:p>
          <a:p>
            <a:pPr lvl="2"/>
            <a:r>
              <a:rPr lang="en-US" altLang="ko-KR" smtClean="0"/>
              <a:t> </a:t>
            </a:r>
          </a:p>
          <a:p>
            <a:pPr lvl="1"/>
            <a:r>
              <a:rPr lang="en-US" altLang="ko-KR" smtClean="0"/>
              <a:t>IEEE 802.21c Protocol Frame</a:t>
            </a:r>
          </a:p>
          <a:p>
            <a:pPr lvl="2"/>
            <a:r>
              <a:rPr lang="en-US" altLang="ko-KR" smtClean="0"/>
              <a:t>Hyunho Park (ETRI)</a:t>
            </a:r>
          </a:p>
          <a:p>
            <a:pPr lvl="2"/>
            <a:r>
              <a:rPr lang="en-US" altLang="ko-KR" smtClean="0"/>
              <a:t> </a:t>
            </a:r>
          </a:p>
          <a:p>
            <a:r>
              <a:rPr lang="en-US" altLang="ko-KR" smtClean="0"/>
              <a:t>IEEE 802.21c TG sessions</a:t>
            </a:r>
          </a:p>
          <a:p>
            <a:pPr lvl="1"/>
            <a:r>
              <a:rPr lang="en-US" altLang="ko-KR" smtClean="0"/>
              <a:t>Tuesday: AM2, PM2</a:t>
            </a:r>
          </a:p>
          <a:p>
            <a:pPr lvl="1"/>
            <a:r>
              <a:rPr lang="en-US" altLang="ko-KR" smtClean="0"/>
              <a:t>Wednesday AM1</a:t>
            </a:r>
          </a:p>
          <a:p>
            <a:pPr lvl="1"/>
            <a:r>
              <a:rPr lang="en-US" altLang="ko-KR" smtClean="0"/>
              <a:t>Thursday AM1, AM2</a:t>
            </a:r>
            <a:endParaRPr lang="en-US" altLang="ko-KR" dirty="0" smtClean="0"/>
          </a:p>
        </p:txBody>
      </p:sp>
      <p:sp>
        <p:nvSpPr>
          <p:cNvPr id="26627" name="Slide Number Placeholder 4"/>
          <p:cNvSpPr>
            <a:spLocks noGrp="1"/>
          </p:cNvSpPr>
          <p:nvPr>
            <p:ph type="sldNum" sz="quarter" idx="11"/>
          </p:nvPr>
        </p:nvSpPr>
        <p:spPr/>
        <p:txBody>
          <a:bodyPr/>
          <a:lstStyle/>
          <a:p>
            <a:fld id="{CCCDD19D-7751-4736-8E4B-53F072AA90BC}" type="slidenum">
              <a:rPr lang="ko-KR" altLang="en-US" smtClean="0"/>
              <a:pPr/>
              <a:t>21</a:t>
            </a:fld>
            <a:endParaRPr lang="en-US" altLang="ko-KR" smtClean="0"/>
          </a:p>
        </p:txBody>
      </p:sp>
      <p:sp>
        <p:nvSpPr>
          <p:cNvPr id="26626" name="Footer Placeholder 3"/>
          <p:cNvSpPr>
            <a:spLocks noGrp="1"/>
          </p:cNvSpPr>
          <p:nvPr>
            <p:ph type="ftr" sz="quarter" idx="10"/>
          </p:nvPr>
        </p:nvSpPr>
        <p:spPr/>
        <p:txBody>
          <a:bodyPr/>
          <a:lstStyle/>
          <a:p>
            <a:r>
              <a:rPr lang="en-US" altLang="ko-KR" smtClean="0"/>
              <a:t>21-12-0015-02-srho</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1"/>
          <p:cNvSpPr>
            <a:spLocks noGrp="1"/>
          </p:cNvSpPr>
          <p:nvPr>
            <p:ph type="ftr" sz="quarter" idx="10"/>
          </p:nvPr>
        </p:nvSpPr>
        <p:spPr>
          <a:xfrm>
            <a:off x="381000" y="6400800"/>
            <a:ext cx="1981200" cy="484188"/>
          </a:xfrm>
          <a:noFill/>
        </p:spPr>
        <p:txBody>
          <a:bodyPr/>
          <a:lstStyle/>
          <a:p>
            <a:r>
              <a:rPr lang="en-US" altLang="ko-KR">
                <a:ea typeface="굴림" pitchFamily="34" charset="-127"/>
              </a:rPr>
              <a:t>21-12-0015-02-srho</a:t>
            </a:r>
          </a:p>
        </p:txBody>
      </p:sp>
      <p:sp>
        <p:nvSpPr>
          <p:cNvPr id="8195" name="Slide Number Placeholder 2"/>
          <p:cNvSpPr>
            <a:spLocks noGrp="1"/>
          </p:cNvSpPr>
          <p:nvPr>
            <p:ph type="sldNum" sz="quarter" idx="11"/>
          </p:nvPr>
        </p:nvSpPr>
        <p:spPr>
          <a:noFill/>
        </p:spPr>
        <p:txBody>
          <a:bodyPr/>
          <a:lstStyle/>
          <a:p>
            <a:fld id="{6861D206-B6FB-4F5D-BCD9-2BAE518E376D}" type="slidenum">
              <a:rPr lang="ko-KR" altLang="en-US" smtClean="0">
                <a:ea typeface="굴림" pitchFamily="34" charset="-127"/>
              </a:rPr>
              <a:pPr/>
              <a:t>3</a:t>
            </a:fld>
            <a:endParaRPr lang="en-US" altLang="ko-KR" smtClean="0">
              <a:ea typeface="굴림" pitchFamily="34" charset="-127"/>
            </a:endParaRPr>
          </a:p>
        </p:txBody>
      </p:sp>
      <p:sp>
        <p:nvSpPr>
          <p:cNvPr id="8196" name="Rectangle 2"/>
          <p:cNvSpPr>
            <a:spLocks noGrp="1" noChangeArrowheads="1"/>
          </p:cNvSpPr>
          <p:nvPr>
            <p:ph type="title" idx="4294967295"/>
          </p:nvPr>
        </p:nvSpPr>
        <p:spPr>
          <a:xfrm>
            <a:off x="685800" y="1066800"/>
            <a:ext cx="7772400" cy="1066800"/>
          </a:xfrm>
          <a:noFill/>
        </p:spPr>
        <p:txBody>
          <a:bodyPr lIns="92075" tIns="46038" rIns="92075" bIns="46038"/>
          <a:lstStyle/>
          <a:p>
            <a:r>
              <a:rPr lang="en-US" altLang="ko-KR" sz="4000" smtClean="0">
                <a:ea typeface="굴림" pitchFamily="34" charset="-127"/>
              </a:rPr>
              <a:t>IEEE 802.21c:</a:t>
            </a:r>
            <a:br>
              <a:rPr lang="en-US" altLang="ko-KR" sz="4000" smtClean="0">
                <a:ea typeface="굴림" pitchFamily="34" charset="-127"/>
              </a:rPr>
            </a:br>
            <a:r>
              <a:rPr lang="en-US" altLang="ko-KR" sz="4000" smtClean="0">
                <a:ea typeface="굴림" pitchFamily="34" charset="-127"/>
              </a:rPr>
              <a:t>Single Radio Handovers</a:t>
            </a:r>
            <a:br>
              <a:rPr lang="en-US" altLang="ko-KR" sz="4000" smtClean="0">
                <a:ea typeface="굴림" pitchFamily="34" charset="-127"/>
              </a:rPr>
            </a:br>
            <a:r>
              <a:rPr lang="en-US" altLang="ko-KR" sz="4000" smtClean="0">
                <a:ea typeface="굴림" pitchFamily="34" charset="-127"/>
              </a:rPr>
              <a:t>Task Group</a:t>
            </a:r>
            <a:br>
              <a:rPr lang="en-US" altLang="ko-KR" sz="4000" smtClean="0">
                <a:ea typeface="굴림" pitchFamily="34" charset="-127"/>
              </a:rPr>
            </a:br>
            <a:endParaRPr lang="en-US" altLang="ko-KR" sz="4000" smtClean="0">
              <a:ea typeface="굴림" pitchFamily="34" charset="-127"/>
            </a:endParaRPr>
          </a:p>
        </p:txBody>
      </p:sp>
      <p:sp>
        <p:nvSpPr>
          <p:cNvPr id="8197" name="Rectangle 3"/>
          <p:cNvSpPr>
            <a:spLocks noGrp="1" noChangeArrowheads="1"/>
          </p:cNvSpPr>
          <p:nvPr>
            <p:ph type="body" idx="4294967295"/>
          </p:nvPr>
        </p:nvSpPr>
        <p:spPr>
          <a:xfrm>
            <a:off x="685800" y="2438400"/>
            <a:ext cx="7772400" cy="4114800"/>
          </a:xfrm>
          <a:noFill/>
        </p:spPr>
        <p:txBody>
          <a:bodyPr lIns="92075" tIns="46038" rIns="92075" bIns="46038"/>
          <a:lstStyle/>
          <a:p>
            <a:pPr marL="342900" indent="-342900" algn="ctr" defTabSz="914400">
              <a:buFontTx/>
              <a:buNone/>
            </a:pPr>
            <a:r>
              <a:rPr lang="en-US" altLang="ko-KR" sz="3600" dirty="0" smtClean="0">
                <a:ea typeface="굴림" pitchFamily="34" charset="-127"/>
              </a:rPr>
              <a:t>Atlanta</a:t>
            </a:r>
            <a:endParaRPr lang="en-US" altLang="ko-KR" sz="3600" dirty="0" smtClean="0">
              <a:ea typeface="굴림" pitchFamily="34" charset="-127"/>
            </a:endParaRPr>
          </a:p>
          <a:p>
            <a:pPr marL="342900" indent="-342900" algn="ctr" defTabSz="914400">
              <a:buFontTx/>
              <a:buNone/>
            </a:pPr>
            <a:r>
              <a:rPr lang="en-US" altLang="ko-KR" sz="3600" dirty="0" smtClean="0">
                <a:ea typeface="굴림" pitchFamily="34" charset="-127"/>
              </a:rPr>
              <a:t>14-17 May, </a:t>
            </a:r>
            <a:r>
              <a:rPr lang="en-US" altLang="ko-KR" sz="3600" dirty="0" smtClean="0">
                <a:ea typeface="굴림" pitchFamily="34" charset="-127"/>
              </a:rPr>
              <a:t>2012</a:t>
            </a:r>
          </a:p>
          <a:p>
            <a:pPr marL="342900" indent="-342900" algn="ctr" defTabSz="914400">
              <a:buFontTx/>
              <a:buNone/>
            </a:pPr>
            <a:r>
              <a:rPr lang="en-US" altLang="ko-KR" dirty="0" smtClean="0">
                <a:ea typeface="굴림" pitchFamily="34" charset="-127"/>
              </a:rPr>
              <a:t>Chair: Junghoon Jee (ETRI)</a:t>
            </a:r>
          </a:p>
          <a:p>
            <a:pPr marL="342900" indent="-342900" algn="ctr" defTabSz="914400">
              <a:buFontTx/>
              <a:buNone/>
            </a:pPr>
            <a:r>
              <a:rPr lang="en-US" altLang="ko-KR" sz="1800" dirty="0" smtClean="0">
                <a:ea typeface="굴림" pitchFamily="34" charset="-127"/>
              </a:rPr>
              <a:t>jhjee@etri.re.kr</a:t>
            </a:r>
          </a:p>
          <a:p>
            <a:pPr marL="342900" indent="-342900" algn="ctr" defTabSz="914400">
              <a:buFontTx/>
              <a:buNone/>
            </a:pPr>
            <a:endParaRPr lang="en-US" altLang="ko-KR" sz="1800" dirty="0" smtClean="0">
              <a:ea typeface="굴림" pitchFamily="34" charset="-127"/>
            </a:endParaRPr>
          </a:p>
          <a:p>
            <a:pPr marL="342900" indent="-342900" algn="ctr" defTabSz="914400">
              <a:buFontTx/>
              <a:buNone/>
            </a:pPr>
            <a:r>
              <a:rPr lang="en-US" altLang="ko-KR" sz="1800" dirty="0" smtClean="0">
                <a:solidFill>
                  <a:srgbClr val="000000"/>
                </a:solidFill>
                <a:ea typeface="굴림" pitchFamily="34" charset="-127"/>
              </a:rPr>
              <a:t>Vice Chair: Anthony Chan (Huawei)</a:t>
            </a:r>
          </a:p>
          <a:p>
            <a:pPr marL="342900" indent="-342900" algn="ctr" defTabSz="914400">
              <a:buFontTx/>
              <a:buNone/>
            </a:pPr>
            <a:r>
              <a:rPr lang="en-US" altLang="ko-KR" sz="1800" dirty="0" smtClean="0">
                <a:solidFill>
                  <a:srgbClr val="000000"/>
                </a:solidFill>
                <a:ea typeface="굴림" pitchFamily="34" charset="-127"/>
              </a:rPr>
              <a:t>Technical Editor: Dapeng Liu (China Mobile)</a:t>
            </a:r>
          </a:p>
          <a:p>
            <a:pPr marL="342900" indent="-342900" algn="ctr" defTabSz="914400">
              <a:buFontTx/>
              <a:buNone/>
            </a:pPr>
            <a:r>
              <a:rPr lang="en-US" altLang="ko-KR" sz="1800" dirty="0" smtClean="0">
                <a:ea typeface="굴림" pitchFamily="34" charset="-127"/>
              </a:rPr>
              <a:t>Secretary: </a:t>
            </a:r>
            <a:r>
              <a:rPr lang="en-US" altLang="ko-KR" sz="1800" dirty="0" err="1" smtClean="0">
                <a:ea typeface="굴림" pitchFamily="34" charset="-127"/>
              </a:rPr>
              <a:t>Hyunho</a:t>
            </a:r>
            <a:r>
              <a:rPr lang="en-US" altLang="ko-KR" sz="1800" dirty="0" smtClean="0">
                <a:ea typeface="굴림"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2"/>
          <p:cNvSpPr>
            <a:spLocks noGrp="1"/>
          </p:cNvSpPr>
          <p:nvPr>
            <p:ph type="sldNum" sz="quarter" idx="11"/>
          </p:nvPr>
        </p:nvSpPr>
        <p:spPr>
          <a:noFill/>
        </p:spPr>
        <p:txBody>
          <a:bodyPr/>
          <a:lstStyle/>
          <a:p>
            <a:fld id="{6E2DE87E-ABBD-46D8-B0AB-179ACE333FEC}" type="slidenum">
              <a:rPr lang="ko-KR" altLang="en-US" smtClean="0">
                <a:ea typeface="굴림" pitchFamily="34" charset="-127"/>
              </a:rPr>
              <a:pPr/>
              <a:t>4</a:t>
            </a:fld>
            <a:endParaRPr lang="en-US" altLang="ko-KR" smtClean="0">
              <a:ea typeface="굴림" pitchFamily="34" charset="-127"/>
            </a:endParaRPr>
          </a:p>
        </p:txBody>
      </p:sp>
      <p:sp>
        <p:nvSpPr>
          <p:cNvPr id="9219" name="Rectangle 2"/>
          <p:cNvSpPr>
            <a:spLocks noGrp="1" noChangeArrowheads="1"/>
          </p:cNvSpPr>
          <p:nvPr>
            <p:ph type="title" idx="4294967295"/>
          </p:nvPr>
        </p:nvSpPr>
        <p:spPr/>
        <p:txBody>
          <a:bodyPr lIns="92075" tIns="46038" rIns="92075" bIns="46038"/>
          <a:lstStyle/>
          <a:p>
            <a:r>
              <a:rPr lang="en-US" altLang="ko-KR" smtClean="0">
                <a:ea typeface="굴림" pitchFamily="34" charset="-127"/>
              </a:rPr>
              <a:t>Meeting Protocol</a:t>
            </a:r>
          </a:p>
        </p:txBody>
      </p:sp>
      <p:sp>
        <p:nvSpPr>
          <p:cNvPr id="9220" name="Rectangle 3"/>
          <p:cNvSpPr>
            <a:spLocks noGrp="1" noChangeArrowheads="1"/>
          </p:cNvSpPr>
          <p:nvPr>
            <p:ph type="body" idx="4294967295"/>
          </p:nvPr>
        </p:nvSpPr>
        <p:spPr>
          <a:xfrm>
            <a:off x="381000" y="1295400"/>
            <a:ext cx="8534400" cy="4876800"/>
          </a:xfrm>
        </p:spPr>
        <p:txBody>
          <a:bodyPr lIns="92075" tIns="46038" rIns="92075" bIns="46038"/>
          <a:lstStyle/>
          <a:p>
            <a:r>
              <a:rPr lang="en-US" altLang="ko-KR" smtClean="0">
                <a:ea typeface="굴림" pitchFamily="34" charset="-127"/>
              </a:rPr>
              <a:t>Please announce your name and affiliation when you</a:t>
            </a:r>
            <a:r>
              <a:rPr lang="en-US" altLang="ko-KR" smtClean="0">
                <a:latin typeface="Times New Roman" pitchFamily="18" charset="0"/>
                <a:ea typeface="굴림" pitchFamily="34" charset="-127"/>
              </a:rPr>
              <a:t>’</a:t>
            </a:r>
            <a:r>
              <a:rPr lang="en-US" altLang="ko-KR" smtClean="0">
                <a:ea typeface="굴림" pitchFamily="34" charset="-127"/>
              </a:rPr>
              <a:t>re given a right to speak</a:t>
            </a:r>
          </a:p>
          <a:p>
            <a:r>
              <a:rPr lang="en-US" altLang="ko-KR" smtClean="0">
                <a:ea typeface="굴림" pitchFamily="34" charset="-127"/>
              </a:rPr>
              <a:t>A right to speak will be given by the chair when a member expresses his/her intention to speak by raising a hand.</a:t>
            </a:r>
          </a:p>
          <a:p>
            <a:r>
              <a:rPr lang="en-US" altLang="ko-KR" smtClean="0">
                <a:ea typeface="굴림" pitchFamily="34" charset="-127"/>
              </a:rPr>
              <a:t>Please speak up in case when microphone is not available at the floor</a:t>
            </a:r>
          </a:p>
          <a:p>
            <a:pPr lvl="1"/>
            <a:r>
              <a:rPr lang="en-US" altLang="ko-KR" smtClean="0">
                <a:ea typeface="굴림" pitchFamily="34" charset="-127"/>
              </a:rPr>
              <a:t>Speak toward the group not to the chair or colleagues nearby you</a:t>
            </a:r>
          </a:p>
          <a:p>
            <a:r>
              <a:rPr lang="en-US" altLang="ko-KR" smtClean="0">
                <a:ea typeface="굴림" pitchFamily="34" charset="-127"/>
              </a:rPr>
              <a:t>Cell Phones Silent or Off</a:t>
            </a:r>
          </a:p>
          <a:p>
            <a:r>
              <a:rPr lang="en-US" altLang="ko-KR" smtClean="0">
                <a:ea typeface="굴림" pitchFamily="34" charset="-127"/>
              </a:rPr>
              <a:t>Make sure your badges are correct </a:t>
            </a:r>
          </a:p>
          <a:p>
            <a:r>
              <a:rPr lang="en-US" altLang="ko-KR" smtClean="0">
                <a:ea typeface="굴림" pitchFamily="34" charset="-127"/>
              </a:rPr>
              <a:t>If you plan to make a submission be sure it does not contain company logos or advertising</a:t>
            </a:r>
          </a:p>
        </p:txBody>
      </p:sp>
      <p:sp>
        <p:nvSpPr>
          <p:cNvPr id="9221" name="Footer Placeholder 5"/>
          <p:cNvSpPr>
            <a:spLocks noGrp="1"/>
          </p:cNvSpPr>
          <p:nvPr>
            <p:ph type="ftr" sz="quarter" idx="10"/>
          </p:nvPr>
        </p:nvSpPr>
        <p:spPr>
          <a:noFill/>
        </p:spPr>
        <p:txBody>
          <a:bodyPr/>
          <a:lstStyle/>
          <a:p>
            <a:r>
              <a:rPr lang="en-US" altLang="ko-KR">
                <a:ea typeface="굴림" pitchFamily="34" charset="-127"/>
              </a:rPr>
              <a:t>21-12-0015-02-srho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1"/>
          <p:cNvSpPr>
            <a:spLocks noGrp="1"/>
          </p:cNvSpPr>
          <p:nvPr>
            <p:ph type="ftr" sz="quarter" idx="10"/>
          </p:nvPr>
        </p:nvSpPr>
        <p:spPr>
          <a:noFill/>
        </p:spPr>
        <p:txBody>
          <a:bodyPr/>
          <a:lstStyle/>
          <a:p>
            <a:r>
              <a:rPr lang="en-US" altLang="ko-KR">
                <a:ea typeface="굴림" pitchFamily="34" charset="-127"/>
              </a:rPr>
              <a:t>21-12-0015-02-srho</a:t>
            </a:r>
          </a:p>
        </p:txBody>
      </p:sp>
      <p:sp>
        <p:nvSpPr>
          <p:cNvPr id="10243" name="Slide Number Placeholder 2"/>
          <p:cNvSpPr>
            <a:spLocks noGrp="1"/>
          </p:cNvSpPr>
          <p:nvPr>
            <p:ph type="sldNum" sz="quarter" idx="11"/>
          </p:nvPr>
        </p:nvSpPr>
        <p:spPr>
          <a:noFill/>
        </p:spPr>
        <p:txBody>
          <a:bodyPr/>
          <a:lstStyle/>
          <a:p>
            <a:fld id="{675BC55D-90FA-4D60-B047-69DD53EA3E27}" type="slidenum">
              <a:rPr lang="ko-KR" altLang="en-US" smtClean="0">
                <a:ea typeface="굴림" pitchFamily="34" charset="-127"/>
              </a:rPr>
              <a:pPr/>
              <a:t>5</a:t>
            </a:fld>
            <a:endParaRPr lang="en-US" altLang="ko-KR" smtClean="0">
              <a:ea typeface="굴림" pitchFamily="34" charset="-127"/>
            </a:endParaRPr>
          </a:p>
        </p:txBody>
      </p:sp>
      <p:sp>
        <p:nvSpPr>
          <p:cNvPr id="10244" name="Rectangle 2"/>
          <p:cNvSpPr>
            <a:spLocks noGrp="1" noChangeArrowheads="1"/>
          </p:cNvSpPr>
          <p:nvPr>
            <p:ph type="title" idx="4294967295"/>
          </p:nvPr>
        </p:nvSpPr>
        <p:spPr/>
        <p:txBody>
          <a:bodyPr lIns="92075" tIns="46038" rIns="92075" bIns="46038"/>
          <a:lstStyle/>
          <a:p>
            <a:r>
              <a:rPr lang="en-US" altLang="ko-KR" smtClean="0">
                <a:ea typeface="굴림" pitchFamily="34" charset="-127"/>
              </a:rPr>
              <a:t>Attendance</a:t>
            </a:r>
          </a:p>
        </p:txBody>
      </p:sp>
      <p:sp>
        <p:nvSpPr>
          <p:cNvPr id="10245" name="Rectangle 3"/>
          <p:cNvSpPr>
            <a:spLocks noGrp="1" noChangeArrowheads="1"/>
          </p:cNvSpPr>
          <p:nvPr>
            <p:ph type="body" idx="4294967295"/>
          </p:nvPr>
        </p:nvSpPr>
        <p:spPr>
          <a:xfrm>
            <a:off x="685800" y="1600200"/>
            <a:ext cx="8077200" cy="4495800"/>
          </a:xfrm>
        </p:spPr>
        <p:txBody>
          <a:bodyPr lIns="92075" tIns="46038" rIns="92075" bIns="46038"/>
          <a:lstStyle/>
          <a:p>
            <a:pPr marL="457200" indent="-457200">
              <a:defRPr/>
            </a:pPr>
            <a:r>
              <a:rPr lang="en-US" altLang="ko-KR" sz="3200" u="sng" dirty="0" smtClean="0">
                <a:solidFill>
                  <a:srgbClr val="0235AD"/>
                </a:solidFill>
                <a:ea typeface="굴림" pitchFamily="50" charset="-127"/>
              </a:rPr>
              <a:t>http://newton.events.ieee.org</a:t>
            </a:r>
            <a:br>
              <a:rPr lang="en-US" altLang="ko-KR" sz="3200" u="sng" dirty="0" smtClean="0">
                <a:solidFill>
                  <a:srgbClr val="0235AD"/>
                </a:solidFill>
                <a:ea typeface="굴림" pitchFamily="50" charset="-127"/>
              </a:rPr>
            </a:br>
            <a:endParaRPr lang="en-US" altLang="ko-KR" sz="3200" u="sng" dirty="0" smtClean="0">
              <a:solidFill>
                <a:srgbClr val="0235AD"/>
              </a:solidFill>
              <a:ea typeface="굴림" pitchFamily="50" charset="-127"/>
            </a:endParaRPr>
          </a:p>
          <a:p>
            <a:pPr>
              <a:defRPr/>
            </a:pPr>
            <a:r>
              <a:rPr lang="en-US" altLang="ko-KR" sz="3600" dirty="0" smtClean="0">
                <a:ea typeface="굴림" pitchFamily="50" charset="-127"/>
              </a:rPr>
              <a:t>Register</a:t>
            </a:r>
          </a:p>
          <a:p>
            <a:pPr>
              <a:defRPr/>
            </a:pPr>
            <a:r>
              <a:rPr lang="en-US" altLang="ko-KR" sz="3600" dirty="0" smtClean="0">
                <a:ea typeface="굴림" pitchFamily="50" charset="-127"/>
              </a:rPr>
              <a:t>Indicate attendance</a:t>
            </a:r>
          </a:p>
          <a:p>
            <a:pPr>
              <a:defRPr/>
            </a:pPr>
            <a:endParaRPr lang="en-US" altLang="ko-KR" sz="3600" dirty="0" smtClean="0">
              <a:ea typeface="굴림" pitchFamily="50" charset="-127"/>
            </a:endParaRPr>
          </a:p>
          <a:p>
            <a:pPr marL="457200" indent="-457200">
              <a:defRPr/>
            </a:pPr>
            <a:r>
              <a:rPr lang="en-US" altLang="ko-KR" sz="3200" dirty="0" smtClean="0">
                <a:ea typeface="굴림" pitchFamily="50" charset="-127"/>
              </a:rPr>
              <a:t>Getting a IEEE Web Account</a:t>
            </a:r>
          </a:p>
          <a:p>
            <a:pPr lvl="1">
              <a:defRPr/>
            </a:pPr>
            <a:r>
              <a:rPr lang="en-US" altLang="ko-KR" sz="3200" u="sng" dirty="0" smtClean="0">
                <a:solidFill>
                  <a:srgbClr val="0235AD"/>
                </a:solidFill>
                <a:ea typeface="굴림" pitchFamily="50" charset="-127"/>
                <a:hlinkClick r:id="rId3"/>
              </a:rPr>
              <a:t>http://ieee.org/go/create_web_account</a:t>
            </a:r>
            <a:endParaRPr lang="en-US" altLang="ko-KR" sz="3200" u="sng" dirty="0" smtClean="0">
              <a:solidFill>
                <a:srgbClr val="0235AD"/>
              </a:solidFill>
              <a:ea typeface="굴림" pitchFamily="50" charset="-127"/>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11267" name="Slide Number Placeholder 4"/>
          <p:cNvSpPr>
            <a:spLocks noGrp="1"/>
          </p:cNvSpPr>
          <p:nvPr>
            <p:ph type="sldNum" sz="quarter" idx="11"/>
          </p:nvPr>
        </p:nvSpPr>
        <p:spPr>
          <a:noFill/>
        </p:spPr>
        <p:txBody>
          <a:bodyPr/>
          <a:lstStyle/>
          <a:p>
            <a:fld id="{9E951F54-3F0C-4258-9DA8-1DB649528081}" type="slidenum">
              <a:rPr lang="ko-KR" altLang="en-US" smtClean="0">
                <a:ea typeface="굴림" pitchFamily="34" charset="-127"/>
              </a:rPr>
              <a:pPr/>
              <a:t>6</a:t>
            </a:fld>
            <a:endParaRPr lang="en-US" altLang="ko-KR" smtClean="0">
              <a:ea typeface="굴림" pitchFamily="34" charset="-127"/>
            </a:endParaRPr>
          </a:p>
        </p:txBody>
      </p:sp>
      <p:sp>
        <p:nvSpPr>
          <p:cNvPr id="11268" name="Rectangle 2"/>
          <p:cNvSpPr>
            <a:spLocks noGrp="1" noChangeArrowheads="1"/>
          </p:cNvSpPr>
          <p:nvPr>
            <p:ph type="title"/>
          </p:nvPr>
        </p:nvSpPr>
        <p:spPr/>
        <p:txBody>
          <a:bodyPr/>
          <a:lstStyle/>
          <a:p>
            <a:r>
              <a:rPr lang="en-US" altLang="ko-KR" smtClean="0">
                <a:ea typeface="굴림" pitchFamily="34" charset="-127"/>
              </a:rPr>
              <a:t>Patent Policy</a:t>
            </a:r>
          </a:p>
        </p:txBody>
      </p:sp>
      <p:sp>
        <p:nvSpPr>
          <p:cNvPr id="11269" name="Rectangle 3"/>
          <p:cNvSpPr>
            <a:spLocks noGrp="1" noChangeArrowheads="1"/>
          </p:cNvSpPr>
          <p:nvPr>
            <p:ph type="body" idx="1"/>
          </p:nvPr>
        </p:nvSpPr>
        <p:spPr/>
        <p:txBody>
          <a:bodyPr/>
          <a:lstStyle/>
          <a:p>
            <a:r>
              <a:rPr lang="en-US" altLang="ko-KR" sz="2800" smtClean="0">
                <a:ea typeface="굴림" pitchFamily="34" charset="-127"/>
              </a:rPr>
              <a:t>Following 5 slides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2"/>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12291" name="Slide Number Placeholder 3"/>
          <p:cNvSpPr>
            <a:spLocks noGrp="1"/>
          </p:cNvSpPr>
          <p:nvPr>
            <p:ph type="sldNum" sz="quarter" idx="11"/>
          </p:nvPr>
        </p:nvSpPr>
        <p:spPr>
          <a:noFill/>
        </p:spPr>
        <p:txBody>
          <a:bodyPr/>
          <a:lstStyle/>
          <a:p>
            <a:fld id="{022A89C1-4855-42C7-96CE-04BCD45BA9B4}" type="slidenum">
              <a:rPr lang="ko-KR" altLang="en-US" smtClean="0">
                <a:ea typeface="굴림" pitchFamily="34" charset="-127"/>
              </a:rPr>
              <a:pPr/>
              <a:t>7</a:t>
            </a:fld>
            <a:endParaRPr lang="en-US" altLang="ko-KR" smtClean="0">
              <a:ea typeface="굴림" pitchFamily="34" charset="-127"/>
            </a:endParaRPr>
          </a:p>
        </p:txBody>
      </p:sp>
      <p:sp>
        <p:nvSpPr>
          <p:cNvPr id="12292" name="Rectangle 2"/>
          <p:cNvSpPr>
            <a:spLocks noGrp="1" noChangeArrowheads="1"/>
          </p:cNvSpPr>
          <p:nvPr>
            <p:ph type="title"/>
          </p:nvPr>
        </p:nvSpPr>
        <p:spPr>
          <a:xfrm>
            <a:off x="422275" y="228600"/>
            <a:ext cx="8270875" cy="244475"/>
          </a:xfrm>
          <a:noFill/>
        </p:spPr>
        <p:txBody>
          <a:bodyPr lIns="90487" rIns="90487"/>
          <a:lstStyle/>
          <a:p>
            <a:r>
              <a:rPr lang="en-US" altLang="ko-KR" sz="2800" u="sng" smtClean="0">
                <a:ea typeface="굴림" pitchFamily="34" charset="-127"/>
              </a:rPr>
              <a:t>Instructions for the WG Chair</a:t>
            </a:r>
          </a:p>
        </p:txBody>
      </p:sp>
      <p:sp>
        <p:nvSpPr>
          <p:cNvPr id="12293" name="Rectangle 3"/>
          <p:cNvSpPr>
            <a:spLocks noGrp="1" noChangeArrowheads="1"/>
          </p:cNvSpPr>
          <p:nvPr>
            <p:ph type="body" idx="4294967295"/>
          </p:nvPr>
        </p:nvSpPr>
        <p:spPr>
          <a:xfrm>
            <a:off x="152400" y="1066800"/>
            <a:ext cx="8610600" cy="4876800"/>
          </a:xfrm>
          <a:noFill/>
        </p:spPr>
        <p:txBody>
          <a:bodyPr lIns="90487" rIns="90487"/>
          <a:lstStyle/>
          <a:p>
            <a:pPr>
              <a:lnSpc>
                <a:spcPct val="80000"/>
              </a:lnSpc>
              <a:spcAft>
                <a:spcPct val="30000"/>
              </a:spcAft>
              <a:buFontTx/>
              <a:buNone/>
            </a:pPr>
            <a:r>
              <a:rPr lang="en-US" altLang="ko-KR" sz="800" b="1" smtClean="0">
                <a:ea typeface="굴림" pitchFamily="34" charset="-127"/>
              </a:rPr>
              <a:t>  </a:t>
            </a:r>
            <a:r>
              <a:rPr lang="en-US" altLang="ko-KR" sz="1400" b="1" smtClean="0">
                <a:ea typeface="굴림" pitchFamily="34" charset="-127"/>
              </a:rPr>
              <a:t>The IEEE-SA strongly recommends that at each WG meeting the chair or a designee:</a:t>
            </a:r>
            <a:endParaRPr lang="en-US" altLang="ko-KR" sz="1400" smtClean="0">
              <a:ea typeface="굴림" pitchFamily="34" charset="-127"/>
            </a:endParaRPr>
          </a:p>
          <a:p>
            <a:pPr lvl="1">
              <a:lnSpc>
                <a:spcPct val="80000"/>
              </a:lnSpc>
            </a:pPr>
            <a:r>
              <a:rPr lang="en-US" altLang="ko-KR" sz="1600" b="1" smtClean="0">
                <a:ea typeface="굴림" pitchFamily="34" charset="-127"/>
              </a:rPr>
              <a:t>Show slides #1 through #4 of this presentation</a:t>
            </a:r>
          </a:p>
          <a:p>
            <a:pPr lvl="1">
              <a:lnSpc>
                <a:spcPct val="80000"/>
              </a:lnSpc>
            </a:pPr>
            <a:r>
              <a:rPr lang="en-US" altLang="ko-KR" sz="1600" b="1" smtClean="0">
                <a:ea typeface="굴림" pitchFamily="34" charset="-127"/>
              </a:rPr>
              <a:t>Advise the WG attendees that:</a:t>
            </a:r>
            <a:r>
              <a:rPr lang="en-US" altLang="ko-KR" sz="1600" smtClean="0">
                <a:ea typeface="굴림" pitchFamily="34" charset="-127"/>
              </a:rPr>
              <a:t> </a:t>
            </a:r>
          </a:p>
          <a:p>
            <a:pPr lvl="2">
              <a:lnSpc>
                <a:spcPct val="80000"/>
              </a:lnSpc>
            </a:pPr>
            <a:r>
              <a:rPr lang="en-US" altLang="ko-KR" sz="1400" smtClean="0">
                <a:ea typeface="굴림" pitchFamily="34" charset="-127"/>
              </a:rPr>
              <a:t>The IEEE</a:t>
            </a:r>
            <a:r>
              <a:rPr lang="en-US" altLang="ko-KR" sz="1400" smtClean="0">
                <a:latin typeface="Times New Roman" pitchFamily="18" charset="0"/>
                <a:ea typeface="굴림" pitchFamily="34" charset="-127"/>
              </a:rPr>
              <a:t>’</a:t>
            </a:r>
            <a:r>
              <a:rPr lang="en-US" altLang="ko-KR" sz="1400" smtClean="0">
                <a:ea typeface="굴림" pitchFamily="34" charset="-127"/>
              </a:rPr>
              <a:t>s patent policy is consistent with the ANSI patent policy and is described in Clause 6 of the </a:t>
            </a:r>
            <a:r>
              <a:rPr lang="en-US" altLang="ko-KR" sz="1400" i="1" smtClean="0">
                <a:ea typeface="굴림" pitchFamily="34" charset="-127"/>
              </a:rPr>
              <a:t>IEEE-SA Standards Board Bylaws</a:t>
            </a:r>
            <a:r>
              <a:rPr lang="en-US" altLang="ko-KR" sz="1400" smtClean="0">
                <a:ea typeface="굴림" pitchFamily="34" charset="-127"/>
              </a:rPr>
              <a:t>;</a:t>
            </a:r>
          </a:p>
          <a:p>
            <a:pPr lvl="2">
              <a:lnSpc>
                <a:spcPct val="80000"/>
              </a:lnSpc>
            </a:pPr>
            <a:r>
              <a:rPr lang="en-US" altLang="ko-KR" sz="1400" smtClean="0">
                <a:ea typeface="굴림" pitchFamily="34" charset="-127"/>
              </a:rPr>
              <a:t>Early identification of patent claims which may be essential for the use of standards under development is strongly encouraged; </a:t>
            </a:r>
          </a:p>
          <a:p>
            <a:pPr lvl="2">
              <a:lnSpc>
                <a:spcPct val="80000"/>
              </a:lnSpc>
            </a:pPr>
            <a:r>
              <a:rPr lang="en-US" altLang="ko-KR" sz="1400" smtClean="0">
                <a:ea typeface="굴림"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smtClean="0">
                <a:ea typeface="굴림" pitchFamily="34" charset="-127"/>
              </a:rPr>
            </a:br>
            <a:endParaRPr lang="en-US" altLang="ko-KR" sz="1400" smtClean="0">
              <a:ea typeface="굴림" pitchFamily="34" charset="-127"/>
            </a:endParaRPr>
          </a:p>
          <a:p>
            <a:pPr lvl="1">
              <a:lnSpc>
                <a:spcPct val="20000"/>
              </a:lnSpc>
            </a:pPr>
            <a:r>
              <a:rPr lang="en-US" altLang="ko-KR" sz="1600" b="1" smtClean="0">
                <a:ea typeface="굴림" pitchFamily="34" charset="-127"/>
              </a:rPr>
              <a:t>Instruct the WG Secretary to record in the minutes of the relevant WG meeting:</a:t>
            </a:r>
            <a:r>
              <a:rPr lang="en-US" altLang="ko-KR" sz="800" smtClean="0">
                <a:ea typeface="굴림" pitchFamily="34" charset="-127"/>
              </a:rPr>
              <a:t> </a:t>
            </a:r>
          </a:p>
          <a:p>
            <a:pPr lvl="2">
              <a:lnSpc>
                <a:spcPct val="80000"/>
              </a:lnSpc>
            </a:pPr>
            <a:r>
              <a:rPr lang="en-US" altLang="ko-KR" sz="1400" smtClean="0">
                <a:ea typeface="굴림" pitchFamily="34" charset="-127"/>
              </a:rPr>
              <a:t>That the foregoing information was provided and that slides 1 through 4 (and this slide 0, if applicable) were shown; </a:t>
            </a:r>
          </a:p>
          <a:p>
            <a:pPr lvl="2">
              <a:lnSpc>
                <a:spcPct val="80000"/>
              </a:lnSpc>
            </a:pPr>
            <a:r>
              <a:rPr lang="en-US" altLang="ko-KR" sz="1400" smtClean="0">
                <a:ea typeface="굴림"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smtClean="0">
                <a:ea typeface="굴림"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smtClean="0">
              <a:ea typeface="굴림" pitchFamily="34" charset="-127"/>
            </a:endParaRPr>
          </a:p>
          <a:p>
            <a:pPr lvl="1">
              <a:lnSpc>
                <a:spcPct val="80000"/>
              </a:lnSpc>
              <a:spcBef>
                <a:spcPct val="5000"/>
              </a:spcBef>
            </a:pPr>
            <a:r>
              <a:rPr lang="en-US" altLang="ko-KR" sz="1600" smtClean="0">
                <a:ea typeface="굴림"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smtClean="0">
                <a:ea typeface="굴림" pitchFamily="34" charset="-127"/>
              </a:rPr>
              <a:t>It is recommended that the WG chair review the guidance in </a:t>
            </a:r>
            <a:r>
              <a:rPr lang="en-US" altLang="ko-KR" sz="1600" i="1" smtClean="0">
                <a:ea typeface="굴림" pitchFamily="34" charset="-127"/>
              </a:rPr>
              <a:t>IEEE-SA Standards Board Operations Manual</a:t>
            </a:r>
            <a:r>
              <a:rPr lang="en-US" altLang="ko-KR" sz="1600" smtClean="0">
                <a:ea typeface="굴림" pitchFamily="34" charset="-127"/>
              </a:rPr>
              <a:t> 6.3.5 and in FAQs 12 and 12a on inclusion of potential Essential Patent Claims by incorporation or by reference.</a:t>
            </a:r>
            <a:r>
              <a:rPr lang="en-US" altLang="ko-KR" sz="1600" smtClean="0">
                <a:solidFill>
                  <a:srgbClr val="FF3300"/>
                </a:solidFill>
                <a:ea typeface="굴림" pitchFamily="34" charset="-127"/>
              </a:rPr>
              <a:t> </a:t>
            </a:r>
          </a:p>
          <a:p>
            <a:pPr lvl="1">
              <a:lnSpc>
                <a:spcPct val="80000"/>
              </a:lnSpc>
              <a:spcBef>
                <a:spcPct val="5000"/>
              </a:spcBef>
              <a:buFontTx/>
              <a:buNone/>
            </a:pPr>
            <a:endParaRPr lang="en-US" altLang="ko-KR" sz="1400" smtClean="0">
              <a:ea typeface="굴림" pitchFamily="34" charset="-127"/>
            </a:endParaRPr>
          </a:p>
          <a:p>
            <a:pPr lvl="1">
              <a:lnSpc>
                <a:spcPct val="80000"/>
              </a:lnSpc>
              <a:spcBef>
                <a:spcPct val="5000"/>
              </a:spcBef>
              <a:buFontTx/>
              <a:buNone/>
            </a:pPr>
            <a:r>
              <a:rPr lang="en-US" altLang="ko-KR" sz="1400" smtClean="0">
                <a:ea typeface="굴림" pitchFamily="34" charset="-127"/>
              </a:rPr>
              <a:t>	Note: </a:t>
            </a:r>
            <a:r>
              <a:rPr lang="en-US" altLang="ko-KR" sz="1400" b="1" smtClean="0">
                <a:ea typeface="굴림" pitchFamily="34" charset="-127"/>
              </a:rPr>
              <a:t>WG</a:t>
            </a:r>
            <a:r>
              <a:rPr lang="en-US" altLang="ko-KR" sz="1400" smtClean="0">
                <a:ea typeface="굴림" pitchFamily="34" charset="-127"/>
              </a:rPr>
              <a:t> includes Working Groups, Task Groups, and other standards-developing committees with a PAR approved by the IEEE-SA Standards Board.</a:t>
            </a:r>
          </a:p>
        </p:txBody>
      </p:sp>
      <p:sp>
        <p:nvSpPr>
          <p:cNvPr id="12294"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pPr eaLnBrk="0" hangingPunct="0"/>
            <a:r>
              <a:rPr lang="en-US" altLang="ko-KR" sz="1400" b="1">
                <a:ea typeface="굴림" pitchFamily="34" charset="-127"/>
              </a:rPr>
              <a:t>(Optional to be shown)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13315" name="Slide Number Placeholder 3"/>
          <p:cNvSpPr>
            <a:spLocks noGrp="1"/>
          </p:cNvSpPr>
          <p:nvPr>
            <p:ph type="sldNum" sz="quarter" idx="11"/>
          </p:nvPr>
        </p:nvSpPr>
        <p:spPr>
          <a:noFill/>
        </p:spPr>
        <p:txBody>
          <a:bodyPr/>
          <a:lstStyle/>
          <a:p>
            <a:fld id="{8CFE806A-AC61-45FF-9A87-A06758D54905}" type="slidenum">
              <a:rPr lang="ko-KR" altLang="en-US" smtClean="0">
                <a:ea typeface="굴림" pitchFamily="34" charset="-127"/>
              </a:rPr>
              <a:pPr/>
              <a:t>8</a:t>
            </a:fld>
            <a:endParaRPr lang="en-US" altLang="ko-KR" smtClean="0">
              <a:ea typeface="굴림" pitchFamily="34" charset="-127"/>
            </a:endParaRPr>
          </a:p>
        </p:txBody>
      </p:sp>
      <p:sp>
        <p:nvSpPr>
          <p:cNvPr id="13316" name="Rectangle 2"/>
          <p:cNvSpPr>
            <a:spLocks noGrp="1" noChangeArrowheads="1"/>
          </p:cNvSpPr>
          <p:nvPr>
            <p:ph type="title"/>
          </p:nvPr>
        </p:nvSpPr>
        <p:spPr>
          <a:xfrm>
            <a:off x="422275" y="228600"/>
            <a:ext cx="8270875" cy="244475"/>
          </a:xfrm>
        </p:spPr>
        <p:txBody>
          <a:bodyPr/>
          <a:lstStyle/>
          <a:p>
            <a:r>
              <a:rPr lang="en-US" altLang="ko-KR" sz="3200" u="sng" smtClean="0">
                <a:ea typeface="굴림" pitchFamily="34" charset="-127"/>
              </a:rPr>
              <a:t>Participants, Patents, and Duty to Inform</a:t>
            </a:r>
          </a:p>
        </p:txBody>
      </p:sp>
      <p:sp>
        <p:nvSpPr>
          <p:cNvPr id="1331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charset="0"/>
              <a:ea typeface="굴림" pitchFamily="34" charset="-127"/>
            </a:endParaRPr>
          </a:p>
        </p:txBody>
      </p:sp>
      <p:sp>
        <p:nvSpPr>
          <p:cNvPr id="13318"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defTabSz="762000" eaLnBrk="0" hangingPunct="0">
              <a:lnSpc>
                <a:spcPct val="80000"/>
              </a:lnSpc>
              <a:spcBef>
                <a:spcPct val="40000"/>
              </a:spcBef>
              <a:buClr>
                <a:schemeClr val="accent1"/>
              </a:buClr>
              <a:buFontTx/>
              <a:buChar char="•"/>
            </a:pPr>
            <a:endParaRPr lang="ko-KR" altLang="en-US" sz="400" u="sng">
              <a:solidFill>
                <a:srgbClr val="FF0000"/>
              </a:solidFill>
              <a:latin typeface="Times" charset="0"/>
              <a:ea typeface="굴림" pitchFamily="34" charset="-127"/>
            </a:endParaRPr>
          </a:p>
          <a:p>
            <a:pPr marL="230188" indent="-230188" defTabSz="762000" eaLnBrk="0" hangingPunct="0">
              <a:lnSpc>
                <a:spcPct val="90000"/>
              </a:lnSpc>
              <a:spcBef>
                <a:spcPct val="40000"/>
              </a:spcBef>
              <a:buClr>
                <a:schemeClr val="accent1"/>
              </a:buClr>
            </a:pPr>
            <a:r>
              <a:rPr lang="en-US" altLang="ko-KR" sz="1600" b="1">
                <a:latin typeface="Times" charset="0"/>
                <a:ea typeface="굴림" pitchFamily="34" charset="-127"/>
              </a:rPr>
              <a:t>All participants in this meeting have certain obligations under the IEEE-SA Patent Policy.  Participants: </a:t>
            </a:r>
          </a:p>
          <a:p>
            <a:pPr marL="630238" lvl="1" indent="-285750" defTabSz="762000" eaLnBrk="0" hangingPunct="0">
              <a:lnSpc>
                <a:spcPct val="90000"/>
              </a:lnSpc>
              <a:buClr>
                <a:schemeClr val="accent1"/>
              </a:buClr>
              <a:buSzPct val="75000"/>
              <a:buFontTx/>
              <a:buChar char="•"/>
            </a:pPr>
            <a:r>
              <a:rPr lang="en-US" altLang="ko-KR" sz="1800" b="1">
                <a:ea typeface="굴림" pitchFamily="34" charset="-127"/>
              </a:rPr>
              <a:t>“</a:t>
            </a:r>
            <a:r>
              <a:rPr lang="en-US" altLang="ko-KR" sz="1800" b="1">
                <a:latin typeface="Times" charset="0"/>
                <a:ea typeface="굴림" pitchFamily="34" charset="-127"/>
              </a:rPr>
              <a:t>Shall inform the IEEE (or cause the IEEE to be informed)</a:t>
            </a:r>
            <a:r>
              <a:rPr lang="en-US" altLang="ko-KR" sz="1800" b="1">
                <a:ea typeface="굴림" pitchFamily="34" charset="-127"/>
              </a:rPr>
              <a:t>”</a:t>
            </a:r>
            <a:r>
              <a:rPr lang="en-US" altLang="ko-KR" sz="1800" b="1">
                <a:latin typeface="Times" charset="0"/>
                <a:ea typeface="굴림" pitchFamily="34" charset="-127"/>
              </a:rPr>
              <a:t> of the identity of each </a:t>
            </a:r>
            <a:r>
              <a:rPr lang="en-US" altLang="ko-KR" sz="1800" b="1">
                <a:ea typeface="굴림" pitchFamily="34" charset="-127"/>
              </a:rPr>
              <a:t>“</a:t>
            </a:r>
            <a:r>
              <a:rPr lang="en-US" altLang="ko-KR" sz="1800" b="1">
                <a:latin typeface="Times" charset="0"/>
                <a:ea typeface="굴림" pitchFamily="34" charset="-127"/>
              </a:rPr>
              <a:t>holder of any potential Essential Patent Claims of which they are personally aware</a:t>
            </a:r>
            <a:r>
              <a:rPr lang="en-US" altLang="ko-KR" sz="1800" b="1">
                <a:ea typeface="굴림" pitchFamily="34" charset="-127"/>
              </a:rPr>
              <a:t>”</a:t>
            </a:r>
            <a:r>
              <a:rPr lang="en-US" altLang="ko-KR" sz="1800" b="1">
                <a:latin typeface="Times" charset="0"/>
                <a:ea typeface="굴림" pitchFamily="34" charset="-127"/>
              </a:rPr>
              <a:t> if the claims are owned or controlled by the participant or the entity the participant is from, employed by, or otherwise represents</a:t>
            </a:r>
          </a:p>
          <a:p>
            <a:pPr marL="1143000" lvl="2" indent="-228600" defTabSz="762000" eaLnBrk="0" hangingPunct="0">
              <a:lnSpc>
                <a:spcPct val="90000"/>
              </a:lnSpc>
              <a:buClr>
                <a:schemeClr val="accent1"/>
              </a:buClr>
              <a:buSzPct val="75000"/>
              <a:buFontTx/>
              <a:buChar char="•"/>
            </a:pPr>
            <a:r>
              <a:rPr lang="en-US" altLang="ko-KR" sz="1400" b="1">
                <a:ea typeface="굴림" pitchFamily="34" charset="-127"/>
              </a:rPr>
              <a:t>“</a:t>
            </a:r>
            <a:r>
              <a:rPr lang="en-US" altLang="ko-KR" sz="1400" b="1">
                <a:latin typeface="Times" charset="0"/>
                <a:ea typeface="굴림" pitchFamily="34" charset="-127"/>
              </a:rPr>
              <a:t>Personal awareness</a:t>
            </a:r>
            <a:r>
              <a:rPr lang="en-US" altLang="ko-KR" sz="1400" b="1">
                <a:ea typeface="굴림" pitchFamily="34" charset="-127"/>
              </a:rPr>
              <a:t>”</a:t>
            </a:r>
            <a:r>
              <a:rPr lang="en-US" altLang="ko-KR" sz="1400" b="1">
                <a:latin typeface="Times" charset="0"/>
                <a:ea typeface="굴림" pitchFamily="34" charset="-127"/>
              </a:rPr>
              <a:t> means that the participant </a:t>
            </a:r>
            <a:r>
              <a:rPr lang="en-US" altLang="ko-KR" sz="1400" b="1">
                <a:ea typeface="굴림" pitchFamily="34" charset="-127"/>
              </a:rPr>
              <a:t>“</a:t>
            </a:r>
            <a:r>
              <a:rPr lang="en-US" altLang="ko-KR" sz="1400" b="1">
                <a:latin typeface="Times" charset="0"/>
                <a:ea typeface="굴림" pitchFamily="34" charset="-127"/>
              </a:rPr>
              <a:t>is personally aware that the holder may have a potential Essential Patent Claim,</a:t>
            </a:r>
            <a:r>
              <a:rPr lang="en-US" altLang="ko-KR" sz="1400" b="1">
                <a:ea typeface="굴림" pitchFamily="34" charset="-127"/>
              </a:rPr>
              <a:t>”</a:t>
            </a:r>
            <a:r>
              <a:rPr lang="en-US" altLang="ko-KR" sz="1400" b="1">
                <a:latin typeface="Times" charset="0"/>
                <a:ea typeface="굴림" pitchFamily="34" charset="-127"/>
              </a:rPr>
              <a:t> even if the participant is not personally aware of the specific patents or</a:t>
            </a:r>
            <a:r>
              <a:rPr lang="en-US" altLang="ko-KR" sz="1400" b="1">
                <a:solidFill>
                  <a:srgbClr val="FF3300"/>
                </a:solidFill>
                <a:latin typeface="Times" charset="0"/>
                <a:ea typeface="굴림" pitchFamily="34" charset="-127"/>
              </a:rPr>
              <a:t> </a:t>
            </a:r>
            <a:r>
              <a:rPr lang="en-US" altLang="ko-KR" sz="1400" b="1">
                <a:latin typeface="Times" charset="0"/>
                <a:ea typeface="굴림" pitchFamily="34" charset="-127"/>
              </a:rPr>
              <a:t>patent claims</a:t>
            </a:r>
          </a:p>
          <a:p>
            <a:pPr marL="630238" lvl="1" indent="-285750" defTabSz="762000" eaLnBrk="0" hangingPunct="0">
              <a:lnSpc>
                <a:spcPct val="90000"/>
              </a:lnSpc>
              <a:buClr>
                <a:schemeClr val="accent1"/>
              </a:buClr>
              <a:buSzPct val="75000"/>
              <a:buFontTx/>
              <a:buChar char="•"/>
            </a:pPr>
            <a:r>
              <a:rPr lang="en-US" altLang="ko-KR" sz="1800" b="1">
                <a:ea typeface="굴림" pitchFamily="34" charset="-127"/>
              </a:rPr>
              <a:t>“</a:t>
            </a:r>
            <a:r>
              <a:rPr lang="en-US" altLang="ko-KR" sz="1800" b="1">
                <a:latin typeface="Times" charset="0"/>
                <a:ea typeface="굴림" pitchFamily="34" charset="-127"/>
              </a:rPr>
              <a:t>Should inform the IEEE (or cause the IEEE to be informed)</a:t>
            </a:r>
            <a:r>
              <a:rPr lang="en-US" altLang="ko-KR" sz="1800" b="1">
                <a:ea typeface="굴림" pitchFamily="34" charset="-127"/>
              </a:rPr>
              <a:t>”</a:t>
            </a:r>
            <a:r>
              <a:rPr lang="en-US" altLang="ko-KR" sz="1800" b="1">
                <a:latin typeface="Times" charset="0"/>
                <a:ea typeface="굴림" pitchFamily="34" charset="-127"/>
              </a:rPr>
              <a:t> of the identity of </a:t>
            </a:r>
            <a:r>
              <a:rPr lang="en-US" altLang="ko-KR" sz="1800" b="1">
                <a:ea typeface="굴림" pitchFamily="34" charset="-127"/>
              </a:rPr>
              <a:t>“</a:t>
            </a:r>
            <a:r>
              <a:rPr lang="en-US" altLang="ko-KR" sz="1800" b="1">
                <a:latin typeface="Times" charset="0"/>
                <a:ea typeface="굴림" pitchFamily="34" charset="-127"/>
              </a:rPr>
              <a:t>any other holders of such potential Essential Patent Claims</a:t>
            </a:r>
            <a:r>
              <a:rPr lang="en-US" altLang="ko-KR" sz="1800" b="1">
                <a:ea typeface="굴림" pitchFamily="34" charset="-127"/>
              </a:rPr>
              <a:t>”</a:t>
            </a:r>
            <a:r>
              <a:rPr lang="en-US" altLang="ko-KR" sz="1800" b="1">
                <a:latin typeface="Times" charset="0"/>
                <a:ea typeface="굴림" pitchFamily="34" charset="-127"/>
              </a:rPr>
              <a:t> (that is, third parties that are not affiliated with the participant, with the participant</a:t>
            </a:r>
            <a:r>
              <a:rPr lang="en-US" altLang="ko-KR" sz="1800" b="1">
                <a:ea typeface="굴림" pitchFamily="34" charset="-127"/>
              </a:rPr>
              <a:t>’</a:t>
            </a:r>
            <a:r>
              <a:rPr lang="en-US" altLang="ko-KR" sz="1800" b="1">
                <a:latin typeface="Times" charset="0"/>
                <a:ea typeface="굴림" pitchFamily="34" charset="-127"/>
              </a:rPr>
              <a:t>s employer, or with anyone else that the participant is from or otherwise represents)</a:t>
            </a:r>
          </a:p>
          <a:p>
            <a:pPr marL="630238" lvl="1" indent="-285750" defTabSz="762000" eaLnBrk="0" hangingPunct="0">
              <a:lnSpc>
                <a:spcPct val="90000"/>
              </a:lnSpc>
              <a:buClr>
                <a:schemeClr val="accent1"/>
              </a:buClr>
              <a:buSzPct val="75000"/>
              <a:buFontTx/>
              <a:buChar char="•"/>
            </a:pPr>
            <a:r>
              <a:rPr lang="en-US" altLang="ko-KR" sz="1800" b="1">
                <a:latin typeface="Times" charset="0"/>
                <a:ea typeface="굴림" pitchFamily="34" charset="-127"/>
              </a:rPr>
              <a:t>The above does not apply if the patent</a:t>
            </a:r>
            <a:r>
              <a:rPr lang="en-US" altLang="ko-KR" sz="1800" b="1">
                <a:solidFill>
                  <a:srgbClr val="FF3300"/>
                </a:solidFill>
                <a:latin typeface="Times" charset="0"/>
                <a:ea typeface="굴림" pitchFamily="34" charset="-127"/>
              </a:rPr>
              <a:t> </a:t>
            </a:r>
            <a:r>
              <a:rPr lang="en-US" altLang="ko-KR" sz="1800" b="1">
                <a:latin typeface="Times" charset="0"/>
                <a:ea typeface="굴림" pitchFamily="34" charset="-127"/>
              </a:rPr>
              <a:t>claim is already the subject of an Accepted Letter of Assurance that applies to the proposed standard(s) under consideration by this group</a:t>
            </a:r>
          </a:p>
          <a:p>
            <a:pPr marL="230188" indent="-230188" defTabSz="762000" eaLnBrk="0" hangingPunct="0">
              <a:lnSpc>
                <a:spcPct val="90000"/>
              </a:lnSpc>
              <a:spcBef>
                <a:spcPct val="40000"/>
              </a:spcBef>
              <a:buClr>
                <a:schemeClr val="accent1"/>
              </a:buClr>
            </a:pPr>
            <a:r>
              <a:rPr lang="en-GB" altLang="ko-KR" sz="1600">
                <a:latin typeface="Times" charset="0"/>
                <a:ea typeface="굴림" pitchFamily="34" charset="-127"/>
              </a:rPr>
              <a:t>		Quoted text excerpted from IEEE-SA Standards Board Bylaws subclause 6.2</a:t>
            </a:r>
            <a:endParaRPr lang="en-US" altLang="ko-KR" sz="1600">
              <a:latin typeface="Times" charset="0"/>
              <a:ea typeface="굴림" pitchFamily="34" charset="-127"/>
            </a:endParaRPr>
          </a:p>
          <a:p>
            <a:pPr marL="230188" indent="-230188" defTabSz="762000" eaLnBrk="0" hangingPunct="0">
              <a:lnSpc>
                <a:spcPct val="90000"/>
              </a:lnSpc>
              <a:spcBef>
                <a:spcPct val="40000"/>
              </a:spcBef>
              <a:buClr>
                <a:schemeClr val="accent1"/>
              </a:buClr>
              <a:buFontTx/>
              <a:buChar char="•"/>
            </a:pPr>
            <a:r>
              <a:rPr lang="en-US" altLang="ko-KR" sz="1600" b="1">
                <a:latin typeface="Times" charset="0"/>
                <a:ea typeface="굴림" pitchFamily="34" charset="-127"/>
              </a:rPr>
              <a:t>Early identification of holders of potential Essential Patent Claims is strongly encouraged</a:t>
            </a:r>
          </a:p>
          <a:p>
            <a:pPr marL="230188" indent="-230188" defTabSz="762000" eaLnBrk="0" hangingPunct="0">
              <a:lnSpc>
                <a:spcPct val="90000"/>
              </a:lnSpc>
              <a:spcBef>
                <a:spcPct val="40000"/>
              </a:spcBef>
              <a:buClr>
                <a:schemeClr val="accent1"/>
              </a:buClr>
              <a:buFontTx/>
              <a:buChar char="•"/>
            </a:pPr>
            <a:r>
              <a:rPr lang="en-US" altLang="ko-KR" sz="1600" b="1">
                <a:latin typeface="Times" charset="0"/>
                <a:ea typeface="굴림" pitchFamily="34" charset="-127"/>
              </a:rPr>
              <a:t>No duty to perform a patent search</a:t>
            </a:r>
            <a:endParaRPr lang="en-GB" altLang="ko-KR" sz="1600" b="1">
              <a:latin typeface="Times" charset="0"/>
              <a:ea typeface="굴림" pitchFamily="34" charset="-127"/>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2"/>
          <p:cNvSpPr>
            <a:spLocks noGrp="1"/>
          </p:cNvSpPr>
          <p:nvPr>
            <p:ph type="ftr" sz="quarter" idx="10"/>
          </p:nvPr>
        </p:nvSpPr>
        <p:spPr>
          <a:xfrm>
            <a:off x="381000" y="6400800"/>
            <a:ext cx="1981200" cy="290513"/>
          </a:xfrm>
          <a:noFill/>
        </p:spPr>
        <p:txBody>
          <a:bodyPr/>
          <a:lstStyle/>
          <a:p>
            <a:r>
              <a:rPr lang="en-US" altLang="ko-KR">
                <a:ea typeface="굴림" pitchFamily="34" charset="-127"/>
              </a:rPr>
              <a:t>21-12-0015-02-srho</a:t>
            </a:r>
          </a:p>
        </p:txBody>
      </p:sp>
      <p:sp>
        <p:nvSpPr>
          <p:cNvPr id="14339" name="Slide Number Placeholder 3"/>
          <p:cNvSpPr>
            <a:spLocks noGrp="1"/>
          </p:cNvSpPr>
          <p:nvPr>
            <p:ph type="sldNum" sz="quarter" idx="11"/>
          </p:nvPr>
        </p:nvSpPr>
        <p:spPr>
          <a:noFill/>
        </p:spPr>
        <p:txBody>
          <a:bodyPr/>
          <a:lstStyle/>
          <a:p>
            <a:fld id="{06601CB7-11B0-4ADA-9089-EE7039E84E04}" type="slidenum">
              <a:rPr lang="ko-KR" altLang="en-US" smtClean="0">
                <a:ea typeface="굴림" pitchFamily="34" charset="-127"/>
              </a:rPr>
              <a:pPr/>
              <a:t>9</a:t>
            </a:fld>
            <a:endParaRPr lang="en-US" altLang="ko-KR" smtClean="0">
              <a:ea typeface="굴림" pitchFamily="34" charset="-127"/>
            </a:endParaRPr>
          </a:p>
        </p:txBody>
      </p:sp>
      <p:sp>
        <p:nvSpPr>
          <p:cNvPr id="14340" name="Rectangle 2"/>
          <p:cNvSpPr>
            <a:spLocks noGrp="1" noChangeArrowheads="1"/>
          </p:cNvSpPr>
          <p:nvPr>
            <p:ph type="title"/>
          </p:nvPr>
        </p:nvSpPr>
        <p:spPr/>
        <p:txBody>
          <a:bodyPr/>
          <a:lstStyle/>
          <a:p>
            <a:r>
              <a:rPr lang="en-GB" altLang="ko-KR" u="sng" smtClean="0">
                <a:ea typeface="굴림" pitchFamily="34" charset="-127"/>
              </a:rPr>
              <a:t>Patent Related Links</a:t>
            </a:r>
            <a:endParaRPr lang="en-US" altLang="ko-KR" u="sng" smtClean="0">
              <a:ea typeface="굴림" pitchFamily="34" charset="-127"/>
            </a:endParaRPr>
          </a:p>
        </p:txBody>
      </p:sp>
      <p:sp>
        <p:nvSpPr>
          <p:cNvPr id="14341" name="Rectangle 3"/>
          <p:cNvSpPr>
            <a:spLocks noGrp="1" noChangeArrowheads="1"/>
          </p:cNvSpPr>
          <p:nvPr>
            <p:ph type="body" idx="4294967295"/>
          </p:nvPr>
        </p:nvSpPr>
        <p:spPr>
          <a:xfrm>
            <a:off x="0" y="1676400"/>
            <a:ext cx="8991600" cy="3505200"/>
          </a:xfrm>
        </p:spPr>
        <p:txBody>
          <a:bodyPr/>
          <a:lstStyle/>
          <a:p>
            <a:pPr lvl="1">
              <a:buFontTx/>
              <a:buNone/>
            </a:pPr>
            <a:r>
              <a:rPr lang="en-US" altLang="ko-KR" smtClean="0">
                <a:cs typeface="Times New Roman" pitchFamily="18" charset="0"/>
              </a:rPr>
              <a:t>All participants should be familiar with their obligations under the IEEE-SA Policies &amp; Procedures for standards development.</a:t>
            </a:r>
          </a:p>
          <a:p>
            <a:pPr lvl="1">
              <a:buFontTx/>
              <a:buNone/>
            </a:pPr>
            <a:r>
              <a:rPr lang="en-US" altLang="ko-KR" smtClean="0">
                <a:cs typeface="Times New Roman" pitchFamily="18" charset="0"/>
              </a:rPr>
              <a:t>	Patent Policy is stated in these sources:</a:t>
            </a:r>
          </a:p>
          <a:p>
            <a:pPr lvl="1">
              <a:buFontTx/>
              <a:buNone/>
            </a:pPr>
            <a:r>
              <a:rPr lang="en-GB" altLang="ko-KR" smtClean="0">
                <a:cs typeface="Times New Roman" pitchFamily="18" charset="0"/>
              </a:rPr>
              <a:t>		IEEE-SA Standards Boards Bylaws</a:t>
            </a:r>
          </a:p>
          <a:p>
            <a:pPr lvl="1">
              <a:buFontTx/>
              <a:buNone/>
            </a:pPr>
            <a:r>
              <a:rPr lang="en-US" altLang="ko-KR" sz="2100" smtClean="0">
                <a:cs typeface="Times New Roman" pitchFamily="18" charset="0"/>
              </a:rPr>
              <a:t>		</a:t>
            </a:r>
            <a:r>
              <a:rPr lang="en-US" altLang="ko-KR" sz="2100" i="1" smtClean="0">
                <a:cs typeface="Times New Roman" pitchFamily="18" charset="0"/>
              </a:rPr>
              <a:t>http://standards.ieee.org/guides/bylaws/sect6-7.html#6</a:t>
            </a:r>
          </a:p>
          <a:p>
            <a:pPr lvl="1">
              <a:buFontTx/>
              <a:buNone/>
            </a:pPr>
            <a:r>
              <a:rPr lang="en-GB" altLang="ko-KR" smtClean="0">
                <a:cs typeface="Times New Roman" pitchFamily="18" charset="0"/>
              </a:rPr>
              <a:t>		IEEE-SA Standards Board Operations Manual</a:t>
            </a:r>
          </a:p>
          <a:p>
            <a:pPr lvl="1">
              <a:buFontTx/>
              <a:buNone/>
            </a:pPr>
            <a:r>
              <a:rPr lang="en-US" altLang="ko-KR" smtClean="0">
                <a:cs typeface="Times New Roman" pitchFamily="18" charset="0"/>
              </a:rPr>
              <a:t>		</a:t>
            </a:r>
            <a:r>
              <a:rPr lang="en-US" altLang="ko-KR" sz="2100" i="1" smtClean="0">
                <a:cs typeface="Times New Roman" pitchFamily="18" charset="0"/>
              </a:rPr>
              <a:t>http://standards.ieee.org/guides/opman/sect6.html#6.3</a:t>
            </a:r>
            <a:endParaRPr lang="en-US" altLang="ko-KR" smtClean="0">
              <a:cs typeface="Times New Roman" pitchFamily="18" charset="0"/>
            </a:endParaRPr>
          </a:p>
          <a:p>
            <a:pPr lvl="1">
              <a:buFontTx/>
              <a:buNone/>
            </a:pPr>
            <a:r>
              <a:rPr lang="en-US" altLang="ko-KR" smtClean="0">
                <a:cs typeface="Times New Roman" pitchFamily="18" charset="0"/>
              </a:rPr>
              <a:t>	Material about the patent policy is available at </a:t>
            </a:r>
          </a:p>
          <a:p>
            <a:pPr lvl="1">
              <a:buFontTx/>
              <a:buNone/>
            </a:pPr>
            <a:r>
              <a:rPr lang="en-US" altLang="ko-KR" smtClean="0">
                <a:cs typeface="Times New Roman" pitchFamily="18" charset="0"/>
              </a:rPr>
              <a:t>		</a:t>
            </a:r>
            <a:r>
              <a:rPr lang="en-US" altLang="ko-KR" sz="2100" i="1" smtClean="0">
                <a:cs typeface="Times New Roman" pitchFamily="18" charset="0"/>
              </a:rPr>
              <a:t>http://standards.ieee.org/board/pat/pat-material.html</a:t>
            </a:r>
          </a:p>
        </p:txBody>
      </p:sp>
      <p:sp>
        <p:nvSpPr>
          <p:cNvPr id="14342"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pPr eaLnBrk="0" hangingPunct="0"/>
            <a:r>
              <a:rPr lang="en-US" altLang="ko-KR" sz="1200" b="1">
                <a:solidFill>
                  <a:srgbClr val="000099"/>
                </a:solidFill>
                <a:latin typeface="Arial" pitchFamily="34" charset="0"/>
                <a:ea typeface="굴림"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charset="2"/>
              <a:buNone/>
            </a:pPr>
            <a:endParaRPr lang="en-US" altLang="ko-KR" sz="1200" b="1">
              <a:solidFill>
                <a:srgbClr val="000099"/>
              </a:solidFill>
              <a:latin typeface="Arial" pitchFamily="34" charset="0"/>
              <a:ea typeface="굴림" pitchFamily="34" charset="-127"/>
            </a:endParaRPr>
          </a:p>
          <a:p>
            <a:pPr algn="ctr" eaLnBrk="0" hangingPunct="0">
              <a:lnSpc>
                <a:spcPct val="80000"/>
              </a:lnSpc>
              <a:spcBef>
                <a:spcPct val="20000"/>
              </a:spcBef>
              <a:buClr>
                <a:srgbClr val="CC3300"/>
              </a:buClr>
              <a:buSzPct val="50000"/>
              <a:buFont typeface="Monotype Sorts" charset="2"/>
              <a:buNone/>
            </a:pPr>
            <a:r>
              <a:rPr lang="en-US" altLang="ko-KR" sz="1200" b="1">
                <a:solidFill>
                  <a:srgbClr val="000099"/>
                </a:solidFill>
                <a:latin typeface="Arial" pitchFamily="34" charset="0"/>
                <a:ea typeface="굴림"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1_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2_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2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21-09-0181-00-0sec-security-tg-opening-note</Template>
  <TotalTime>19653</TotalTime>
  <Words>1750</Words>
  <Application>Microsoft Office PowerPoint</Application>
  <PresentationFormat>On-screen Show (4:3)</PresentationFormat>
  <Paragraphs>328</Paragraphs>
  <Slides>21</Slides>
  <Notes>14</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21</vt:i4>
      </vt:variant>
    </vt:vector>
  </HeadingPairs>
  <TitlesOfParts>
    <vt:vector size="32" baseType="lpstr">
      <vt:lpstr>Times New Roman</vt:lpstr>
      <vt:lpstr>MS PGothic</vt:lpstr>
      <vt:lpstr>Arial</vt:lpstr>
      <vt:lpstr>Times</vt:lpstr>
      <vt:lpstr>Rotis Sans Serif for Nokia</vt:lpstr>
      <vt:lpstr>굴림</vt:lpstr>
      <vt:lpstr>Helvetica</vt:lpstr>
      <vt:lpstr>Monotype Sorts</vt:lpstr>
      <vt:lpstr>1_blank presentation</vt:lpstr>
      <vt:lpstr>blank presentation</vt:lpstr>
      <vt:lpstr>2_blank presentation</vt:lpstr>
      <vt:lpstr>Slide 1</vt:lpstr>
      <vt:lpstr>Slide 2</vt:lpstr>
      <vt:lpstr>IEEE 802.21c: Single Radio Handovers Task Group </vt:lpstr>
      <vt:lpstr>Meeting Protocol</vt:lpstr>
      <vt:lpstr>Attendance</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vt:lpstr>
      <vt:lpstr>Progress So Far (2)</vt:lpstr>
      <vt:lpstr>Progress So Far (3)</vt:lpstr>
      <vt:lpstr>Progress So Far (4)</vt:lpstr>
      <vt:lpstr>Progress So Far (5)</vt:lpstr>
      <vt:lpstr>Progress So Far (6)</vt:lpstr>
      <vt:lpstr>Progress So Far (7)</vt:lpstr>
      <vt:lpstr>Progress So Far (8)</vt:lpstr>
      <vt:lpstr>Progress So Far (9)</vt:lpstr>
      <vt:lpstr>Agenda Item for the week</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802.21c 2010 January Report and Agenda</dc:title>
  <dc:creator>Junghoon Jee (ETRI)</dc:creator>
  <cp:lastModifiedBy>c73782</cp:lastModifiedBy>
  <cp:revision>1580</cp:revision>
  <cp:lastPrinted>2011-04-19T17:14:01Z</cp:lastPrinted>
  <dcterms:created xsi:type="dcterms:W3CDTF">2010-11-08T19:00:48Z</dcterms:created>
  <dcterms:modified xsi:type="dcterms:W3CDTF">2012-05-14T14:36:49Z</dcterms:modified>
</cp:coreProperties>
</file>