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6"/>
  </p:notesMasterIdLst>
  <p:handoutMasterIdLst>
    <p:handoutMasterId r:id="rId17"/>
  </p:handoutMasterIdLst>
  <p:sldIdLst>
    <p:sldId id="413" r:id="rId6"/>
    <p:sldId id="425" r:id="rId7"/>
    <p:sldId id="426" r:id="rId8"/>
    <p:sldId id="433" r:id="rId9"/>
    <p:sldId id="428" r:id="rId10"/>
    <p:sldId id="429" r:id="rId11"/>
    <p:sldId id="434" r:id="rId12"/>
    <p:sldId id="435" r:id="rId13"/>
    <p:sldId id="436" r:id="rId14"/>
    <p:sldId id="437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-8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21-12-0101-00-0000-Session#51-Closing_Plenary_Notes.ppt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00-00-MuGM-tgd-closing-note.ppt" TargetMode="External"/><Relationship Id="rId2" Type="http://schemas.openxmlformats.org/officeDocument/2006/relationships/hyperlink" Target="https://mentor.ieee.org/802.21/dcn/12/21-12-0092-02-srho-july-agenda-and-report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04-00-0000-802-16-iaison-report.ppt" TargetMode="External"/><Relationship Id="rId2" Type="http://schemas.openxmlformats.org/officeDocument/2006/relationships/hyperlink" Target="https://mentor.ieee.org/802.21/dcn/12/21-12-0103-00-0000-802-11-liaison-report-for-2012-07.ppt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2/21-12-0102-00-0000-ietf-liaison-report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Resweb.do?mode=welcome_ei_new&amp;eventID=581550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#51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San Diego, CA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609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</a:t>
            </a:r>
            <a:r>
              <a:rPr lang="sv-SE" sz="2400" b="1" dirty="0" smtClean="0">
                <a:solidFill>
                  <a:srgbClr val="FF0000"/>
                </a:solidFill>
              </a:rPr>
              <a:t>Hyatt Regency, Atlanta, GA,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Group</a:t>
            </a:r>
          </a:p>
          <a:p>
            <a:pPr lvl="1"/>
            <a:r>
              <a:rPr lang="en-US" u="sng" dirty="0" smtClean="0">
                <a:hlinkClick r:id="rId2"/>
              </a:rPr>
              <a:t>https://mentor.ieee.org/802.21/dcn/12/21-12-0092-02-srho-july-agenda-and-report.pptx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802.21d  Multicast Management Task Group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https://mentor.ieee.org/802.21/dcn/12/21-12-0100-00-MuGM-tgd-closing-note.ppt</a:t>
            </a:r>
            <a:r>
              <a:rPr lang="en-US" dirty="0" smtClean="0"/>
              <a:t> 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r>
              <a:rPr lang="en-US" dirty="0" smtClean="0">
                <a:hlinkClick r:id="rId2"/>
              </a:rPr>
              <a:t>https://mentor.ieee.org/802.21/dcn/12/21-12-0103-00-0000-802-11-liaison-report-for-2012-07.ppt</a:t>
            </a:r>
            <a:endParaRPr lang="en-US" dirty="0" smtClean="0"/>
          </a:p>
          <a:p>
            <a:r>
              <a:rPr lang="en-US" dirty="0" smtClean="0"/>
              <a:t>802.16 Report</a:t>
            </a:r>
          </a:p>
          <a:p>
            <a:pPr lvl="1"/>
            <a:r>
              <a:rPr lang="en-US" dirty="0" smtClean="0">
                <a:hlinkClick r:id="rId3"/>
              </a:rPr>
              <a:t>https://mentor.ieee.org/802.21/dcn/12/21-12-0104-00-0000-802-16-iaison-report.ppt</a:t>
            </a:r>
            <a:endParaRPr lang="en-US" dirty="0" smtClean="0"/>
          </a:p>
          <a:p>
            <a:r>
              <a:rPr lang="en-US" dirty="0" smtClean="0"/>
              <a:t>IETF Report </a:t>
            </a:r>
          </a:p>
          <a:p>
            <a:pPr lvl="1"/>
            <a:r>
              <a:rPr lang="en-US" dirty="0" smtClean="0">
                <a:hlinkClick r:id="rId4"/>
              </a:rPr>
              <a:t>https://mentor.ieee.org/802.21/dcn/12/21-12-0102-00-0000-ietf-liaison-report.ppt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r>
              <a:rPr lang="en-US" sz="2400" dirty="0" smtClean="0"/>
              <a:t>WG Teleconferences: </a:t>
            </a:r>
          </a:p>
          <a:p>
            <a:pPr lvl="1"/>
            <a:r>
              <a:rPr lang="en-US" sz="2000" dirty="0" smtClean="0"/>
              <a:t>9-11 am EST, </a:t>
            </a:r>
            <a:r>
              <a:rPr lang="en-US" sz="2000" smtClean="0"/>
              <a:t>August </a:t>
            </a:r>
            <a:r>
              <a:rPr lang="en-US" sz="2000" smtClean="0"/>
              <a:t>15, </a:t>
            </a:r>
            <a:r>
              <a:rPr lang="en-US" sz="2000" dirty="0" smtClean="0"/>
              <a:t>2012 </a:t>
            </a:r>
          </a:p>
          <a:p>
            <a:pPr lvl="1"/>
            <a:r>
              <a:rPr lang="en-US" sz="2000" dirty="0" smtClean="0"/>
              <a:t>9-11 am, EST, August 30, 2012 </a:t>
            </a:r>
          </a:p>
          <a:p>
            <a:endParaRPr lang="en-US" sz="24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sz="1800" dirty="0" smtClean="0"/>
              <a:t>9-11 pm,  EST August 15 , 2012 </a:t>
            </a:r>
          </a:p>
          <a:p>
            <a:pPr lvl="1"/>
            <a:r>
              <a:rPr lang="en-US" sz="1800" dirty="0" smtClean="0"/>
              <a:t>9-11 pm, EST , August 29, 2012 </a:t>
            </a:r>
          </a:p>
          <a:p>
            <a:pPr lvl="1"/>
            <a:r>
              <a:rPr lang="en-US" sz="1800" dirty="0" smtClean="0"/>
              <a:t>9-11 pm, EST, Sept 12 , 2012 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802.21d Teleconferences:</a:t>
            </a:r>
          </a:p>
          <a:p>
            <a:pPr lvl="1"/>
            <a:r>
              <a:rPr lang="en-US" sz="2000" dirty="0" smtClean="0"/>
              <a:t>6-7 pm, EST, August 23, 2012</a:t>
            </a:r>
          </a:p>
          <a:p>
            <a:pPr lvl="1"/>
            <a:r>
              <a:rPr lang="en-US" sz="2000" dirty="0" smtClean="0"/>
              <a:t>10-11 am, EST, September, 06, 2012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219200" cy="212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Palm Springs,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September, 2012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Indian Wells,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</a:p>
          <a:p>
            <a:pPr>
              <a:lnSpc>
                <a:spcPct val="90000"/>
              </a:lnSpc>
            </a:pPr>
            <a:r>
              <a:rPr lang="en-US" sz="2400" b="1" i="1" dirty="0" smtClean="0">
                <a:solidFill>
                  <a:schemeClr val="accent2"/>
                </a:solidFill>
              </a:rPr>
              <a:t>Registration Information:</a:t>
            </a:r>
            <a:endParaRPr lang="en-US" b="1" dirty="0" smtClean="0"/>
          </a:p>
          <a:p>
            <a:r>
              <a:rPr lang="en-US" sz="1800" b="1" dirty="0" smtClean="0"/>
              <a:t>Early: Before 6pm Pacific Time, Friday, August 3, 2012</a:t>
            </a:r>
            <a:endParaRPr lang="en-US" sz="1800" dirty="0" smtClean="0"/>
          </a:p>
          <a:p>
            <a:pPr lvl="1"/>
            <a:r>
              <a:rPr lang="en-US" sz="1400" dirty="0" smtClean="0"/>
              <a:t>$600 US for attendees staying at the Hyatt Grand Champions ( $900 US for all others) </a:t>
            </a:r>
          </a:p>
          <a:p>
            <a:r>
              <a:rPr lang="en-US" sz="1800" b="1" dirty="0" smtClean="0"/>
              <a:t>Standard: After Early Registration and before 6pm Pacific Time, September 7, 2012</a:t>
            </a:r>
            <a:endParaRPr lang="en-US" sz="1800" dirty="0" smtClean="0"/>
          </a:p>
          <a:p>
            <a:pPr lvl="1"/>
            <a:r>
              <a:rPr lang="en-US" sz="1400" dirty="0" smtClean="0"/>
              <a:t> $750 US for attendees staying at the Hyatt Grand Champions, </a:t>
            </a:r>
            <a:r>
              <a:rPr lang="en-US" sz="1000" dirty="0" smtClean="0"/>
              <a:t>(</a:t>
            </a:r>
            <a:r>
              <a:rPr lang="en-US" sz="1400" dirty="0" smtClean="0"/>
              <a:t>$1050 US for all others)</a:t>
            </a:r>
          </a:p>
          <a:p>
            <a:r>
              <a:rPr lang="en-US" sz="1800" b="1" dirty="0" smtClean="0"/>
              <a:t>Late/On-site: After 6pm Pacific Time September 7, 2012</a:t>
            </a:r>
            <a:endParaRPr lang="en-US" sz="1800" dirty="0" smtClean="0"/>
          </a:p>
          <a:p>
            <a:pPr lvl="1"/>
            <a:r>
              <a:rPr lang="en-US" sz="1200" dirty="0" smtClean="0"/>
              <a:t>$900 US for attendees staying at the Hyatt Grand Champions, (1200 US for all others)</a:t>
            </a:r>
            <a:endParaRPr lang="en-US" sz="2000" b="1" i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i="1" dirty="0" smtClean="0">
                <a:solidFill>
                  <a:schemeClr val="accent2"/>
                </a:solidFill>
              </a:rPr>
              <a:t>Hotel Information: </a:t>
            </a:r>
          </a:p>
          <a:p>
            <a:pPr lvl="1">
              <a:lnSpc>
                <a:spcPct val="90000"/>
              </a:lnSpc>
            </a:pPr>
            <a:r>
              <a:rPr lang="en-US" sz="2000" b="1" i="1" dirty="0" smtClean="0">
                <a:solidFill>
                  <a:schemeClr val="accent2"/>
                </a:solidFill>
                <a:hlinkClick r:id="rId3"/>
              </a:rPr>
              <a:t>https://resweb.passkey.com/Resweb.do?mode=welcome_ei_new&amp;eventID=5815507</a:t>
            </a:r>
            <a:r>
              <a:rPr lang="en-US" sz="2000" b="1" i="1" dirty="0" smtClean="0">
                <a:solidFill>
                  <a:schemeClr val="accent2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 b="1" i="1" dirty="0" smtClean="0"/>
              <a:t>EARLY BIRD GROUP RATE: $129/Night (plus applicable taxes) (By July 23</a:t>
            </a:r>
            <a:r>
              <a:rPr lang="en-US" sz="1600" b="1" i="1" baseline="30000" dirty="0" smtClean="0"/>
              <a:t>rd, </a:t>
            </a:r>
            <a:r>
              <a:rPr lang="en-US" sz="1600" b="1" i="1" dirty="0" smtClean="0"/>
              <a:t>2012)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STANDARD GROUP RATE: $149/Night (plus applicable taxes)* (By Sept 02, 2012)</a:t>
            </a:r>
            <a:endParaRPr lang="en-US" sz="1600" b="1" i="1" dirty="0" smtClean="0"/>
          </a:p>
          <a:p>
            <a:pPr lvl="1">
              <a:lnSpc>
                <a:spcPct val="90000"/>
              </a:lnSpc>
            </a:pPr>
            <a:endParaRPr lang="en-US" sz="2000" b="1" i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41244</TotalTime>
  <Words>732</Words>
  <Application>Microsoft Office PowerPoint</Application>
  <PresentationFormat>On-screen Show (4:3)</PresentationFormat>
  <Paragraphs>136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#51 San Diego, CA Closing  Plenary</vt:lpstr>
      <vt:lpstr>Meeting Updates</vt:lpstr>
      <vt:lpstr>TG Reports </vt:lpstr>
      <vt:lpstr>Liaison Reports </vt:lpstr>
      <vt:lpstr>Teleconferences </vt:lpstr>
      <vt:lpstr>Future Sessions</vt:lpstr>
      <vt:lpstr>Future Sessions – 2012 </vt:lpstr>
      <vt:lpstr>September, 2012 Sessions Details  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536</cp:revision>
  <cp:lastPrinted>1998-02-10T13:28:06Z</cp:lastPrinted>
  <dcterms:created xsi:type="dcterms:W3CDTF">2002-07-08T22:03:28Z</dcterms:created>
  <dcterms:modified xsi:type="dcterms:W3CDTF">2012-07-20T17:22:11Z</dcterms:modified>
</cp:coreProperties>
</file>