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7" r:id="rId23"/>
    <p:sldId id="424" r:id="rId24"/>
    <p:sldId id="428" r:id="rId25"/>
    <p:sldId id="429" r:id="rId26"/>
    <p:sldId id="43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7" autoAdjust="0"/>
    <p:restoredTop sz="86522" autoAdjust="0"/>
  </p:normalViewPr>
  <p:slideViewPr>
    <p:cSldViewPr>
      <p:cViewPr varScale="1">
        <p:scale>
          <a:sx n="79" d="100"/>
          <a:sy n="79" d="100"/>
        </p:scale>
        <p:origin x="-1572"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15214" y="394156"/>
            <a:ext cx="506042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21-12-0116-00-0000-Session#52-Opening_Plenary_Notes.ppt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52</a:t>
            </a:r>
            <a:r>
              <a:rPr lang="en-US" b="1" dirty="0" smtClean="0">
                <a:latin typeface="Arial" charset="0"/>
              </a:rPr>
              <a:t/>
            </a:r>
            <a:br>
              <a:rPr lang="en-US" b="1" dirty="0" smtClean="0">
                <a:latin typeface="Arial" charset="0"/>
              </a:rPr>
            </a:br>
            <a:r>
              <a:rPr lang="en-US" b="1" dirty="0" smtClean="0">
                <a:latin typeface="Arial" charset="0"/>
              </a:rPr>
              <a:t>Indian Wells, CA </a:t>
            </a:r>
            <a:r>
              <a:rPr lang="en-US" b="1" dirty="0" smtClean="0">
                <a:latin typeface="Arial" charset="0"/>
              </a:rPr>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September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September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September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September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September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September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September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September 2012</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Finalize Draft document</a:t>
            </a:r>
          </a:p>
          <a:p>
            <a:pPr lvl="1">
              <a:lnSpc>
                <a:spcPct val="90000"/>
              </a:lnSpc>
            </a:pPr>
            <a:r>
              <a:rPr lang="en-US" sz="2200" dirty="0" smtClean="0">
                <a:latin typeface="Arial" charset="0"/>
              </a:rPr>
              <a:t>802.21d </a:t>
            </a:r>
          </a:p>
          <a:p>
            <a:pPr lvl="2">
              <a:lnSpc>
                <a:spcPct val="90000"/>
              </a:lnSpc>
            </a:pPr>
            <a:r>
              <a:rPr lang="en-US" sz="1800" dirty="0" smtClean="0">
                <a:latin typeface="Arial" charset="0"/>
              </a:rPr>
              <a:t>Finalize Use cases and requirements document </a:t>
            </a:r>
          </a:p>
          <a:p>
            <a:pPr lvl="2">
              <a:lnSpc>
                <a:spcPct val="90000"/>
              </a:lnSpc>
            </a:pPr>
            <a:r>
              <a:rPr lang="en-US" sz="1800" dirty="0" smtClean="0">
                <a:latin typeface="Arial" charset="0"/>
              </a:rPr>
              <a:t>Call for proposal  discussion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PAR </a:t>
            </a:r>
            <a:r>
              <a:rPr lang="en-US" sz="2600" dirty="0" smtClean="0">
                <a:latin typeface="Arial" charset="0"/>
                <a:cs typeface="Arial" charset="0"/>
              </a:rPr>
              <a:t>discussion</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September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FF0000"/>
                </a:solidFill>
              </a:rPr>
              <a:t>Plenary</a:t>
            </a:r>
            <a:r>
              <a:rPr lang="en-US" sz="2400" b="1" dirty="0" smtClean="0">
                <a:solidFill>
                  <a:srgbClr val="FF0000"/>
                </a:solidFill>
              </a:rPr>
              <a:t>: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r>
              <a:rPr lang="en-US" smtClean="0"/>
              <a:t>September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smtClean="0"/>
              <a:t>September 2012</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November</a:t>
            </a:r>
            <a:r>
              <a:rPr lang="en-US" sz="3600" dirty="0" smtClean="0">
                <a:solidFill>
                  <a:schemeClr val="accent2"/>
                </a:solidFill>
              </a:rPr>
              <a:t>, </a:t>
            </a:r>
            <a:r>
              <a:rPr lang="en-US" sz="3600" dirty="0" smtClean="0">
                <a:solidFill>
                  <a:schemeClr val="accent2"/>
                </a:solidFill>
              </a:rPr>
              <a:t>2012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524000"/>
            <a:ext cx="8305800" cy="4800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11-16 Nov 2012, </a:t>
            </a:r>
            <a:r>
              <a:rPr lang="it-IT" sz="2400" b="1" dirty="0" smtClean="0">
                <a:solidFill>
                  <a:srgbClr val="FF0000"/>
                </a:solidFill>
              </a:rPr>
              <a:t>Grand Hyatt, San Antonio, </a:t>
            </a:r>
            <a:r>
              <a:rPr lang="it-IT" sz="2400" b="1" dirty="0" smtClean="0">
                <a:solidFill>
                  <a:srgbClr val="FF0000"/>
                </a:solidFill>
              </a:rPr>
              <a:t>TX</a:t>
            </a:r>
          </a:p>
          <a:p>
            <a:pPr>
              <a:lnSpc>
                <a:spcPct val="90000"/>
              </a:lnSpc>
            </a:pPr>
            <a:r>
              <a:rPr lang="en-US" sz="1800" b="1" dirty="0" smtClean="0">
                <a:solidFill>
                  <a:srgbClr val="FF0000"/>
                </a:solidFill>
              </a:rPr>
              <a:t>Registration Fees &amp; Deadlines: </a:t>
            </a:r>
          </a:p>
          <a:p>
            <a:pPr lvl="1">
              <a:lnSpc>
                <a:spcPct val="90000"/>
              </a:lnSpc>
            </a:pPr>
            <a:r>
              <a:rPr lang="en-US" sz="1200" b="1" dirty="0" smtClean="0">
                <a:solidFill>
                  <a:srgbClr val="FF0000"/>
                </a:solidFill>
              </a:rPr>
              <a:t>Early:  Before 6pm Pacific Time, Friday, October 5, 2012 </a:t>
            </a:r>
            <a:endParaRPr lang="en-US" sz="1200" b="1" dirty="0" smtClean="0">
              <a:solidFill>
                <a:srgbClr val="FF0000"/>
              </a:solidFill>
            </a:endParaRPr>
          </a:p>
          <a:p>
            <a:pPr lvl="2">
              <a:lnSpc>
                <a:spcPct val="90000"/>
              </a:lnSpc>
            </a:pPr>
            <a:r>
              <a:rPr lang="en-US" sz="1200" b="1" dirty="0" smtClean="0">
                <a:solidFill>
                  <a:srgbClr val="FF0000"/>
                </a:solidFill>
              </a:rPr>
              <a:t>$</a:t>
            </a:r>
            <a:r>
              <a:rPr lang="en-US" sz="1200" b="1" dirty="0" smtClean="0">
                <a:solidFill>
                  <a:srgbClr val="FF0000"/>
                </a:solidFill>
              </a:rPr>
              <a:t>400 US for attendees staying at the Grand Hyatt San Antonio </a:t>
            </a:r>
          </a:p>
          <a:p>
            <a:pPr lvl="2">
              <a:lnSpc>
                <a:spcPct val="90000"/>
              </a:lnSpc>
            </a:pPr>
            <a:r>
              <a:rPr lang="en-US" sz="1200" b="1" dirty="0" smtClean="0">
                <a:solidFill>
                  <a:srgbClr val="FF0000"/>
                </a:solidFill>
              </a:rPr>
              <a:t>$700 US for all others (including local attendees not staying at the group hotel)  </a:t>
            </a:r>
          </a:p>
          <a:p>
            <a:pPr lvl="1">
              <a:lnSpc>
                <a:spcPct val="90000"/>
              </a:lnSpc>
            </a:pPr>
            <a:r>
              <a:rPr lang="en-US" sz="1200" b="1" dirty="0" smtClean="0">
                <a:solidFill>
                  <a:srgbClr val="FF0000"/>
                </a:solidFill>
              </a:rPr>
              <a:t>Standard:  After Early Registration and before 6pm Pacific Time, November 2, 2012</a:t>
            </a:r>
          </a:p>
          <a:p>
            <a:pPr lvl="2">
              <a:lnSpc>
                <a:spcPct val="90000"/>
              </a:lnSpc>
            </a:pPr>
            <a:r>
              <a:rPr lang="en-US" sz="1200" b="1" dirty="0" smtClean="0">
                <a:solidFill>
                  <a:srgbClr val="FF0000"/>
                </a:solidFill>
              </a:rPr>
              <a:t>$</a:t>
            </a:r>
            <a:r>
              <a:rPr lang="en-US" sz="1200" b="1" dirty="0" smtClean="0">
                <a:solidFill>
                  <a:srgbClr val="FF0000"/>
                </a:solidFill>
              </a:rPr>
              <a:t>500 US for attendees staying at the Grand Hyatt San Antonio </a:t>
            </a:r>
          </a:p>
          <a:p>
            <a:pPr lvl="2">
              <a:lnSpc>
                <a:spcPct val="90000"/>
              </a:lnSpc>
            </a:pPr>
            <a:r>
              <a:rPr lang="en-US" sz="1200" b="1" dirty="0" smtClean="0">
                <a:solidFill>
                  <a:srgbClr val="FF0000"/>
                </a:solidFill>
              </a:rPr>
              <a:t>$800 US for all others (including local attendees not staying at the group hotel) </a:t>
            </a:r>
            <a:endParaRPr lang="en-US" sz="1600" b="1" dirty="0" smtClean="0">
              <a:solidFill>
                <a:srgbClr val="FF0000"/>
              </a:solidFill>
            </a:endParaRPr>
          </a:p>
          <a:p>
            <a:pPr lvl="1">
              <a:lnSpc>
                <a:spcPct val="90000"/>
              </a:lnSpc>
            </a:pPr>
            <a:r>
              <a:rPr lang="en-US" sz="1200" b="1" dirty="0" smtClean="0">
                <a:solidFill>
                  <a:srgbClr val="FF0000"/>
                </a:solidFill>
              </a:rPr>
              <a:t>Late/On-site:  After 6pm Pacific Time November 2, </a:t>
            </a:r>
            <a:r>
              <a:rPr lang="en-US" sz="1200" b="1" dirty="0" smtClean="0">
                <a:solidFill>
                  <a:srgbClr val="FF0000"/>
                </a:solidFill>
              </a:rPr>
              <a:t>2012</a:t>
            </a:r>
            <a:endParaRPr lang="en-US" sz="1600" b="1" dirty="0" smtClean="0">
              <a:solidFill>
                <a:srgbClr val="FF0000"/>
              </a:solidFill>
            </a:endParaRPr>
          </a:p>
          <a:p>
            <a:pPr lvl="2">
              <a:lnSpc>
                <a:spcPct val="90000"/>
              </a:lnSpc>
            </a:pPr>
            <a:r>
              <a:rPr lang="en-US" sz="1200" b="1" dirty="0" smtClean="0">
                <a:solidFill>
                  <a:srgbClr val="FF0000"/>
                </a:solidFill>
              </a:rPr>
              <a:t>$600 US for attendees staying at the Grand Hyatt San Antonio </a:t>
            </a:r>
          </a:p>
          <a:p>
            <a:pPr lvl="2">
              <a:lnSpc>
                <a:spcPct val="90000"/>
              </a:lnSpc>
            </a:pPr>
            <a:r>
              <a:rPr lang="en-US" sz="1200" b="1" dirty="0" smtClean="0">
                <a:solidFill>
                  <a:srgbClr val="FF0000"/>
                </a:solidFill>
              </a:rPr>
              <a:t>$900 US for all others (including local attendees not staying at the group hotel) </a:t>
            </a:r>
            <a:r>
              <a:rPr lang="en-US" sz="1600" b="1" dirty="0" smtClean="0">
                <a:solidFill>
                  <a:srgbClr val="FF0000"/>
                </a:solidFill>
              </a:rPr>
              <a:t> </a:t>
            </a:r>
          </a:p>
          <a:p>
            <a:pPr>
              <a:lnSpc>
                <a:spcPct val="90000"/>
              </a:lnSpc>
            </a:pPr>
            <a:r>
              <a:rPr lang="en-US" sz="1800" b="1" dirty="0" smtClean="0">
                <a:solidFill>
                  <a:srgbClr val="FF0000"/>
                </a:solidFill>
              </a:rPr>
              <a:t>Registration Website:  http://</a:t>
            </a:r>
            <a:r>
              <a:rPr lang="en-US" sz="1800" b="1" dirty="0" smtClean="0">
                <a:solidFill>
                  <a:srgbClr val="FF0000"/>
                </a:solidFill>
              </a:rPr>
              <a:t>802world.org/plenary</a:t>
            </a:r>
          </a:p>
          <a:p>
            <a:r>
              <a:rPr lang="en-US" sz="2000" b="1" dirty="0" smtClean="0"/>
              <a:t>IEEE 802 Plenary Session Group Hotel Rates: </a:t>
            </a:r>
            <a:endParaRPr lang="en-US" sz="2000" dirty="0" smtClean="0"/>
          </a:p>
          <a:p>
            <a:pPr lvl="1"/>
            <a:r>
              <a:rPr lang="en-US" sz="1400" b="1" dirty="0" smtClean="0"/>
              <a:t>Grand Hyatt San </a:t>
            </a:r>
            <a:r>
              <a:rPr lang="en-US" sz="1400" b="1" dirty="0" smtClean="0"/>
              <a:t>Antonio</a:t>
            </a:r>
            <a:r>
              <a:rPr lang="en-US" sz="1400" dirty="0" smtClean="0"/>
              <a:t> : 600 </a:t>
            </a:r>
            <a:r>
              <a:rPr lang="en-US" sz="1400" dirty="0" smtClean="0"/>
              <a:t>E. Market Street </a:t>
            </a:r>
            <a:r>
              <a:rPr lang="en-US" sz="1400" dirty="0" smtClean="0"/>
              <a:t>, San </a:t>
            </a:r>
            <a:r>
              <a:rPr lang="en-US" sz="1400" dirty="0" smtClean="0"/>
              <a:t>Antonio, Texas, USA  78205 </a:t>
            </a:r>
            <a:endParaRPr lang="en-US" sz="1800" dirty="0" smtClean="0"/>
          </a:p>
          <a:p>
            <a:pPr lvl="1"/>
            <a:r>
              <a:rPr lang="en-US" sz="1400" b="1" dirty="0" smtClean="0"/>
              <a:t>GROUP RATE (SINGLE):  $195/Night (plus applicable taxes)*</a:t>
            </a:r>
            <a:endParaRPr lang="en-US" sz="1400" dirty="0" smtClean="0"/>
          </a:p>
          <a:p>
            <a:pPr lvl="2"/>
            <a:r>
              <a:rPr lang="en-US" sz="1000" dirty="0" smtClean="0"/>
              <a:t>Rate applies to Single Occupancy Run of House Rooms, Internet access included.  </a:t>
            </a:r>
            <a:endParaRPr lang="en-US" sz="1800" dirty="0" smtClean="0"/>
          </a:p>
          <a:p>
            <a:pPr lvl="1"/>
            <a:r>
              <a:rPr lang="en-US" sz="1400" b="1" dirty="0" smtClean="0"/>
              <a:t>GROUP RATE (DOUBLE):  $215/Night (plus applicable taxes</a:t>
            </a:r>
            <a:r>
              <a:rPr lang="en-US" sz="1400" b="1" dirty="0" smtClean="0"/>
              <a:t>)*</a:t>
            </a:r>
            <a:r>
              <a:rPr lang="en-US" sz="1800" dirty="0" smtClean="0"/>
              <a:t>.</a:t>
            </a:r>
            <a:r>
              <a:rPr lang="en-US" sz="1800" dirty="0" smtClean="0"/>
              <a:t>  </a:t>
            </a:r>
          </a:p>
          <a:p>
            <a:pPr lvl="1"/>
            <a:r>
              <a:rPr lang="en-US" sz="1400" b="1" dirty="0" smtClean="0"/>
              <a:t>EXTENDED DATES:  November 2-26, </a:t>
            </a:r>
            <a:r>
              <a:rPr lang="en-US" sz="1400" b="1" dirty="0" smtClean="0"/>
              <a:t>2012; subject to availability </a:t>
            </a:r>
            <a:endParaRPr lang="en-US" sz="1400" dirty="0" smtClean="0"/>
          </a:p>
          <a:p>
            <a:pPr>
              <a:lnSpc>
                <a:spcPct val="90000"/>
              </a:lnSpc>
            </a:pPr>
            <a:endParaRPr lang="en-US" sz="1800" b="1" i="1" dirty="0" smtClean="0">
              <a:solidFill>
                <a:schemeClr val="accent2"/>
              </a:solidFill>
            </a:endParaRPr>
          </a:p>
          <a:p>
            <a:pPr>
              <a:lnSpc>
                <a:spcPct val="90000"/>
              </a:lnSpc>
            </a:pPr>
            <a:endParaRPr lang="en-US" sz="18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pPr algn="ctr"/>
            <a:r>
              <a:rPr lang="en-US" dirty="0" smtClean="0"/>
              <a:t>September 2012</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September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6096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a:t>
            </a:r>
            <a:r>
              <a:rPr lang="sv-SE" sz="2400" b="1" dirty="0" smtClean="0">
                <a:solidFill>
                  <a:srgbClr val="FF0000"/>
                </a:solidFill>
              </a:rPr>
              <a:t>Hyatt Regency, Atlanta, GA, USA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September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September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307777"/>
          </a:xfrm>
          <a:prstGeom prst="rect">
            <a:avLst/>
          </a:prstGeom>
          <a:noFill/>
          <a:ln w="9525">
            <a:noFill/>
            <a:miter lim="800000"/>
            <a:headEnd/>
            <a:tailEnd/>
          </a:ln>
        </p:spPr>
        <p:txBody>
          <a:bodyPr wrap="square">
            <a:spAutoFit/>
          </a:bodyPr>
          <a:lstStyle/>
          <a:p>
            <a:pPr eaLnBrk="1" hangingPunct="1"/>
            <a:r>
              <a:rPr lang="en-US" sz="1400" b="1" dirty="0" smtClean="0"/>
              <a:t>Default Location</a:t>
            </a:r>
            <a:r>
              <a:rPr lang="en-US" sz="1400" dirty="0" smtClean="0"/>
              <a:t>:  </a:t>
            </a:r>
            <a:r>
              <a:rPr lang="en-US" sz="1400" dirty="0" smtClean="0"/>
              <a:t>802.21 - </a:t>
            </a:r>
            <a:r>
              <a:rPr lang="en-US" sz="1400" dirty="0" smtClean="0"/>
              <a:t>Salon G</a:t>
            </a:r>
            <a:r>
              <a:rPr lang="en-US" sz="1400" dirty="0" smtClean="0"/>
              <a:t>;  802.16 </a:t>
            </a:r>
            <a:r>
              <a:rPr lang="en-US" sz="1400" dirty="0" err="1" smtClean="0"/>
              <a:t>HetNet</a:t>
            </a:r>
            <a:r>
              <a:rPr lang="en-US" sz="1400" dirty="0" smtClean="0"/>
              <a:t> -</a:t>
            </a:r>
            <a:r>
              <a:rPr lang="en-US" sz="1400" dirty="0" smtClean="0"/>
              <a:t>Salon</a:t>
            </a:r>
            <a:r>
              <a:rPr lang="en-US" sz="1400" dirty="0" smtClean="0"/>
              <a:t> </a:t>
            </a:r>
            <a:r>
              <a:rPr lang="en-US" sz="1400" dirty="0" smtClean="0"/>
              <a:t>C; </a:t>
            </a:r>
            <a:r>
              <a:rPr lang="en-US" sz="1400" dirty="0" smtClean="0"/>
              <a:t>802.11 PAD- </a:t>
            </a:r>
            <a:r>
              <a:rPr lang="en-US" sz="1400" dirty="0" smtClean="0"/>
              <a:t>Dessert Vista E</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5" name="Date Placeholder 3"/>
          <p:cNvSpPr txBox="1">
            <a:spLocks/>
          </p:cNvSpPr>
          <p:nvPr/>
        </p:nvSpPr>
        <p:spPr>
          <a:xfrm>
            <a:off x="4572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September</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2012</a:t>
            </a:r>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6" name="Table 15"/>
          <p:cNvGraphicFramePr>
            <a:graphicFrameLocks noGrp="1"/>
          </p:cNvGraphicFramePr>
          <p:nvPr/>
        </p:nvGraphicFramePr>
        <p:xfrm>
          <a:off x="457200" y="1371600"/>
          <a:ext cx="8305800" cy="4114800"/>
        </p:xfrm>
        <a:graphic>
          <a:graphicData uri="http://schemas.openxmlformats.org/drawingml/2006/table">
            <a:tbl>
              <a:tblPr/>
              <a:tblGrid>
                <a:gridCol w="1502177"/>
                <a:gridCol w="1823823"/>
                <a:gridCol w="1498672"/>
                <a:gridCol w="1713395"/>
                <a:gridCol w="1767733"/>
              </a:tblGrid>
              <a:tr h="801714">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17,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18,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19,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20,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371">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802.16 HetNet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802.16 HetNet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802.16 HetNet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4741">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802.11 PAD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 WG mid week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6595">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0780">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802.11 PAD/802.16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599">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6:30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(7:00- 9:00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15</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a:xfrm>
            <a:off x="381000" y="6477000"/>
            <a:ext cx="1219200" cy="215900"/>
          </a:xfrm>
        </p:spPr>
        <p:txBody>
          <a:bodyPr/>
          <a:lstStyle/>
          <a:p>
            <a:pPr>
              <a:defRPr/>
            </a:pPr>
            <a:r>
              <a:rPr lang="en-US" smtClean="0"/>
              <a:t>September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September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September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a:t>
            </a:r>
            <a:r>
              <a:rPr lang="en-US" sz="2400" dirty="0" smtClean="0">
                <a:latin typeface="Arial" pitchFamily="34" charset="0"/>
                <a:cs typeface="Arial" pitchFamily="34" charset="0"/>
              </a:rPr>
              <a:t>Internet</a:t>
            </a:r>
            <a:r>
              <a:rPr lang="en-US" sz="2400" dirty="0" smtClean="0">
                <a:latin typeface="Arial" pitchFamily="34" charset="0"/>
                <a:cs typeface="Arial" pitchFamily="34" charset="0"/>
              </a:rPr>
              <a:t> </a:t>
            </a:r>
            <a:r>
              <a:rPr lang="en-US" sz="2400" dirty="0" smtClean="0">
                <a:latin typeface="Arial" pitchFamily="34" charset="0"/>
                <a:cs typeface="Arial" pitchFamily="34" charset="0"/>
              </a:rPr>
              <a:t>should be complimentary </a:t>
            </a:r>
            <a:endParaRPr lang="en-US" sz="2400" dirty="0" smtClean="0"/>
          </a:p>
          <a:p>
            <a:r>
              <a:rPr lang="en-US" sz="2400" dirty="0" smtClean="0">
                <a:latin typeface="Arial" pitchFamily="34" charset="0"/>
                <a:cs typeface="Arial" pitchFamily="34" charset="0"/>
              </a:rPr>
              <a:t>Network Help Desk: </a:t>
            </a:r>
            <a:r>
              <a:rPr lang="en-US" sz="2400" dirty="0" smtClean="0">
                <a:latin typeface="Arial" pitchFamily="34" charset="0"/>
                <a:cs typeface="Arial" pitchFamily="34" charset="0"/>
              </a:rPr>
              <a:t>Date Palm </a:t>
            </a:r>
            <a:endParaRPr lang="en-US" sz="6600" dirty="0" smtClean="0"/>
          </a:p>
          <a:p>
            <a:r>
              <a:rPr lang="en-US" sz="2400" dirty="0" smtClean="0">
                <a:latin typeface="Arial" charset="0"/>
              </a:rPr>
              <a:t>Breakfast/Coffee/Snacks</a:t>
            </a:r>
            <a:r>
              <a:rPr lang="en-US" sz="2400" dirty="0" smtClean="0">
                <a:latin typeface="Arial" charset="0"/>
              </a:rPr>
              <a:t>:</a:t>
            </a:r>
            <a:r>
              <a:rPr lang="en-US" sz="2400" b="1" dirty="0" smtClean="0"/>
              <a:t>  </a:t>
            </a:r>
            <a:r>
              <a:rPr lang="pt-BR" sz="2400" b="1" dirty="0" smtClean="0"/>
              <a:t>Verde </a:t>
            </a:r>
            <a:r>
              <a:rPr lang="pt-BR" sz="2400" b="1" dirty="0" smtClean="0"/>
              <a:t>Vista Terrace + LM </a:t>
            </a:r>
            <a:r>
              <a:rPr lang="pt-BR" sz="2400" b="1" dirty="0" smtClean="0"/>
              <a:t>Foyer</a:t>
            </a:r>
            <a:endParaRPr lang="en-US" sz="24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onwards; </a:t>
            </a:r>
            <a:r>
              <a:rPr lang="en-US" sz="2400" dirty="0" smtClean="0">
                <a:latin typeface="Arial" charset="0"/>
              </a:rPr>
              <a:t>Venue: See Notice Board </a:t>
            </a:r>
            <a:endParaRPr lang="en-US" sz="2400" dirty="0" smtClean="0">
              <a:latin typeface="Arial" charset="0"/>
            </a:endParaRP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September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September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38295</TotalTime>
  <Words>1921</Words>
  <Application>Microsoft Office PowerPoint</Application>
  <PresentationFormat>On-screen Show (4:3)</PresentationFormat>
  <Paragraphs>380</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#52 Indian Wells, CA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Objectives for the September  Meeting</vt:lpstr>
      <vt:lpstr>Future Sessions – 2012 </vt:lpstr>
      <vt:lpstr>November, 2012 Sessions Details  </vt:lpstr>
      <vt:lpstr>Future Sessions – 2013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516</cp:revision>
  <cp:lastPrinted>1998-02-10T13:28:06Z</cp:lastPrinted>
  <dcterms:created xsi:type="dcterms:W3CDTF">2002-07-08T22:03:28Z</dcterms:created>
  <dcterms:modified xsi:type="dcterms:W3CDTF">2012-09-16T14:16:39Z</dcterms:modified>
</cp:coreProperties>
</file>