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slideLayouts/slideLayout57.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slideLayouts/slideLayout53.xml" ContentType="application/vnd.openxmlformats-officedocument.presentationml.slideLayout+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Layouts/slideLayout42.xml" ContentType="application/vnd.openxmlformats-officedocument.presentationml.slideLayout+xml"/>
  <Override PartName="/ppt/slideLayouts/slideLayout60.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slideLayouts/slideLayout49.xml" ContentType="application/vnd.openxmlformats-officedocument.presentationml.slideLayout+xml"/>
  <Override PartName="/ppt/theme/theme4.xml" ContentType="application/vnd.openxmlformats-officedocument.theme+xml"/>
  <Override PartName="/ppt/slideLayouts/slideLayout58.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Layouts/slideLayout56.xml" ContentType="application/vnd.openxmlformats-officedocument.presentationml.slideLayout+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slideLayouts/slideLayout6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Masters/slideMaster5.xml" ContentType="application/vnd.openxmlformats-officedocument.presentationml.slideMaster+xml"/>
  <Override PartName="/ppt/slides/slide8.xml" ContentType="application/vnd.openxmlformats-officedocument.presentationml.slide+xml"/>
  <Override PartName="/ppt/handoutMasters/handoutMaster1.xml" ContentType="application/vnd.openxmlformats-officedocument.presentationml.handoutMaster+xml"/>
  <Override PartName="/ppt/slideLayouts/slideLayout59.xml" ContentType="application/vnd.openxmlformats-officedocument.presentationml.slideLayout+xml"/>
  <Override PartName="/ppt/theme/theme7.xml" ContentType="application/vnd.openxmlformats-officedocument.them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slideLayouts/slideLayout55.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Override PartName="/ppt/slideLayouts/slideLayout6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slideLayouts/slideLayout51.xml" ContentType="application/vnd.openxmlformats-officedocument.presentationml.slideLayout+xml"/>
  <Override PartName="/ppt/slides/slide12.xml" ContentType="application/vnd.openxmlformats-officedocument.presentationml.slide+xml"/>
  <Override PartName="/ppt/slideLayouts/slideLayout11.xml" ContentType="application/vnd.openxmlformats-officedocument.presentationml.slideLayout+xml"/>
  <Override PartName="/ppt/slideLayouts/slideLayout40.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bookmarkIdSeed="3">
  <p:sldMasterIdLst>
    <p:sldMasterId id="2147483648" r:id="rId1"/>
    <p:sldMasterId id="2147483866" r:id="rId2"/>
    <p:sldMasterId id="2147483878" r:id="rId3"/>
    <p:sldMasterId id="2147483890" r:id="rId4"/>
    <p:sldMasterId id="2147483734" r:id="rId5"/>
  </p:sldMasterIdLst>
  <p:notesMasterIdLst>
    <p:notesMasterId r:id="rId28"/>
  </p:notesMasterIdLst>
  <p:handoutMasterIdLst>
    <p:handoutMasterId r:id="rId29"/>
  </p:handoutMasterIdLst>
  <p:sldIdLst>
    <p:sldId id="413" r:id="rId6"/>
    <p:sldId id="431" r:id="rId7"/>
    <p:sldId id="432" r:id="rId8"/>
    <p:sldId id="434" r:id="rId9"/>
    <p:sldId id="400" r:id="rId10"/>
    <p:sldId id="401" r:id="rId11"/>
    <p:sldId id="402" r:id="rId12"/>
    <p:sldId id="403" r:id="rId13"/>
    <p:sldId id="404" r:id="rId14"/>
    <p:sldId id="405" r:id="rId15"/>
    <p:sldId id="406" r:id="rId16"/>
    <p:sldId id="407" r:id="rId17"/>
    <p:sldId id="408" r:id="rId18"/>
    <p:sldId id="409" r:id="rId19"/>
    <p:sldId id="410" r:id="rId20"/>
    <p:sldId id="411" r:id="rId21"/>
    <p:sldId id="412" r:id="rId22"/>
    <p:sldId id="427" r:id="rId23"/>
    <p:sldId id="435" r:id="rId24"/>
    <p:sldId id="429" r:id="rId25"/>
    <p:sldId id="428" r:id="rId26"/>
    <p:sldId id="430" r:id="rId2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C0C0C0"/>
    <a:srgbClr val="00CC99"/>
    <a:srgbClr val="66CCFF"/>
    <a:srgbClr val="66FF66"/>
    <a:srgbClr val="66FF99"/>
    <a:srgbClr val="FFBBBB"/>
    <a:srgbClr val="FF8D8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vertBarState="maximized">
    <p:restoredLeft sz="34577" autoAdjust="0"/>
    <p:restoredTop sz="86522" autoAdjust="0"/>
  </p:normalViewPr>
  <p:slideViewPr>
    <p:cSldViewPr>
      <p:cViewPr>
        <p:scale>
          <a:sx n="66" d="100"/>
          <a:sy n="66" d="100"/>
        </p:scale>
        <p:origin x="-1974" y="-372"/>
      </p:cViewPr>
      <p:guideLst>
        <p:guide orient="horz" pos="2160"/>
        <p:guide pos="2880"/>
      </p:guideLst>
    </p:cSldViewPr>
  </p:slideViewPr>
  <p:outlineViewPr>
    <p:cViewPr>
      <p:scale>
        <a:sx n="33" d="100"/>
        <a:sy n="33" d="100"/>
      </p:scale>
      <p:origin x="252" y="0"/>
    </p:cViewPr>
    <p:sldLst>
      <p:sld r:id="rId1" collapse="1"/>
      <p:sld r:id="rId2"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8" d="100"/>
          <a:sy n="68" d="100"/>
        </p:scale>
        <p:origin x="-3324" y="-108"/>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slideMaster" Target="slideMasters/slideMaster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presProps" Target="presProps.xml"/></Relationships>
</file>

<file path=ppt/_rels/viewProps.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3075" name="Rectangle 3"/>
          <p:cNvSpPr>
            <a:spLocks noGrp="1" noChangeArrowheads="1"/>
          </p:cNvSpPr>
          <p:nvPr>
            <p:ph type="dt" sz="quarter" idx="1"/>
          </p:nvPr>
        </p:nvSpPr>
        <p:spPr bwMode="auto">
          <a:xfrm>
            <a:off x="695325" y="174625"/>
            <a:ext cx="1431925"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XX, XXXX</a:t>
            </a:r>
          </a:p>
        </p:txBody>
      </p:sp>
      <p:sp>
        <p:nvSpPr>
          <p:cNvPr id="3076" name="Rectangle 4"/>
          <p:cNvSpPr>
            <a:spLocks noGrp="1" noChangeArrowheads="1"/>
          </p:cNvSpPr>
          <p:nvPr>
            <p:ph type="ftr" sz="quarter" idx="2"/>
          </p:nvPr>
        </p:nvSpPr>
        <p:spPr bwMode="auto">
          <a:xfrm>
            <a:off x="5853113" y="8982075"/>
            <a:ext cx="465137"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XXXX, His Company</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442440B-091D-401F-885A-37C149E1FFD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9400" y="8985250"/>
            <a:ext cx="922338"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XXXX, His Company</a:t>
            </a: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2" name="Slide Image Placeholder 11"/>
          <p:cNvSpPr>
            <a:spLocks noGrp="1" noRot="1" noChangeAspect="1"/>
          </p:cNvSpPr>
          <p:nvPr>
            <p:ph type="sldImg" idx="2"/>
          </p:nvPr>
        </p:nvSpPr>
        <p:spPr>
          <a:xfrm>
            <a:off x="1104900" y="677862"/>
            <a:ext cx="4641850" cy="3481388"/>
          </a:xfrm>
          <a:prstGeom prst="rect">
            <a:avLst/>
          </a:prstGeom>
          <a:noFill/>
          <a:ln w="12700">
            <a:solidFill>
              <a:prstClr val="black"/>
            </a:solidFill>
          </a:ln>
        </p:spPr>
        <p:txBody>
          <a:bodyPr vert="horz" lIns="91440" tIns="45720" rIns="91440" bIns="45720" rtlCol="0"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p:cNvSpPr>
          <p:nvPr>
            <p:ph type="sldImg"/>
          </p:nvPr>
        </p:nvSpPr>
        <p:spPr bwMode="auto">
          <a:xfrm>
            <a:off x="1104900" y="677863"/>
            <a:ext cx="4625975" cy="3468687"/>
          </a:xfrm>
          <a:prstGeom prst="rect">
            <a:avLst/>
          </a:prstGeom>
          <a:noFill/>
          <a:ln>
            <a:miter lim="800000"/>
            <a:headEnd/>
            <a:tailEnd/>
          </a:ln>
        </p:spPr>
      </p:sp>
      <p:sp>
        <p:nvSpPr>
          <p:cNvPr id="38915" name="Notes Placeholder 2"/>
          <p:cNvSpPr>
            <a:spLocks noGrp="1"/>
          </p:cNvSpPr>
          <p:nvPr>
            <p:ph type="body" idx="1"/>
          </p:nvPr>
        </p:nvSpPr>
        <p:spPr>
          <a:noFill/>
          <a:ln/>
        </p:spPr>
        <p:txBody>
          <a:bodyPr/>
          <a:lstStyle/>
          <a:p>
            <a:endParaRPr lang="en-US" smtClean="0"/>
          </a:p>
        </p:txBody>
      </p:sp>
      <p:sp>
        <p:nvSpPr>
          <p:cNvPr id="38916" name="Header Placeholder 3"/>
          <p:cNvSpPr>
            <a:spLocks noGrp="1"/>
          </p:cNvSpPr>
          <p:nvPr>
            <p:ph type="hdr" sz="quarter"/>
          </p:nvPr>
        </p:nvSpPr>
        <p:spPr>
          <a:noFill/>
        </p:spPr>
        <p:txBody>
          <a:bodyPr/>
          <a:lstStyle/>
          <a:p>
            <a:r>
              <a:rPr lang="en-US" smtClean="0"/>
              <a:t>doc.: IEEE 802.21-02/xxxr0</a:t>
            </a:r>
          </a:p>
        </p:txBody>
      </p:sp>
      <p:sp>
        <p:nvSpPr>
          <p:cNvPr id="38917" name="Date Placeholder 4"/>
          <p:cNvSpPr>
            <a:spLocks noGrp="1"/>
          </p:cNvSpPr>
          <p:nvPr>
            <p:ph type="dt" sz="quarter" idx="1"/>
          </p:nvPr>
        </p:nvSpPr>
        <p:spPr>
          <a:xfrm>
            <a:off x="3927475" y="0"/>
            <a:ext cx="3005138" cy="463550"/>
          </a:xfrm>
          <a:prstGeom prst="rect">
            <a:avLst/>
          </a:prstGeom>
          <a:noFill/>
        </p:spPr>
        <p:txBody>
          <a:bodyPr/>
          <a:lstStyle/>
          <a:p>
            <a:r>
              <a:rPr lang="en-US" smtClean="0"/>
              <a:t>Month 20xx</a:t>
            </a:r>
          </a:p>
        </p:txBody>
      </p:sp>
      <p:sp>
        <p:nvSpPr>
          <p:cNvPr id="38918" name="Footer Placeholder 5"/>
          <p:cNvSpPr>
            <a:spLocks noGrp="1"/>
          </p:cNvSpPr>
          <p:nvPr>
            <p:ph type="ftr" sz="quarter" idx="4"/>
          </p:nvPr>
        </p:nvSpPr>
        <p:spPr>
          <a:noFill/>
        </p:spPr>
        <p:txBody>
          <a:bodyPr/>
          <a:lstStyle/>
          <a:p>
            <a:pPr lvl="4"/>
            <a:r>
              <a:rPr lang="en-US" smtClean="0"/>
              <a:t>XXXX, His Company</a:t>
            </a:r>
          </a:p>
        </p:txBody>
      </p:sp>
      <p:sp>
        <p:nvSpPr>
          <p:cNvPr id="38919" name="Slide Number Placeholder 6"/>
          <p:cNvSpPr>
            <a:spLocks noGrp="1"/>
          </p:cNvSpPr>
          <p:nvPr>
            <p:ph type="sldNum" sz="quarter" idx="5"/>
          </p:nvPr>
        </p:nvSpPr>
        <p:spPr>
          <a:xfrm>
            <a:off x="3927475" y="8815388"/>
            <a:ext cx="3005138" cy="463550"/>
          </a:xfrm>
          <a:prstGeom prst="rect">
            <a:avLst/>
          </a:prstGeom>
          <a:noFill/>
        </p:spPr>
        <p:txBody>
          <a:bodyPr/>
          <a:lstStyle/>
          <a:p>
            <a:r>
              <a:rPr lang="en-US" smtClean="0"/>
              <a:t>Page </a:t>
            </a:r>
            <a:fld id="{9ADD8F5F-B7E5-4B0C-9D30-C37ACEF62728}"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a:noFill/>
        </p:spPr>
        <p:txBody>
          <a:bodyPr/>
          <a:lstStyle/>
          <a:p>
            <a:r>
              <a:rPr lang="en-US" smtClean="0"/>
              <a:t>doc.: IEEE 802.21-02/xxxr0</a:t>
            </a:r>
          </a:p>
        </p:txBody>
      </p:sp>
      <p:sp>
        <p:nvSpPr>
          <p:cNvPr id="44035"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4036" name="Rectangle 6"/>
          <p:cNvSpPr>
            <a:spLocks noGrp="1" noChangeArrowheads="1"/>
          </p:cNvSpPr>
          <p:nvPr>
            <p:ph type="ftr" sz="quarter" idx="4"/>
          </p:nvPr>
        </p:nvSpPr>
        <p:spPr>
          <a:noFill/>
        </p:spPr>
        <p:txBody>
          <a:bodyPr/>
          <a:lstStyle/>
          <a:p>
            <a:pPr lvl="4"/>
            <a:r>
              <a:rPr lang="en-US" smtClean="0"/>
              <a:t>XXXX, His Company</a:t>
            </a:r>
          </a:p>
        </p:txBody>
      </p:sp>
      <p:sp>
        <p:nvSpPr>
          <p:cNvPr id="44037"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22873825-BC60-48EB-9FFF-65A50B4E4F2E}" type="slidenum">
              <a:rPr lang="en-US" smtClean="0"/>
              <a:pPr/>
              <a:t>10</a:t>
            </a:fld>
            <a:endParaRPr lang="en-US" smtClean="0"/>
          </a:p>
        </p:txBody>
      </p:sp>
      <p:sp>
        <p:nvSpPr>
          <p:cNvPr id="44038" name="Rectangle 2"/>
          <p:cNvSpPr>
            <a:spLocks noGrp="1" noChangeArrowheads="1"/>
          </p:cNvSpPr>
          <p:nvPr>
            <p:ph type="body" idx="1"/>
          </p:nvPr>
        </p:nvSpPr>
        <p:spPr>
          <a:xfrm>
            <a:off x="925513" y="4408488"/>
            <a:ext cx="5083175" cy="4175125"/>
          </a:xfrm>
          <a:noFill/>
          <a:ln/>
        </p:spPr>
        <p:txBody>
          <a:bodyPr lIns="91678" tIns="45035" rIns="91678" bIns="45035"/>
          <a:lstStyle/>
          <a:p>
            <a:endParaRPr lang="en-GB" smtClean="0"/>
          </a:p>
        </p:txBody>
      </p:sp>
      <p:sp>
        <p:nvSpPr>
          <p:cNvPr id="44039" name="Rectangle 3"/>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a:noFill/>
        </p:spPr>
        <p:txBody>
          <a:bodyPr/>
          <a:lstStyle/>
          <a:p>
            <a:r>
              <a:rPr lang="en-US" smtClean="0"/>
              <a:t>doc.: IEEE 802.21-02/xxxr0</a:t>
            </a:r>
          </a:p>
        </p:txBody>
      </p:sp>
      <p:sp>
        <p:nvSpPr>
          <p:cNvPr id="45059"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5060" name="Rectangle 6"/>
          <p:cNvSpPr>
            <a:spLocks noGrp="1" noChangeArrowheads="1"/>
          </p:cNvSpPr>
          <p:nvPr>
            <p:ph type="ftr" sz="quarter" idx="4"/>
          </p:nvPr>
        </p:nvSpPr>
        <p:spPr>
          <a:noFill/>
        </p:spPr>
        <p:txBody>
          <a:bodyPr/>
          <a:lstStyle/>
          <a:p>
            <a:pPr lvl="4"/>
            <a:r>
              <a:rPr lang="en-US" smtClean="0"/>
              <a:t>XXXX, His Company</a:t>
            </a:r>
          </a:p>
        </p:txBody>
      </p:sp>
      <p:sp>
        <p:nvSpPr>
          <p:cNvPr id="45061"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DF36E325-9DCB-4E9C-B2E9-33A2A74CDECF}" type="slidenum">
              <a:rPr lang="en-US" smtClean="0"/>
              <a:pPr/>
              <a:t>11</a:t>
            </a:fld>
            <a:endParaRPr lang="en-US" smtClean="0"/>
          </a:p>
        </p:txBody>
      </p:sp>
      <p:sp>
        <p:nvSpPr>
          <p:cNvPr id="45062" name="Rectangle 2"/>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
        <p:nvSpPr>
          <p:cNvPr id="45063" name="Rectangle 3"/>
          <p:cNvSpPr>
            <a:spLocks noGrp="1" noChangeArrowheads="1"/>
          </p:cNvSpPr>
          <p:nvPr>
            <p:ph type="body" idx="1"/>
          </p:nvPr>
        </p:nvSpPr>
        <p:spPr>
          <a:xfrm>
            <a:off x="925513" y="4408488"/>
            <a:ext cx="5083175" cy="4175125"/>
          </a:xfrm>
          <a:noFill/>
          <a:ln/>
        </p:spPr>
        <p:txBody>
          <a:bodyPr/>
          <a:lstStyle/>
          <a:p>
            <a:endParaRPr lang="en-GB"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a:noFill/>
        </p:spPr>
        <p:txBody>
          <a:bodyPr/>
          <a:lstStyle/>
          <a:p>
            <a:r>
              <a:rPr lang="en-US" smtClean="0"/>
              <a:t>doc.: IEEE 802.21-02/xxxr0</a:t>
            </a:r>
          </a:p>
        </p:txBody>
      </p:sp>
      <p:sp>
        <p:nvSpPr>
          <p:cNvPr id="46083"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6084" name="Rectangle 6"/>
          <p:cNvSpPr>
            <a:spLocks noGrp="1" noChangeArrowheads="1"/>
          </p:cNvSpPr>
          <p:nvPr>
            <p:ph type="ftr" sz="quarter" idx="4"/>
          </p:nvPr>
        </p:nvSpPr>
        <p:spPr>
          <a:noFill/>
        </p:spPr>
        <p:txBody>
          <a:bodyPr/>
          <a:lstStyle/>
          <a:p>
            <a:pPr lvl="4"/>
            <a:r>
              <a:rPr lang="en-US" smtClean="0"/>
              <a:t>XXXX, His Company</a:t>
            </a:r>
          </a:p>
        </p:txBody>
      </p:sp>
      <p:sp>
        <p:nvSpPr>
          <p:cNvPr id="46085"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29802E4C-7981-4917-956C-79C57D027130}" type="slidenum">
              <a:rPr lang="en-US" smtClean="0"/>
              <a:pPr/>
              <a:t>14</a:t>
            </a:fld>
            <a:endParaRPr lang="en-US" smtClean="0"/>
          </a:p>
        </p:txBody>
      </p:sp>
      <p:sp>
        <p:nvSpPr>
          <p:cNvPr id="46086" name="Rectangle 2"/>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
        <p:nvSpPr>
          <p:cNvPr id="46087" name="Rectangle 3"/>
          <p:cNvSpPr>
            <a:spLocks noGrp="1" noChangeArrowheads="1"/>
          </p:cNvSpPr>
          <p:nvPr>
            <p:ph type="body" idx="1"/>
          </p:nvPr>
        </p:nvSpPr>
        <p:spPr>
          <a:xfrm>
            <a:off x="925513" y="4408488"/>
            <a:ext cx="5083175" cy="4175125"/>
          </a:xfrm>
          <a:noFill/>
          <a:ln/>
        </p:spPr>
        <p:txBody>
          <a:bodyPr/>
          <a:lstStyle/>
          <a:p>
            <a:endParaRPr lang="en-GB"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a:noFill/>
        </p:spPr>
        <p:txBody>
          <a:bodyPr/>
          <a:lstStyle/>
          <a:p>
            <a:r>
              <a:rPr lang="en-US" smtClean="0"/>
              <a:t>doc.: IEEE 802.21-02/xxxr0</a:t>
            </a:r>
          </a:p>
        </p:txBody>
      </p:sp>
      <p:sp>
        <p:nvSpPr>
          <p:cNvPr id="47107"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7108" name="Rectangle 6"/>
          <p:cNvSpPr>
            <a:spLocks noGrp="1" noChangeArrowheads="1"/>
          </p:cNvSpPr>
          <p:nvPr>
            <p:ph type="ftr" sz="quarter" idx="4"/>
          </p:nvPr>
        </p:nvSpPr>
        <p:spPr>
          <a:noFill/>
        </p:spPr>
        <p:txBody>
          <a:bodyPr/>
          <a:lstStyle/>
          <a:p>
            <a:pPr lvl="4"/>
            <a:r>
              <a:rPr lang="en-US" smtClean="0"/>
              <a:t>XXXX, His Company</a:t>
            </a:r>
          </a:p>
        </p:txBody>
      </p:sp>
      <p:sp>
        <p:nvSpPr>
          <p:cNvPr id="47109"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BD247846-25D8-40D6-95C5-A08682899269}" type="slidenum">
              <a:rPr lang="en-US" smtClean="0"/>
              <a:pPr/>
              <a:t>16</a:t>
            </a:fld>
            <a:endParaRPr lang="en-US" smtClean="0"/>
          </a:p>
        </p:txBody>
      </p:sp>
      <p:sp>
        <p:nvSpPr>
          <p:cNvPr id="47110" name="Rectangle 2"/>
          <p:cNvSpPr>
            <a:spLocks noGrp="1" noChangeArrowheads="1"/>
          </p:cNvSpPr>
          <p:nvPr>
            <p:ph type="body" idx="1"/>
          </p:nvPr>
        </p:nvSpPr>
        <p:spPr>
          <a:xfrm>
            <a:off x="923925" y="4254500"/>
            <a:ext cx="5086350" cy="4175125"/>
          </a:xfrm>
          <a:noFill/>
          <a:ln/>
        </p:spPr>
        <p:txBody>
          <a:bodyPr lIns="91158" tIns="44779" rIns="91158" bIns="44779"/>
          <a:lstStyle/>
          <a:p>
            <a:pPr defTabSz="914400"/>
            <a:endParaRPr lang="en-US" smtClean="0"/>
          </a:p>
        </p:txBody>
      </p:sp>
      <p:sp>
        <p:nvSpPr>
          <p:cNvPr id="47111" name="Rectangle 3"/>
          <p:cNvSpPr>
            <a:spLocks noGrp="1" noRot="1" noChangeAspect="1" noChangeArrowheads="1" noTextEdit="1"/>
          </p:cNvSpPr>
          <p:nvPr>
            <p:ph type="sldImg"/>
          </p:nvPr>
        </p:nvSpPr>
        <p:spPr bwMode="auto">
          <a:xfrm>
            <a:off x="1146175" y="695325"/>
            <a:ext cx="4641850" cy="3481388"/>
          </a:xfrm>
          <a:prstGeom prst="rect">
            <a:avLst/>
          </a:prstGeom>
          <a:noFill/>
          <a:ln>
            <a:miter lim="800000"/>
            <a:headEnd/>
            <a:tailEnd/>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a:noFill/>
        </p:spPr>
        <p:txBody>
          <a:bodyPr/>
          <a:lstStyle/>
          <a:p>
            <a:r>
              <a:rPr lang="en-US" smtClean="0"/>
              <a:t>doc.: IEEE 802.21-02/xxxr0</a:t>
            </a:r>
          </a:p>
        </p:txBody>
      </p:sp>
      <p:sp>
        <p:nvSpPr>
          <p:cNvPr id="48131"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8132" name="Rectangle 6"/>
          <p:cNvSpPr>
            <a:spLocks noGrp="1" noChangeArrowheads="1"/>
          </p:cNvSpPr>
          <p:nvPr>
            <p:ph type="ftr" sz="quarter" idx="4"/>
          </p:nvPr>
        </p:nvSpPr>
        <p:spPr>
          <a:noFill/>
        </p:spPr>
        <p:txBody>
          <a:bodyPr/>
          <a:lstStyle/>
          <a:p>
            <a:pPr lvl="4"/>
            <a:r>
              <a:rPr lang="en-US" smtClean="0"/>
              <a:t>XXXX, His Company</a:t>
            </a:r>
          </a:p>
        </p:txBody>
      </p:sp>
      <p:sp>
        <p:nvSpPr>
          <p:cNvPr id="48133"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3DBE22F5-9652-4299-BE75-1D7EAA000FDA}" type="slidenum">
              <a:rPr lang="en-US" smtClean="0"/>
              <a:pPr/>
              <a:t>17</a:t>
            </a:fld>
            <a:endParaRPr lang="en-US" smtClean="0"/>
          </a:p>
        </p:txBody>
      </p:sp>
      <p:sp>
        <p:nvSpPr>
          <p:cNvPr id="48134" name="Rectangle 2"/>
          <p:cNvSpPr>
            <a:spLocks noGrp="1" noChangeArrowheads="1"/>
          </p:cNvSpPr>
          <p:nvPr>
            <p:ph type="body" idx="1"/>
          </p:nvPr>
        </p:nvSpPr>
        <p:spPr>
          <a:xfrm>
            <a:off x="923925" y="4254500"/>
            <a:ext cx="5086350" cy="4175125"/>
          </a:xfrm>
          <a:noFill/>
          <a:ln/>
        </p:spPr>
        <p:txBody>
          <a:bodyPr lIns="91158" tIns="44779" rIns="91158" bIns="44779"/>
          <a:lstStyle/>
          <a:p>
            <a:pPr defTabSz="914400"/>
            <a:endParaRPr lang="en-US" smtClean="0"/>
          </a:p>
        </p:txBody>
      </p:sp>
      <p:sp>
        <p:nvSpPr>
          <p:cNvPr id="48135" name="Rectangle 3"/>
          <p:cNvSpPr>
            <a:spLocks noGrp="1" noRot="1" noChangeAspect="1" noChangeArrowheads="1" noTextEdit="1"/>
          </p:cNvSpPr>
          <p:nvPr>
            <p:ph type="sldImg"/>
          </p:nvPr>
        </p:nvSpPr>
        <p:spPr bwMode="auto">
          <a:xfrm>
            <a:off x="1146175" y="695325"/>
            <a:ext cx="4641850" cy="3481388"/>
          </a:xfrm>
          <a:prstGeom prst="rect">
            <a:avLst/>
          </a:prstGeom>
          <a:noFill/>
          <a:ln>
            <a:miter lim="800000"/>
            <a:headEnd/>
            <a:tailEnd/>
          </a:ln>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p:cNvSpPr>
          <p:nvPr>
            <p:ph type="sldImg"/>
          </p:nvPr>
        </p:nvSpPr>
        <p:spPr bwMode="auto">
          <a:xfrm>
            <a:off x="1181100" y="677863"/>
            <a:ext cx="4625975" cy="3468687"/>
          </a:xfrm>
          <a:prstGeom prst="rect">
            <a:avLst/>
          </a:prstGeom>
          <a:noFill/>
          <a:ln>
            <a:miter lim="800000"/>
            <a:headEnd/>
            <a:tailEnd/>
          </a:ln>
        </p:spPr>
      </p:sp>
      <p:sp>
        <p:nvSpPr>
          <p:cNvPr id="39939" name="Notes Placeholder 2"/>
          <p:cNvSpPr>
            <a:spLocks noGrp="1"/>
          </p:cNvSpPr>
          <p:nvPr>
            <p:ph type="body" idx="1"/>
          </p:nvPr>
        </p:nvSpPr>
        <p:spPr>
          <a:noFill/>
          <a:ln/>
        </p:spPr>
        <p:txBody>
          <a:bodyPr/>
          <a:lstStyle/>
          <a:p>
            <a:endParaRPr lang="en-US" smtClean="0"/>
          </a:p>
        </p:txBody>
      </p:sp>
      <p:sp>
        <p:nvSpPr>
          <p:cNvPr id="39940" name="Header Placeholder 3"/>
          <p:cNvSpPr>
            <a:spLocks noGrp="1"/>
          </p:cNvSpPr>
          <p:nvPr>
            <p:ph type="hdr" sz="quarter"/>
          </p:nvPr>
        </p:nvSpPr>
        <p:spPr>
          <a:noFill/>
        </p:spPr>
        <p:txBody>
          <a:bodyPr/>
          <a:lstStyle/>
          <a:p>
            <a:r>
              <a:rPr lang="en-US" smtClean="0"/>
              <a:t>doc.: IEEE 802.21-02/xxxr0</a:t>
            </a:r>
          </a:p>
        </p:txBody>
      </p:sp>
      <p:sp>
        <p:nvSpPr>
          <p:cNvPr id="39941" name="Date Placeholder 4"/>
          <p:cNvSpPr>
            <a:spLocks noGrp="1"/>
          </p:cNvSpPr>
          <p:nvPr>
            <p:ph type="dt" sz="quarter" idx="1"/>
          </p:nvPr>
        </p:nvSpPr>
        <p:spPr>
          <a:xfrm>
            <a:off x="654050" y="95250"/>
            <a:ext cx="1060450" cy="215900"/>
          </a:xfrm>
          <a:prstGeom prst="rect">
            <a:avLst/>
          </a:prstGeom>
          <a:noFill/>
        </p:spPr>
        <p:txBody>
          <a:bodyPr/>
          <a:lstStyle/>
          <a:p>
            <a:r>
              <a:rPr lang="en-US" smtClean="0"/>
              <a:t>Month 20xx</a:t>
            </a:r>
          </a:p>
        </p:txBody>
      </p:sp>
      <p:sp>
        <p:nvSpPr>
          <p:cNvPr id="39942" name="Footer Placeholder 5"/>
          <p:cNvSpPr>
            <a:spLocks noGrp="1"/>
          </p:cNvSpPr>
          <p:nvPr>
            <p:ph type="ftr" sz="quarter" idx="4"/>
          </p:nvPr>
        </p:nvSpPr>
        <p:spPr>
          <a:noFill/>
        </p:spPr>
        <p:txBody>
          <a:bodyPr/>
          <a:lstStyle/>
          <a:p>
            <a:pPr lvl="4"/>
            <a:r>
              <a:rPr lang="en-US" smtClean="0"/>
              <a:t>XXXX, His Company</a:t>
            </a:r>
          </a:p>
        </p:txBody>
      </p:sp>
      <p:sp>
        <p:nvSpPr>
          <p:cNvPr id="39943" name="Slide Number Placeholder 6"/>
          <p:cNvSpPr>
            <a:spLocks noGrp="1"/>
          </p:cNvSpPr>
          <p:nvPr>
            <p:ph type="sldNum" sz="quarter" idx="5"/>
          </p:nvPr>
        </p:nvSpPr>
        <p:spPr>
          <a:xfrm>
            <a:off x="3222625" y="8985250"/>
            <a:ext cx="512763" cy="182563"/>
          </a:xfrm>
          <a:prstGeom prst="rect">
            <a:avLst/>
          </a:prstGeom>
          <a:noFill/>
        </p:spPr>
        <p:txBody>
          <a:bodyPr/>
          <a:lstStyle/>
          <a:p>
            <a:r>
              <a:rPr lang="en-US" smtClean="0"/>
              <a:t>Page </a:t>
            </a:r>
            <a:fld id="{47E86FD9-54B1-4280-945A-202E0A5B216E}" type="slidenum">
              <a:rPr lang="en-US" smtClean="0"/>
              <a:pPr/>
              <a:t>2</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22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p:cNvSpPr>
          <p:nvPr>
            <p:ph type="sldImg"/>
          </p:nvPr>
        </p:nvSpPr>
        <p:spPr bwMode="auto">
          <a:xfrm>
            <a:off x="1146175" y="695325"/>
            <a:ext cx="4641850" cy="3481388"/>
          </a:xfrm>
          <a:prstGeom prst="rect">
            <a:avLst/>
          </a:prstGeom>
          <a:noFill/>
          <a:ln w="12700">
            <a:solidFill>
              <a:srgbClr val="000000"/>
            </a:solidFill>
            <a:miter lim="800000"/>
            <a:headEnd/>
            <a:tailEnd/>
          </a:ln>
        </p:spPr>
      </p:sp>
      <p:sp>
        <p:nvSpPr>
          <p:cNvPr id="40963" name="Notes Placeholder 2"/>
          <p:cNvSpPr>
            <a:spLocks noGrp="1"/>
          </p:cNvSpPr>
          <p:nvPr>
            <p:ph type="body" idx="1"/>
          </p:nvPr>
        </p:nvSpPr>
        <p:spPr>
          <a:noFill/>
          <a:ln/>
        </p:spPr>
        <p:txBody>
          <a:bodyPr/>
          <a:lstStyle/>
          <a:p>
            <a:endParaRPr lang="en-US" smtClean="0"/>
          </a:p>
        </p:txBody>
      </p:sp>
      <p:sp>
        <p:nvSpPr>
          <p:cNvPr id="40964" name="Header Placeholder 3"/>
          <p:cNvSpPr>
            <a:spLocks noGrp="1"/>
          </p:cNvSpPr>
          <p:nvPr>
            <p:ph type="hdr" sz="quarter"/>
          </p:nvPr>
        </p:nvSpPr>
        <p:spPr>
          <a:noFill/>
        </p:spPr>
        <p:txBody>
          <a:bodyPr/>
          <a:lstStyle/>
          <a:p>
            <a:r>
              <a:rPr lang="en-US" smtClean="0"/>
              <a:t>doc.: IEEE 802.21-02/xxxr0</a:t>
            </a:r>
          </a:p>
        </p:txBody>
      </p:sp>
      <p:sp>
        <p:nvSpPr>
          <p:cNvPr id="40965" name="Date Placeholder 4"/>
          <p:cNvSpPr>
            <a:spLocks noGrp="1"/>
          </p:cNvSpPr>
          <p:nvPr>
            <p:ph type="dt" sz="quarter" idx="1"/>
          </p:nvPr>
        </p:nvSpPr>
        <p:spPr>
          <a:xfrm>
            <a:off x="654050" y="95250"/>
            <a:ext cx="1060450" cy="215900"/>
          </a:xfrm>
          <a:prstGeom prst="rect">
            <a:avLst/>
          </a:prstGeom>
          <a:noFill/>
        </p:spPr>
        <p:txBody>
          <a:bodyPr/>
          <a:lstStyle/>
          <a:p>
            <a:r>
              <a:rPr lang="en-US" smtClean="0"/>
              <a:t>Month 20xx</a:t>
            </a:r>
          </a:p>
        </p:txBody>
      </p:sp>
      <p:sp>
        <p:nvSpPr>
          <p:cNvPr id="40966" name="Footer Placeholder 5"/>
          <p:cNvSpPr>
            <a:spLocks noGrp="1"/>
          </p:cNvSpPr>
          <p:nvPr>
            <p:ph type="ftr" sz="quarter" idx="4"/>
          </p:nvPr>
        </p:nvSpPr>
        <p:spPr>
          <a:noFill/>
        </p:spPr>
        <p:txBody>
          <a:bodyPr/>
          <a:lstStyle/>
          <a:p>
            <a:pPr lvl="4"/>
            <a:r>
              <a:rPr lang="en-US" smtClean="0"/>
              <a:t>XXXX, His Company</a:t>
            </a:r>
          </a:p>
        </p:txBody>
      </p:sp>
      <p:sp>
        <p:nvSpPr>
          <p:cNvPr id="40967" name="Slide Number Placeholder 6"/>
          <p:cNvSpPr>
            <a:spLocks noGrp="1"/>
          </p:cNvSpPr>
          <p:nvPr>
            <p:ph type="sldNum" sz="quarter" idx="5"/>
          </p:nvPr>
        </p:nvSpPr>
        <p:spPr>
          <a:xfrm>
            <a:off x="3222625" y="8985250"/>
            <a:ext cx="512763" cy="182563"/>
          </a:xfrm>
          <a:prstGeom prst="rect">
            <a:avLst/>
          </a:prstGeom>
          <a:noFill/>
        </p:spPr>
        <p:txBody>
          <a:bodyPr/>
          <a:lstStyle/>
          <a:p>
            <a:r>
              <a:rPr lang="en-US" smtClean="0"/>
              <a:t>Page </a:t>
            </a:r>
            <a:fld id="{FD72ED04-A864-4DC0-A8CE-E9B26A560A8E}" type="slidenum">
              <a:rPr lang="en-US" smtClean="0"/>
              <a:pPr/>
              <a:t>3</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p>
            <a:r>
              <a:rPr lang="en-US" smtClean="0"/>
              <a:t>doc.: IEEE 802.21-02/xxxr0</a:t>
            </a:r>
          </a:p>
        </p:txBody>
      </p:sp>
      <p:sp>
        <p:nvSpPr>
          <p:cNvPr id="41987"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1988" name="Rectangle 6"/>
          <p:cNvSpPr>
            <a:spLocks noGrp="1" noChangeArrowheads="1"/>
          </p:cNvSpPr>
          <p:nvPr>
            <p:ph type="ftr" sz="quarter" idx="4"/>
          </p:nvPr>
        </p:nvSpPr>
        <p:spPr>
          <a:noFill/>
        </p:spPr>
        <p:txBody>
          <a:bodyPr/>
          <a:lstStyle/>
          <a:p>
            <a:pPr lvl="4"/>
            <a:r>
              <a:rPr lang="en-US" smtClean="0"/>
              <a:t>XXXX, His Company</a:t>
            </a:r>
          </a:p>
        </p:txBody>
      </p:sp>
      <p:sp>
        <p:nvSpPr>
          <p:cNvPr id="41989"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4459728C-1439-493F-A35A-B1BCF95AB4CE}" type="slidenum">
              <a:rPr lang="en-US" smtClean="0"/>
              <a:pPr/>
              <a:t>8</a:t>
            </a:fld>
            <a:endParaRPr lang="en-US" smtClean="0"/>
          </a:p>
        </p:txBody>
      </p:sp>
      <p:sp>
        <p:nvSpPr>
          <p:cNvPr id="41990" name="Rectangle 2"/>
          <p:cNvSpPr>
            <a:spLocks noChangeArrowheads="1"/>
          </p:cNvSpPr>
          <p:nvPr/>
        </p:nvSpPr>
        <p:spPr bwMode="auto">
          <a:xfrm>
            <a:off x="3927475" y="-1588"/>
            <a:ext cx="3006725" cy="463551"/>
          </a:xfrm>
          <a:prstGeom prst="rect">
            <a:avLst/>
          </a:prstGeom>
          <a:noFill/>
          <a:ln w="9525">
            <a:noFill/>
            <a:miter lim="800000"/>
            <a:headEnd/>
            <a:tailEnd/>
          </a:ln>
        </p:spPr>
        <p:txBody>
          <a:bodyPr wrap="none" anchor="ctr"/>
          <a:lstStyle/>
          <a:p>
            <a:endParaRPr lang="en-US"/>
          </a:p>
        </p:txBody>
      </p:sp>
      <p:sp>
        <p:nvSpPr>
          <p:cNvPr id="41991" name="Rectangle 3"/>
          <p:cNvSpPr>
            <a:spLocks noChangeArrowheads="1"/>
          </p:cNvSpPr>
          <p:nvPr/>
        </p:nvSpPr>
        <p:spPr bwMode="auto">
          <a:xfrm>
            <a:off x="3927475" y="8815388"/>
            <a:ext cx="3006725" cy="466725"/>
          </a:xfrm>
          <a:prstGeom prst="rect">
            <a:avLst/>
          </a:prstGeom>
          <a:noFill/>
          <a:ln w="9525">
            <a:noFill/>
            <a:miter lim="800000"/>
            <a:headEnd/>
            <a:tailEnd/>
          </a:ln>
        </p:spPr>
        <p:txBody>
          <a:bodyPr lIns="19191" tIns="0" rIns="19191" bIns="0" anchor="b"/>
          <a:lstStyle/>
          <a:p>
            <a:pPr algn="r" defTabSz="950913"/>
            <a:r>
              <a:rPr lang="en-US" sz="1000" i="1"/>
              <a:t>17</a:t>
            </a:r>
          </a:p>
        </p:txBody>
      </p:sp>
      <p:sp>
        <p:nvSpPr>
          <p:cNvPr id="41992" name="Rectangle 4"/>
          <p:cNvSpPr>
            <a:spLocks noChangeArrowheads="1"/>
          </p:cNvSpPr>
          <p:nvPr/>
        </p:nvSpPr>
        <p:spPr bwMode="auto">
          <a:xfrm>
            <a:off x="0" y="8815388"/>
            <a:ext cx="3005138" cy="466725"/>
          </a:xfrm>
          <a:prstGeom prst="rect">
            <a:avLst/>
          </a:prstGeom>
          <a:noFill/>
          <a:ln w="9525">
            <a:noFill/>
            <a:miter lim="800000"/>
            <a:headEnd/>
            <a:tailEnd/>
          </a:ln>
        </p:spPr>
        <p:txBody>
          <a:bodyPr wrap="none" anchor="ctr"/>
          <a:lstStyle/>
          <a:p>
            <a:endParaRPr lang="en-US"/>
          </a:p>
        </p:txBody>
      </p:sp>
      <p:sp>
        <p:nvSpPr>
          <p:cNvPr id="41993" name="Rectangle 5"/>
          <p:cNvSpPr>
            <a:spLocks noChangeArrowheads="1"/>
          </p:cNvSpPr>
          <p:nvPr/>
        </p:nvSpPr>
        <p:spPr bwMode="auto">
          <a:xfrm>
            <a:off x="0" y="-1588"/>
            <a:ext cx="3005138" cy="463551"/>
          </a:xfrm>
          <a:prstGeom prst="rect">
            <a:avLst/>
          </a:prstGeom>
          <a:noFill/>
          <a:ln w="9525">
            <a:noFill/>
            <a:miter lim="800000"/>
            <a:headEnd/>
            <a:tailEnd/>
          </a:ln>
        </p:spPr>
        <p:txBody>
          <a:bodyPr wrap="none" anchor="ctr"/>
          <a:lstStyle/>
          <a:p>
            <a:endParaRPr lang="en-US"/>
          </a:p>
        </p:txBody>
      </p:sp>
      <p:sp>
        <p:nvSpPr>
          <p:cNvPr id="41994" name="Rectangle 6"/>
          <p:cNvSpPr>
            <a:spLocks noGrp="1" noRot="1" noChangeAspect="1" noChangeArrowheads="1" noTextEdit="1"/>
          </p:cNvSpPr>
          <p:nvPr>
            <p:ph type="sldImg"/>
          </p:nvPr>
        </p:nvSpPr>
        <p:spPr bwMode="auto">
          <a:xfrm>
            <a:off x="1157288" y="701675"/>
            <a:ext cx="4624387" cy="3468688"/>
          </a:xfrm>
          <a:prstGeom prst="rect">
            <a:avLst/>
          </a:prstGeom>
          <a:noFill/>
          <a:ln>
            <a:miter lim="800000"/>
            <a:headEnd/>
            <a:tailEnd/>
          </a:ln>
        </p:spPr>
      </p:sp>
      <p:sp>
        <p:nvSpPr>
          <p:cNvPr id="41995" name="Rectangle 7"/>
          <p:cNvSpPr>
            <a:spLocks noGrp="1" noChangeArrowheads="1"/>
          </p:cNvSpPr>
          <p:nvPr>
            <p:ph type="body" idx="1"/>
          </p:nvPr>
        </p:nvSpPr>
        <p:spPr>
          <a:xfrm>
            <a:off x="922338" y="4408488"/>
            <a:ext cx="5087937" cy="4175125"/>
          </a:xfrm>
          <a:noFill/>
          <a:ln/>
        </p:spPr>
        <p:txBody>
          <a:bodyPr lIns="107149" tIns="52776" rIns="107149" bIns="52776"/>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p:spPr>
        <p:txBody>
          <a:bodyPr/>
          <a:lstStyle/>
          <a:p>
            <a:r>
              <a:rPr lang="en-US" smtClean="0"/>
              <a:t>doc.: IEEE 802.21-02/xxxr0</a:t>
            </a:r>
          </a:p>
        </p:txBody>
      </p:sp>
      <p:sp>
        <p:nvSpPr>
          <p:cNvPr id="43011"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3012" name="Rectangle 6"/>
          <p:cNvSpPr>
            <a:spLocks noGrp="1" noChangeArrowheads="1"/>
          </p:cNvSpPr>
          <p:nvPr>
            <p:ph type="ftr" sz="quarter" idx="4"/>
          </p:nvPr>
        </p:nvSpPr>
        <p:spPr>
          <a:noFill/>
        </p:spPr>
        <p:txBody>
          <a:bodyPr/>
          <a:lstStyle/>
          <a:p>
            <a:pPr lvl="4"/>
            <a:r>
              <a:rPr lang="en-US" smtClean="0"/>
              <a:t>XXXX, His Company</a:t>
            </a:r>
          </a:p>
        </p:txBody>
      </p:sp>
      <p:sp>
        <p:nvSpPr>
          <p:cNvPr id="43013"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9FB3E486-5714-4476-87EF-E6E194B853B1}" type="slidenum">
              <a:rPr lang="en-US" smtClean="0"/>
              <a:pPr/>
              <a:t>9</a:t>
            </a:fld>
            <a:endParaRPr lang="en-US" smtClean="0"/>
          </a:p>
        </p:txBody>
      </p:sp>
      <p:sp>
        <p:nvSpPr>
          <p:cNvPr id="43014" name="Rectangle 2"/>
          <p:cNvSpPr>
            <a:spLocks noChangeArrowheads="1"/>
          </p:cNvSpPr>
          <p:nvPr/>
        </p:nvSpPr>
        <p:spPr bwMode="auto">
          <a:xfrm>
            <a:off x="3927475" y="-1588"/>
            <a:ext cx="3006725" cy="463551"/>
          </a:xfrm>
          <a:prstGeom prst="rect">
            <a:avLst/>
          </a:prstGeom>
          <a:noFill/>
          <a:ln w="9525">
            <a:noFill/>
            <a:miter lim="800000"/>
            <a:headEnd/>
            <a:tailEnd/>
          </a:ln>
        </p:spPr>
        <p:txBody>
          <a:bodyPr wrap="none" anchor="ctr"/>
          <a:lstStyle/>
          <a:p>
            <a:endParaRPr lang="en-US"/>
          </a:p>
        </p:txBody>
      </p:sp>
      <p:sp>
        <p:nvSpPr>
          <p:cNvPr id="43015" name="Rectangle 3"/>
          <p:cNvSpPr>
            <a:spLocks noChangeArrowheads="1"/>
          </p:cNvSpPr>
          <p:nvPr/>
        </p:nvSpPr>
        <p:spPr bwMode="auto">
          <a:xfrm>
            <a:off x="3927475" y="8815388"/>
            <a:ext cx="3006725" cy="466725"/>
          </a:xfrm>
          <a:prstGeom prst="rect">
            <a:avLst/>
          </a:prstGeom>
          <a:noFill/>
          <a:ln w="9525">
            <a:noFill/>
            <a:miter lim="800000"/>
            <a:headEnd/>
            <a:tailEnd/>
          </a:ln>
        </p:spPr>
        <p:txBody>
          <a:bodyPr lIns="19191" tIns="0" rIns="19191" bIns="0" anchor="b"/>
          <a:lstStyle/>
          <a:p>
            <a:pPr algn="r" defTabSz="950913"/>
            <a:r>
              <a:rPr lang="en-US" sz="1000" i="1"/>
              <a:t>26</a:t>
            </a:r>
          </a:p>
        </p:txBody>
      </p:sp>
      <p:sp>
        <p:nvSpPr>
          <p:cNvPr id="43016" name="Rectangle 4"/>
          <p:cNvSpPr>
            <a:spLocks noChangeArrowheads="1"/>
          </p:cNvSpPr>
          <p:nvPr/>
        </p:nvSpPr>
        <p:spPr bwMode="auto">
          <a:xfrm>
            <a:off x="0" y="8815388"/>
            <a:ext cx="3005138" cy="466725"/>
          </a:xfrm>
          <a:prstGeom prst="rect">
            <a:avLst/>
          </a:prstGeom>
          <a:noFill/>
          <a:ln w="9525">
            <a:noFill/>
            <a:miter lim="800000"/>
            <a:headEnd/>
            <a:tailEnd/>
          </a:ln>
        </p:spPr>
        <p:txBody>
          <a:bodyPr wrap="none" anchor="ctr"/>
          <a:lstStyle/>
          <a:p>
            <a:endParaRPr lang="en-US"/>
          </a:p>
        </p:txBody>
      </p:sp>
      <p:sp>
        <p:nvSpPr>
          <p:cNvPr id="43017" name="Rectangle 5"/>
          <p:cNvSpPr>
            <a:spLocks noChangeArrowheads="1"/>
          </p:cNvSpPr>
          <p:nvPr/>
        </p:nvSpPr>
        <p:spPr bwMode="auto">
          <a:xfrm>
            <a:off x="0" y="-1588"/>
            <a:ext cx="3005138" cy="463551"/>
          </a:xfrm>
          <a:prstGeom prst="rect">
            <a:avLst/>
          </a:prstGeom>
          <a:noFill/>
          <a:ln w="9525">
            <a:noFill/>
            <a:miter lim="800000"/>
            <a:headEnd/>
            <a:tailEnd/>
          </a:ln>
        </p:spPr>
        <p:txBody>
          <a:bodyPr wrap="none" anchor="ctr"/>
          <a:lstStyle/>
          <a:p>
            <a:endParaRPr lang="en-US"/>
          </a:p>
        </p:txBody>
      </p:sp>
      <p:sp>
        <p:nvSpPr>
          <p:cNvPr id="43018" name="Rectangle 6"/>
          <p:cNvSpPr>
            <a:spLocks noGrp="1" noRot="1" noChangeAspect="1" noChangeArrowheads="1" noTextEdit="1"/>
          </p:cNvSpPr>
          <p:nvPr>
            <p:ph type="sldImg"/>
          </p:nvPr>
        </p:nvSpPr>
        <p:spPr bwMode="auto">
          <a:xfrm>
            <a:off x="1157288" y="701675"/>
            <a:ext cx="4624387" cy="3468688"/>
          </a:xfrm>
          <a:prstGeom prst="rect">
            <a:avLst/>
          </a:prstGeom>
          <a:noFill/>
          <a:ln>
            <a:miter lim="800000"/>
            <a:headEnd/>
            <a:tailEnd/>
          </a:ln>
        </p:spPr>
      </p:sp>
      <p:sp>
        <p:nvSpPr>
          <p:cNvPr id="43019" name="Rectangle 7"/>
          <p:cNvSpPr>
            <a:spLocks noGrp="1" noChangeArrowheads="1"/>
          </p:cNvSpPr>
          <p:nvPr>
            <p:ph type="body" idx="1"/>
          </p:nvPr>
        </p:nvSpPr>
        <p:spPr>
          <a:xfrm>
            <a:off x="922338" y="4408488"/>
            <a:ext cx="5087937" cy="4175125"/>
          </a:xfrm>
          <a:noFill/>
          <a:ln/>
        </p:spPr>
        <p:txBody>
          <a:bodyPr lIns="107149" tIns="52776" rIns="107149" bIns="52776"/>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Slide Number Placeholder 5"/>
          <p:cNvSpPr>
            <a:spLocks noGrp="1"/>
          </p:cNvSpPr>
          <p:nvPr>
            <p:ph type="sldNum" sz="quarter" idx="10"/>
          </p:nvPr>
        </p:nvSpPr>
        <p:spPr/>
        <p:txBody>
          <a:bodyPr/>
          <a:lstStyle/>
          <a:p>
            <a:pPr>
              <a:defRPr/>
            </a:pPr>
            <a:r>
              <a:rPr lang="en-US" smtClean="0"/>
              <a:t>Slide </a:t>
            </a:r>
            <a:fld id="{F3D7A4F0-0FCF-4224-B81A-51E9E7009AFE}" type="slidenum">
              <a:rPr lang="en-US" smtClean="0"/>
              <a:pPr>
                <a:defRPr/>
              </a:pPr>
              <a:t>‹#›</a:t>
            </a:fld>
            <a:endParaRPr lang="en-US"/>
          </a:p>
        </p:txBody>
      </p:sp>
      <p:sp>
        <p:nvSpPr>
          <p:cNvPr id="7" name="Footer Placeholder 6"/>
          <p:cNvSpPr>
            <a:spLocks noGrp="1"/>
          </p:cNvSpPr>
          <p:nvPr>
            <p:ph type="ftr" sz="quarter" idx="11"/>
          </p:nvPr>
        </p:nvSpPr>
        <p:spPr/>
        <p:txBody>
          <a:bodyPr/>
          <a:lstStyle/>
          <a:p>
            <a:pPr>
              <a:defRPr/>
            </a:pPr>
            <a:r>
              <a:rPr lang="pt-BR" smtClean="0"/>
              <a:t>Subir Das, Chair, IEEE 802.21</a:t>
            </a:r>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09600" y="6477000"/>
            <a:ext cx="1295400" cy="215900"/>
          </a:xfrm>
          <a:prstGeom prst="rect">
            <a:avLst/>
          </a:prstGeom>
        </p:spPr>
        <p:txBody>
          <a:bodyPr/>
          <a:lstStyle>
            <a:lvl1pPr>
              <a:defRPr/>
            </a:lvl1pPr>
          </a:lstStyle>
          <a:p>
            <a:pPr>
              <a:defRPr/>
            </a:pPr>
            <a:r>
              <a:rPr lang="en-US" dirty="0" smtClean="0"/>
              <a:t>November 2012</a:t>
            </a:r>
            <a:endParaRPr lang="en-US" dirty="0"/>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0A1EC890-31EC-487D-AA60-02B691D82D1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477000"/>
            <a:ext cx="1295400" cy="215900"/>
          </a:xfrm>
          <a:prstGeom prst="rect">
            <a:avLst/>
          </a:prstGeom>
        </p:spPr>
        <p:txBody>
          <a:bodyPr/>
          <a:lstStyle>
            <a:lvl1pPr>
              <a:defRPr/>
            </a:lvl1pPr>
          </a:lstStyle>
          <a:p>
            <a:pPr>
              <a:defRPr/>
            </a:pPr>
            <a:r>
              <a:rPr lang="en-US" dirty="0" smtClean="0"/>
              <a:t>November 2012</a:t>
            </a:r>
            <a:endParaRPr lang="en-US" dirty="0"/>
          </a:p>
        </p:txBody>
      </p:sp>
      <p:sp>
        <p:nvSpPr>
          <p:cNvPr id="8" name="Footer Placeholder 7"/>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9" name="Slide Number Placeholder 8"/>
          <p:cNvSpPr>
            <a:spLocks noGrp="1"/>
          </p:cNvSpPr>
          <p:nvPr>
            <p:ph type="sldNum" sz="quarter" idx="12"/>
          </p:nvPr>
        </p:nvSpPr>
        <p:spPr/>
        <p:txBody>
          <a:bodyPr/>
          <a:lstStyle>
            <a:lvl1pPr>
              <a:defRPr/>
            </a:lvl1pPr>
          </a:lstStyle>
          <a:p>
            <a:pPr>
              <a:defRPr/>
            </a:pPr>
            <a:r>
              <a:rPr lang="en-US"/>
              <a:t>Slide </a:t>
            </a:r>
            <a:fld id="{EA519437-B6E0-45D2-ADBE-CED11A2324BD}"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September 2012</a:t>
            </a:r>
            <a:endParaRPr lang="en-US"/>
          </a:p>
        </p:txBody>
      </p:sp>
      <p:sp>
        <p:nvSpPr>
          <p:cNvPr id="4" name="Footer Placeholder 3"/>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5" name="Slide Number Placeholder 4"/>
          <p:cNvSpPr>
            <a:spLocks noGrp="1"/>
          </p:cNvSpPr>
          <p:nvPr>
            <p:ph type="sldNum" sz="quarter" idx="12"/>
          </p:nvPr>
        </p:nvSpPr>
        <p:spPr/>
        <p:txBody>
          <a:bodyPr/>
          <a:lstStyle>
            <a:lvl1pPr>
              <a:defRPr/>
            </a:lvl1pPr>
          </a:lstStyle>
          <a:p>
            <a:pPr>
              <a:defRPr/>
            </a:pPr>
            <a:r>
              <a:rPr lang="en-US"/>
              <a:t>Slide </a:t>
            </a:r>
            <a:fld id="{5F31B28D-59C5-4D92-A491-E66C7A6F60AE}"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September 2012</a:t>
            </a:r>
            <a:endParaRPr lang="en-US"/>
          </a:p>
        </p:txBody>
      </p:sp>
      <p:sp>
        <p:nvSpPr>
          <p:cNvPr id="3" name="Footer Placeholder 2"/>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4" name="Slide Number Placeholder 3"/>
          <p:cNvSpPr>
            <a:spLocks noGrp="1"/>
          </p:cNvSpPr>
          <p:nvPr>
            <p:ph type="sldNum" sz="quarter" idx="12"/>
          </p:nvPr>
        </p:nvSpPr>
        <p:spPr/>
        <p:txBody>
          <a:bodyPr/>
          <a:lstStyle>
            <a:lvl1pPr>
              <a:defRPr/>
            </a:lvl1pPr>
          </a:lstStyle>
          <a:p>
            <a:pPr>
              <a:defRPr/>
            </a:pPr>
            <a:r>
              <a:rPr lang="en-US"/>
              <a:t>Slide </a:t>
            </a:r>
            <a:fld id="{C922C443-5D96-4DE7-99CD-7C5E19B8A471}"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September 2012</a:t>
            </a:r>
            <a:endParaRPr lang="en-US"/>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0955A4B1-4EFB-4DEF-816B-559E5062D28F}"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September 2012</a:t>
            </a:r>
            <a:endParaRPr lang="en-US"/>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6825E2F7-1D07-407B-992F-AC7D28176587}"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September 2012</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374FAE21-1B12-43B9-9130-C41EEF43AB05}"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September 2012</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95E68F9D-EE77-4604-80A2-5FFC8BC1321E}"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7" name="Slide Number Placeholder 6"/>
          <p:cNvSpPr>
            <a:spLocks noGrp="1"/>
          </p:cNvSpPr>
          <p:nvPr>
            <p:ph type="sldNum" sz="quarter" idx="10"/>
          </p:nvPr>
        </p:nvSpPr>
        <p:spPr/>
        <p:txBody>
          <a:bodyPr/>
          <a:lstStyle/>
          <a:p>
            <a:pPr>
              <a:defRPr/>
            </a:pPr>
            <a:r>
              <a:rPr lang="en-US" smtClean="0"/>
              <a:t>Slide </a:t>
            </a:r>
            <a:fld id="{F3D7A4F0-0FCF-4224-B81A-51E9E7009AFE}" type="slidenum">
              <a:rPr lang="en-US" smtClean="0"/>
              <a:pPr>
                <a:defRPr/>
              </a:pPr>
              <a:t>‹#›</a:t>
            </a:fld>
            <a:endParaRPr lang="en-US"/>
          </a:p>
        </p:txBody>
      </p:sp>
      <p:sp>
        <p:nvSpPr>
          <p:cNvPr id="8" name="Footer Placeholder 7"/>
          <p:cNvSpPr>
            <a:spLocks noGrp="1"/>
          </p:cNvSpPr>
          <p:nvPr>
            <p:ph type="ftr" sz="quarter" idx="11"/>
          </p:nvPr>
        </p:nvSpPr>
        <p:spPr/>
        <p:txBody>
          <a:bodyPr/>
          <a:lstStyle/>
          <a:p>
            <a:pPr>
              <a:defRPr/>
            </a:pPr>
            <a:r>
              <a:rPr lang="pt-BR" smtClean="0"/>
              <a:t>Subir Das, Chair, IEEE 802.21</a:t>
            </a:r>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September 2012</a:t>
            </a:r>
            <a:endParaRPr lang="en-US" dirty="0"/>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Subir Das, Chair, IEEE 802.21</a:t>
            </a:r>
            <a:endParaRPr lang="en-US"/>
          </a:p>
        </p:txBody>
      </p:sp>
      <p:sp>
        <p:nvSpPr>
          <p:cNvPr id="4" name="Slide Number Placeholder 3"/>
          <p:cNvSpPr>
            <a:spLocks noGrp="1"/>
          </p:cNvSpPr>
          <p:nvPr>
            <p:ph type="sldNum" sz="quarter" idx="11"/>
          </p:nvPr>
        </p:nvSpPr>
        <p:spPr/>
        <p:txBody>
          <a:bodyPr/>
          <a:lstStyle/>
          <a:p>
            <a:pPr>
              <a:defRPr/>
            </a:pPr>
            <a:r>
              <a:rPr lang="en-US" smtClean="0"/>
              <a:t>Slide </a:t>
            </a:r>
            <a:fld id="{F3D7A4F0-0FCF-4224-B81A-51E9E7009AFE}" type="slidenum">
              <a:rPr lang="en-US" smtClean="0"/>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September 2012</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September 2012</a:t>
            </a:r>
            <a:endParaRPr lang="en-US"/>
          </a:p>
        </p:txBody>
      </p:sp>
      <p:sp>
        <p:nvSpPr>
          <p:cNvPr id="8" name="Footer Placeholder 7"/>
          <p:cNvSpPr>
            <a:spLocks noGrp="1"/>
          </p:cNvSpPr>
          <p:nvPr>
            <p:ph type="ftr" sz="quarter" idx="11"/>
          </p:nvPr>
        </p:nvSpPr>
        <p:spPr/>
        <p:txBody>
          <a:bodyPr/>
          <a:lstStyle/>
          <a:p>
            <a:r>
              <a:rPr lang="pt-BR" smtClean="0"/>
              <a:t>Subir Das, Chair, IEEE 802.21</a:t>
            </a:r>
            <a:endParaRPr lang="en-US"/>
          </a:p>
        </p:txBody>
      </p:sp>
      <p:sp>
        <p:nvSpPr>
          <p:cNvPr id="9" name="Slide Number Placeholder 8"/>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September 2012</a:t>
            </a:r>
            <a:endParaRPr lang="en-US"/>
          </a:p>
        </p:txBody>
      </p:sp>
      <p:sp>
        <p:nvSpPr>
          <p:cNvPr id="4" name="Footer Placeholder 3"/>
          <p:cNvSpPr>
            <a:spLocks noGrp="1"/>
          </p:cNvSpPr>
          <p:nvPr>
            <p:ph type="ftr" sz="quarter" idx="11"/>
          </p:nvPr>
        </p:nvSpPr>
        <p:spPr/>
        <p:txBody>
          <a:bodyPr/>
          <a:lstStyle/>
          <a:p>
            <a:r>
              <a:rPr lang="pt-BR" smtClean="0"/>
              <a:t>Subir Das, Chair, IEEE 802.21</a:t>
            </a:r>
            <a:endParaRPr lang="en-US"/>
          </a:p>
        </p:txBody>
      </p:sp>
      <p:sp>
        <p:nvSpPr>
          <p:cNvPr id="5" name="Slide Number Placeholder 4"/>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September 2012</a:t>
            </a:r>
            <a:endParaRPr lang="en-US"/>
          </a:p>
        </p:txBody>
      </p:sp>
      <p:sp>
        <p:nvSpPr>
          <p:cNvPr id="3" name="Footer Placeholder 2"/>
          <p:cNvSpPr>
            <a:spLocks noGrp="1"/>
          </p:cNvSpPr>
          <p:nvPr>
            <p:ph type="ftr" sz="quarter" idx="11"/>
          </p:nvPr>
        </p:nvSpPr>
        <p:spPr/>
        <p:txBody>
          <a:bodyPr/>
          <a:lstStyle/>
          <a:p>
            <a:r>
              <a:rPr lang="pt-BR" smtClean="0"/>
              <a:t>Subir Das, Chair, IEEE 802.21</a:t>
            </a:r>
            <a:endParaRPr lang="en-US"/>
          </a:p>
        </p:txBody>
      </p:sp>
      <p:sp>
        <p:nvSpPr>
          <p:cNvPr id="4" name="Slide Number Placeholder 3"/>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September 2012</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September 2012</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Subir Das, Chair, IEEE 802.21</a:t>
            </a:r>
            <a:endParaRPr lang="en-US"/>
          </a:p>
        </p:txBody>
      </p:sp>
      <p:sp>
        <p:nvSpPr>
          <p:cNvPr id="4" name="Slide Number Placeholder 3"/>
          <p:cNvSpPr>
            <a:spLocks noGrp="1"/>
          </p:cNvSpPr>
          <p:nvPr>
            <p:ph type="sldNum" sz="quarter" idx="11"/>
          </p:nvPr>
        </p:nvSpPr>
        <p:spPr/>
        <p:txBody>
          <a:bodyPr/>
          <a:lstStyle/>
          <a:p>
            <a:pPr>
              <a:defRPr/>
            </a:pPr>
            <a:r>
              <a:rPr lang="en-US" smtClean="0"/>
              <a:t>Slide </a:t>
            </a:r>
            <a:fld id="{F3D7A4F0-0FCF-4224-B81A-51E9E7009AFE}" type="slidenum">
              <a:rPr lang="en-US" smtClean="0"/>
              <a:pPr>
                <a:defRPr/>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September 2012</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September 2012</a:t>
            </a:r>
            <a:endParaRPr lang="en-US"/>
          </a:p>
        </p:txBody>
      </p:sp>
      <p:sp>
        <p:nvSpPr>
          <p:cNvPr id="8" name="Footer Placeholder 7"/>
          <p:cNvSpPr>
            <a:spLocks noGrp="1"/>
          </p:cNvSpPr>
          <p:nvPr>
            <p:ph type="ftr" sz="quarter" idx="11"/>
          </p:nvPr>
        </p:nvSpPr>
        <p:spPr/>
        <p:txBody>
          <a:bodyPr/>
          <a:lstStyle/>
          <a:p>
            <a:r>
              <a:rPr lang="pt-BR" smtClean="0"/>
              <a:t>Subir Das, Chair, IEEE 802.21</a:t>
            </a:r>
            <a:endParaRPr lang="en-US"/>
          </a:p>
        </p:txBody>
      </p:sp>
      <p:sp>
        <p:nvSpPr>
          <p:cNvPr id="9" name="Slide Number Placeholder 8"/>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September 2012</a:t>
            </a:r>
            <a:endParaRPr lang="en-US"/>
          </a:p>
        </p:txBody>
      </p:sp>
      <p:sp>
        <p:nvSpPr>
          <p:cNvPr id="4" name="Footer Placeholder 3"/>
          <p:cNvSpPr>
            <a:spLocks noGrp="1"/>
          </p:cNvSpPr>
          <p:nvPr>
            <p:ph type="ftr" sz="quarter" idx="11"/>
          </p:nvPr>
        </p:nvSpPr>
        <p:spPr/>
        <p:txBody>
          <a:bodyPr/>
          <a:lstStyle/>
          <a:p>
            <a:r>
              <a:rPr lang="pt-BR" smtClean="0"/>
              <a:t>Subir Das, Chair, IEEE 802.21</a:t>
            </a:r>
            <a:endParaRPr lang="en-US"/>
          </a:p>
        </p:txBody>
      </p:sp>
      <p:sp>
        <p:nvSpPr>
          <p:cNvPr id="5" name="Slide Number Placeholder 4"/>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September 2012</a:t>
            </a:r>
            <a:endParaRPr lang="en-US"/>
          </a:p>
        </p:txBody>
      </p:sp>
      <p:sp>
        <p:nvSpPr>
          <p:cNvPr id="3" name="Footer Placeholder 2"/>
          <p:cNvSpPr>
            <a:spLocks noGrp="1"/>
          </p:cNvSpPr>
          <p:nvPr>
            <p:ph type="ftr" sz="quarter" idx="11"/>
          </p:nvPr>
        </p:nvSpPr>
        <p:spPr/>
        <p:txBody>
          <a:bodyPr/>
          <a:lstStyle/>
          <a:p>
            <a:r>
              <a:rPr lang="pt-BR" smtClean="0"/>
              <a:t>Subir Das, Chair, IEEE 802.21</a:t>
            </a:r>
            <a:endParaRPr lang="en-US"/>
          </a:p>
        </p:txBody>
      </p:sp>
      <p:sp>
        <p:nvSpPr>
          <p:cNvPr id="4" name="Slide Number Placeholder 3"/>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September 2012</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September 2012</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09600" y="914400"/>
            <a:ext cx="7772400" cy="1066800"/>
          </a:xfr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914400" y="377825"/>
            <a:ext cx="768350" cy="215900"/>
          </a:xfrm>
          <a:prstGeom prst="rect">
            <a:avLst/>
          </a:prstGeom>
        </p:spPr>
        <p:txBody>
          <a:bodyPr/>
          <a:lstStyle/>
          <a:p>
            <a:pPr>
              <a:defRPr/>
            </a:pPr>
            <a:r>
              <a:rPr lang="en-US" smtClean="0"/>
              <a:t>September 2012</a:t>
            </a:r>
            <a:endParaRPr lang="en-US" dirty="0"/>
          </a:p>
        </p:txBody>
      </p:sp>
      <p:sp>
        <p:nvSpPr>
          <p:cNvPr id="4" name="Footer Placeholder 3"/>
          <p:cNvSpPr>
            <a:spLocks noGrp="1"/>
          </p:cNvSpPr>
          <p:nvPr>
            <p:ph type="ftr" sz="quarter" idx="11"/>
          </p:nvPr>
        </p:nvSpPr>
        <p:spPr/>
        <p:txBody>
          <a:bodyPr/>
          <a:lstStyle/>
          <a:p>
            <a:pPr>
              <a:defRPr/>
            </a:pPr>
            <a:r>
              <a:rPr lang="pt-BR" smtClean="0"/>
              <a:t>Subir Das, Chair, IEEE 802.21</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F3D7A4F0-0FCF-4224-B81A-51E9E7009AFE}" type="slidenum">
              <a:rPr lang="en-US" smtClean="0"/>
              <a:pPr>
                <a:defRPr/>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September 2012</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September 2012</a:t>
            </a:r>
            <a:endParaRPr lang="en-US"/>
          </a:p>
        </p:txBody>
      </p:sp>
      <p:sp>
        <p:nvSpPr>
          <p:cNvPr id="8" name="Footer Placeholder 7"/>
          <p:cNvSpPr>
            <a:spLocks noGrp="1"/>
          </p:cNvSpPr>
          <p:nvPr>
            <p:ph type="ftr" sz="quarter" idx="11"/>
          </p:nvPr>
        </p:nvSpPr>
        <p:spPr/>
        <p:txBody>
          <a:bodyPr/>
          <a:lstStyle/>
          <a:p>
            <a:r>
              <a:rPr lang="pt-BR" smtClean="0"/>
              <a:t>Subir Das, Chair, IEEE 802.21</a:t>
            </a:r>
            <a:endParaRPr lang="en-US"/>
          </a:p>
        </p:txBody>
      </p:sp>
      <p:sp>
        <p:nvSpPr>
          <p:cNvPr id="9" name="Slide Number Placeholder 8"/>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September 2012</a:t>
            </a:r>
            <a:endParaRPr lang="en-US"/>
          </a:p>
        </p:txBody>
      </p:sp>
      <p:sp>
        <p:nvSpPr>
          <p:cNvPr id="4" name="Footer Placeholder 3"/>
          <p:cNvSpPr>
            <a:spLocks noGrp="1"/>
          </p:cNvSpPr>
          <p:nvPr>
            <p:ph type="ftr" sz="quarter" idx="11"/>
          </p:nvPr>
        </p:nvSpPr>
        <p:spPr/>
        <p:txBody>
          <a:bodyPr/>
          <a:lstStyle/>
          <a:p>
            <a:r>
              <a:rPr lang="pt-BR" smtClean="0"/>
              <a:t>Subir Das, Chair, IEEE 802.21</a:t>
            </a:r>
            <a:endParaRPr lang="en-US"/>
          </a:p>
        </p:txBody>
      </p:sp>
      <p:sp>
        <p:nvSpPr>
          <p:cNvPr id="5" name="Slide Number Placeholder 4"/>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September 2012</a:t>
            </a:r>
            <a:endParaRPr lang="en-US"/>
          </a:p>
        </p:txBody>
      </p:sp>
      <p:sp>
        <p:nvSpPr>
          <p:cNvPr id="3" name="Footer Placeholder 2"/>
          <p:cNvSpPr>
            <a:spLocks noGrp="1"/>
          </p:cNvSpPr>
          <p:nvPr>
            <p:ph type="ftr" sz="quarter" idx="11"/>
          </p:nvPr>
        </p:nvSpPr>
        <p:spPr/>
        <p:txBody>
          <a:bodyPr/>
          <a:lstStyle/>
          <a:p>
            <a:r>
              <a:rPr lang="pt-BR" smtClean="0"/>
              <a:t>Subir Das, Chair, IEEE 802.21</a:t>
            </a:r>
            <a:endParaRPr lang="en-US"/>
          </a:p>
        </p:txBody>
      </p:sp>
      <p:sp>
        <p:nvSpPr>
          <p:cNvPr id="4" name="Slide Number Placeholder 3"/>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September 2012</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September 2012</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914400" y="377825"/>
            <a:ext cx="768350" cy="215900"/>
          </a:xfrm>
          <a:prstGeom prst="rect">
            <a:avLst/>
          </a:prstGeom>
        </p:spPr>
        <p:txBody>
          <a:bodyPr/>
          <a:lstStyle/>
          <a:p>
            <a:pPr>
              <a:defRPr/>
            </a:pPr>
            <a:r>
              <a:rPr lang="en-US" smtClean="0"/>
              <a:t>September 2012</a:t>
            </a:r>
            <a:endParaRPr lang="en-US" dirty="0"/>
          </a:p>
        </p:txBody>
      </p:sp>
      <p:sp>
        <p:nvSpPr>
          <p:cNvPr id="4" name="Footer Placeholder 3"/>
          <p:cNvSpPr>
            <a:spLocks noGrp="1"/>
          </p:cNvSpPr>
          <p:nvPr>
            <p:ph type="ftr" sz="quarter" idx="11"/>
          </p:nvPr>
        </p:nvSpPr>
        <p:spPr/>
        <p:txBody>
          <a:bodyPr/>
          <a:lstStyle/>
          <a:p>
            <a:pPr>
              <a:defRPr/>
            </a:pPr>
            <a:r>
              <a:rPr lang="pt-BR" smtClean="0"/>
              <a:t>Subir Das, Chair, IEEE 802.21</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F3D7A4F0-0FCF-4224-B81A-51E9E7009AFE}" type="slidenum">
              <a:rPr lang="en-US" smtClean="0"/>
              <a:pPr>
                <a:defRPr/>
              </a:pPr>
              <a:t>‹#›</a:t>
            </a:fld>
            <a:endParaRPr 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fld id="{D26BBCC7-F472-4271-BB1B-1A8EC13723EB}" type="slidenum">
              <a:rPr lang="en-US"/>
              <a:pPr>
                <a:defRPr/>
              </a:pPr>
              <a:t>‹#›</a:t>
            </a:fld>
            <a:endParaRPr lang="en-US"/>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fld id="{49690285-F893-4790-A724-96E45CA15497}" type="slidenum">
              <a:rPr lang="en-US"/>
              <a:pPr>
                <a:defRPr/>
              </a:pPr>
              <a:t>‹#›</a:t>
            </a:fld>
            <a:endParaRPr lang="en-US"/>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fld id="{14A87D7D-18D4-4AC8-B10F-B8A600454B75}" type="slidenum">
              <a:rPr lang="en-US"/>
              <a:pPr>
                <a:defRPr/>
              </a:pPr>
              <a:t>‹#›</a:t>
            </a:fld>
            <a:endParaRPr lang="en-US"/>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September 2012</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5"/>
          <p:cNvSpPr>
            <a:spLocks noGrp="1"/>
          </p:cNvSpPr>
          <p:nvPr>
            <p:ph type="sldNum" sz="quarter" idx="12"/>
          </p:nvPr>
        </p:nvSpPr>
        <p:spPr/>
        <p:txBody>
          <a:bodyPr/>
          <a:lstStyle>
            <a:lvl1pPr>
              <a:defRPr/>
            </a:lvl1pPr>
          </a:lstStyle>
          <a:p>
            <a:pPr>
              <a:defRPr/>
            </a:pPr>
            <a:fld id="{EC765D2E-6FA3-4BB9-988F-6FBC2B61DC05}" type="slidenum">
              <a:rPr lang="en-US"/>
              <a:pPr>
                <a:defRPr/>
              </a:pPr>
              <a:t>‹#›</a:t>
            </a:fld>
            <a:endParaRPr lang="en-US"/>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September 2012</a:t>
            </a:r>
            <a:endParaRPr lang="en-US" dirty="0"/>
          </a:p>
        </p:txBody>
      </p:sp>
      <p:sp>
        <p:nvSpPr>
          <p:cNvPr id="8"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9" name="Slide Number Placeholder 5"/>
          <p:cNvSpPr>
            <a:spLocks noGrp="1"/>
          </p:cNvSpPr>
          <p:nvPr>
            <p:ph type="sldNum" sz="quarter" idx="12"/>
          </p:nvPr>
        </p:nvSpPr>
        <p:spPr/>
        <p:txBody>
          <a:bodyPr/>
          <a:lstStyle>
            <a:lvl1pPr>
              <a:defRPr/>
            </a:lvl1pPr>
          </a:lstStyle>
          <a:p>
            <a:pPr>
              <a:defRPr/>
            </a:pPr>
            <a:fld id="{6E05C69D-B6EE-44D1-87BC-41A78639143A}" type="slidenum">
              <a:rPr lang="en-US"/>
              <a:pPr>
                <a:defRPr/>
              </a:pPr>
              <a:t>‹#›</a:t>
            </a:fld>
            <a:endParaRPr lang="en-US"/>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September 2012</a:t>
            </a:r>
            <a:endParaRPr lang="en-US" dirty="0"/>
          </a:p>
        </p:txBody>
      </p:sp>
      <p:sp>
        <p:nvSpPr>
          <p:cNvPr id="4"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5" name="Slide Number Placeholder 5"/>
          <p:cNvSpPr>
            <a:spLocks noGrp="1"/>
          </p:cNvSpPr>
          <p:nvPr>
            <p:ph type="sldNum" sz="quarter" idx="12"/>
          </p:nvPr>
        </p:nvSpPr>
        <p:spPr/>
        <p:txBody>
          <a:bodyPr/>
          <a:lstStyle>
            <a:lvl1pPr>
              <a:defRPr/>
            </a:lvl1pPr>
          </a:lstStyle>
          <a:p>
            <a:pPr>
              <a:defRPr/>
            </a:pPr>
            <a:fld id="{966405D2-4AE7-473C-8F39-C4B4E070160D}" type="slidenum">
              <a:rPr lang="en-US"/>
              <a:pPr>
                <a:defRPr/>
              </a:pPr>
              <a:t>‹#›</a:t>
            </a:fld>
            <a:endParaRPr lang="en-US"/>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September 2012</a:t>
            </a:r>
            <a:endParaRPr lang="en-US" dirty="0"/>
          </a:p>
        </p:txBody>
      </p:sp>
      <p:sp>
        <p:nvSpPr>
          <p:cNvPr id="3"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4" name="Slide Number Placeholder 5"/>
          <p:cNvSpPr>
            <a:spLocks noGrp="1"/>
          </p:cNvSpPr>
          <p:nvPr>
            <p:ph type="sldNum" sz="quarter" idx="12"/>
          </p:nvPr>
        </p:nvSpPr>
        <p:spPr/>
        <p:txBody>
          <a:bodyPr/>
          <a:lstStyle>
            <a:lvl1pPr>
              <a:defRPr/>
            </a:lvl1pPr>
          </a:lstStyle>
          <a:p>
            <a:pPr>
              <a:defRPr/>
            </a:pPr>
            <a:fld id="{863E1F64-50B1-418F-962C-B808F147EB5D}" type="slidenum">
              <a:rPr lang="en-US"/>
              <a:pPr>
                <a:defRPr/>
              </a:pPr>
              <a:t>‹#›</a:t>
            </a:fld>
            <a:endParaRPr lang="en-US"/>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September 2012</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5"/>
          <p:cNvSpPr>
            <a:spLocks noGrp="1"/>
          </p:cNvSpPr>
          <p:nvPr>
            <p:ph type="sldNum" sz="quarter" idx="12"/>
          </p:nvPr>
        </p:nvSpPr>
        <p:spPr/>
        <p:txBody>
          <a:bodyPr/>
          <a:lstStyle>
            <a:lvl1pPr>
              <a:defRPr/>
            </a:lvl1pPr>
          </a:lstStyle>
          <a:p>
            <a:pPr>
              <a:defRPr/>
            </a:pPr>
            <a:fld id="{F4623493-D78E-476E-ADFE-FC7DA517461D}"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914400" y="377825"/>
            <a:ext cx="768350" cy="215900"/>
          </a:xfrm>
          <a:prstGeom prst="rect">
            <a:avLst/>
          </a:prstGeom>
          <a:ln/>
        </p:spPr>
        <p:txBody>
          <a:bodyPr/>
          <a:lstStyle>
            <a:lvl1pPr>
              <a:defRPr/>
            </a:lvl1pPr>
          </a:lstStyle>
          <a:p>
            <a:pPr>
              <a:defRPr/>
            </a:pPr>
            <a:r>
              <a:rPr lang="en-US" smtClean="0"/>
              <a:t>September 2012</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pt-BR" smtClean="0"/>
              <a:t>Subir Das, Chair, IEEE 802.21</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3CBDE478-540A-4533-B630-5289DA16E16C}" type="slidenum">
              <a:rPr lang="en-US"/>
              <a:pPr>
                <a:defRPr/>
              </a:pPr>
              <a:t>‹#›</a:t>
            </a:fld>
            <a:endParaRPr lang="en-US"/>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September 2012</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5"/>
          <p:cNvSpPr>
            <a:spLocks noGrp="1"/>
          </p:cNvSpPr>
          <p:nvPr>
            <p:ph type="sldNum" sz="quarter" idx="12"/>
          </p:nvPr>
        </p:nvSpPr>
        <p:spPr/>
        <p:txBody>
          <a:bodyPr/>
          <a:lstStyle>
            <a:lvl1pPr>
              <a:defRPr/>
            </a:lvl1pPr>
          </a:lstStyle>
          <a:p>
            <a:pPr>
              <a:defRPr/>
            </a:pPr>
            <a:fld id="{2FF10AF9-D278-49BA-91C2-3547396931F7}" type="slidenum">
              <a:rPr lang="en-US"/>
              <a:pPr>
                <a:defRPr/>
              </a:pPr>
              <a:t>‹#›</a:t>
            </a:fld>
            <a:endParaRPr lang="en-US"/>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fld id="{EA515F29-A17C-4417-B3CB-61508052755A}" type="slidenum">
              <a:rPr lang="en-US"/>
              <a:pPr>
                <a:defRPr/>
              </a:pPr>
              <a:t>‹#›</a:t>
            </a:fld>
            <a:endParaRPr lang="en-US"/>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fld id="{813AC610-B033-4125-93E1-31603498AFD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066800"/>
          </a:xfr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914400" y="377825"/>
            <a:ext cx="768350" cy="215900"/>
          </a:xfrm>
          <a:prstGeom prst="rect">
            <a:avLst/>
          </a:prstGeom>
        </p:spPr>
        <p:txBody>
          <a:bodyPr/>
          <a:lstStyle>
            <a:lvl1pPr>
              <a:defRPr/>
            </a:lvl1pPr>
          </a:lstStyle>
          <a:p>
            <a:pPr>
              <a:defRPr/>
            </a:pPr>
            <a:r>
              <a:rPr lang="en-US" smtClean="0"/>
              <a:t>September 2012</a:t>
            </a:r>
            <a:endParaRPr lang="en-US"/>
          </a:p>
        </p:txBody>
      </p:sp>
      <p:sp>
        <p:nvSpPr>
          <p:cNvPr id="4" name="Footer Placeholder 3"/>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5" name="Slide Number Placeholder 4"/>
          <p:cNvSpPr>
            <a:spLocks noGrp="1"/>
          </p:cNvSpPr>
          <p:nvPr>
            <p:ph type="sldNum" sz="quarter" idx="12"/>
          </p:nvPr>
        </p:nvSpPr>
        <p:spPr/>
        <p:txBody>
          <a:bodyPr/>
          <a:lstStyle>
            <a:lvl1pPr>
              <a:defRPr/>
            </a:lvl1pPr>
          </a:lstStyle>
          <a:p>
            <a:pPr>
              <a:defRPr/>
            </a:pPr>
            <a:r>
              <a:rPr lang="en-US"/>
              <a:t>Slide </a:t>
            </a:r>
            <a:fld id="{43DACD2F-9786-486C-9E92-757D70B8C56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November 2012</a:t>
            </a:r>
            <a:endParaRPr lang="en-US" dirty="0"/>
          </a:p>
        </p:txBody>
      </p:sp>
      <p:sp>
        <p:nvSpPr>
          <p:cNvPr id="5" name="Footer Placeholder 4"/>
          <p:cNvSpPr>
            <a:spLocks noGrp="1"/>
          </p:cNvSpPr>
          <p:nvPr>
            <p:ph type="ftr" sz="quarter" idx="11"/>
          </p:nvPr>
        </p:nvSpPr>
        <p:spPr>
          <a:xfrm>
            <a:off x="6661150" y="6475413"/>
            <a:ext cx="1949450" cy="184150"/>
          </a:xfrm>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55EAE60E-B8AB-4C07-8727-0B4A640A876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609600" y="6477000"/>
            <a:ext cx="1371600" cy="215900"/>
          </a:xfrm>
          <a:prstGeom prst="rect">
            <a:avLst/>
          </a:prstGeom>
        </p:spPr>
        <p:txBody>
          <a:bodyPr/>
          <a:lstStyle>
            <a:lvl1pPr>
              <a:defRPr/>
            </a:lvl1pPr>
          </a:lstStyle>
          <a:p>
            <a:pPr>
              <a:defRPr/>
            </a:pPr>
            <a:r>
              <a:rPr lang="en-US" dirty="0" smtClean="0"/>
              <a:t>November 2012</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C1AE6C48-FC0E-4C0A-A7D2-A12BE0BB3FF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2.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7.xml"/><Relationship Id="rId3" Type="http://schemas.openxmlformats.org/officeDocument/2006/relationships/slideLayout" Target="../slideLayouts/slideLayout32.xml"/><Relationship Id="rId7" Type="http://schemas.openxmlformats.org/officeDocument/2006/relationships/slideLayout" Target="../slideLayouts/slideLayout36.xml"/><Relationship Id="rId12" Type="http://schemas.openxmlformats.org/officeDocument/2006/relationships/theme" Target="../theme/theme3.xml"/><Relationship Id="rId2" Type="http://schemas.openxmlformats.org/officeDocument/2006/relationships/slideLayout" Target="../slideLayouts/slideLayout31.xml"/><Relationship Id="rId1" Type="http://schemas.openxmlformats.org/officeDocument/2006/relationships/slideLayout" Target="../slideLayouts/slideLayout30.xml"/><Relationship Id="rId6" Type="http://schemas.openxmlformats.org/officeDocument/2006/relationships/slideLayout" Target="../slideLayouts/slideLayout35.xml"/><Relationship Id="rId11" Type="http://schemas.openxmlformats.org/officeDocument/2006/relationships/slideLayout" Target="../slideLayouts/slideLayout40.xml"/><Relationship Id="rId5" Type="http://schemas.openxmlformats.org/officeDocument/2006/relationships/slideLayout" Target="../slideLayouts/slideLayout34.xml"/><Relationship Id="rId10" Type="http://schemas.openxmlformats.org/officeDocument/2006/relationships/slideLayout" Target="../slideLayouts/slideLayout39.xml"/><Relationship Id="rId4" Type="http://schemas.openxmlformats.org/officeDocument/2006/relationships/slideLayout" Target="../slideLayouts/slideLayout33.xml"/><Relationship Id="rId9" Type="http://schemas.openxmlformats.org/officeDocument/2006/relationships/slideLayout" Target="../slideLayouts/slideLayout38.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8.xml"/><Relationship Id="rId3" Type="http://schemas.openxmlformats.org/officeDocument/2006/relationships/slideLayout" Target="../slideLayouts/slideLayout43.xml"/><Relationship Id="rId7" Type="http://schemas.openxmlformats.org/officeDocument/2006/relationships/slideLayout" Target="../slideLayouts/slideLayout47.xml"/><Relationship Id="rId12" Type="http://schemas.openxmlformats.org/officeDocument/2006/relationships/theme" Target="../theme/theme4.xml"/><Relationship Id="rId2" Type="http://schemas.openxmlformats.org/officeDocument/2006/relationships/slideLayout" Target="../slideLayouts/slideLayout42.xml"/><Relationship Id="rId1" Type="http://schemas.openxmlformats.org/officeDocument/2006/relationships/slideLayout" Target="../slideLayouts/slideLayout41.xml"/><Relationship Id="rId6" Type="http://schemas.openxmlformats.org/officeDocument/2006/relationships/slideLayout" Target="../slideLayouts/slideLayout46.xml"/><Relationship Id="rId11" Type="http://schemas.openxmlformats.org/officeDocument/2006/relationships/slideLayout" Target="../slideLayouts/slideLayout51.xml"/><Relationship Id="rId5" Type="http://schemas.openxmlformats.org/officeDocument/2006/relationships/slideLayout" Target="../slideLayouts/slideLayout45.xml"/><Relationship Id="rId10" Type="http://schemas.openxmlformats.org/officeDocument/2006/relationships/slideLayout" Target="../slideLayouts/slideLayout50.xml"/><Relationship Id="rId4" Type="http://schemas.openxmlformats.org/officeDocument/2006/relationships/slideLayout" Target="../slideLayouts/slideLayout44.xml"/><Relationship Id="rId9" Type="http://schemas.openxmlformats.org/officeDocument/2006/relationships/slideLayout" Target="../slideLayouts/slideLayout49.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9.xml"/><Relationship Id="rId3" Type="http://schemas.openxmlformats.org/officeDocument/2006/relationships/slideLayout" Target="../slideLayouts/slideLayout54.xml"/><Relationship Id="rId7" Type="http://schemas.openxmlformats.org/officeDocument/2006/relationships/slideLayout" Target="../slideLayouts/slideLayout58.xml"/><Relationship Id="rId12" Type="http://schemas.openxmlformats.org/officeDocument/2006/relationships/theme" Target="../theme/theme5.xml"/><Relationship Id="rId2" Type="http://schemas.openxmlformats.org/officeDocument/2006/relationships/slideLayout" Target="../slideLayouts/slideLayout53.xml"/><Relationship Id="rId1" Type="http://schemas.openxmlformats.org/officeDocument/2006/relationships/slideLayout" Target="../slideLayouts/slideLayout52.xml"/><Relationship Id="rId6" Type="http://schemas.openxmlformats.org/officeDocument/2006/relationships/slideLayout" Target="../slideLayouts/slideLayout57.xml"/><Relationship Id="rId11" Type="http://schemas.openxmlformats.org/officeDocument/2006/relationships/slideLayout" Target="../slideLayouts/slideLayout62.xml"/><Relationship Id="rId5" Type="http://schemas.openxmlformats.org/officeDocument/2006/relationships/slideLayout" Target="../slideLayouts/slideLayout56.xml"/><Relationship Id="rId10" Type="http://schemas.openxmlformats.org/officeDocument/2006/relationships/slideLayout" Target="../slideLayouts/slideLayout61.xml"/><Relationship Id="rId4" Type="http://schemas.openxmlformats.org/officeDocument/2006/relationships/slideLayout" Target="../slideLayouts/slideLayout55.xml"/><Relationship Id="rId9" Type="http://schemas.openxmlformats.org/officeDocument/2006/relationships/slideLayout" Target="../slideLayouts/slideLayout6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2" descr="802logo"/>
          <p:cNvPicPr>
            <a:picLocks noChangeAspect="1" noChangeArrowheads="1"/>
          </p:cNvPicPr>
          <p:nvPr/>
        </p:nvPicPr>
        <p:blipFill>
          <a:blip r:embed="rId20" cstate="print"/>
          <a:srcRect/>
          <a:stretch>
            <a:fillRect/>
          </a:stretch>
        </p:blipFill>
        <p:spPr bwMode="auto">
          <a:xfrm>
            <a:off x="8382000" y="60325"/>
            <a:ext cx="754063" cy="777875"/>
          </a:xfrm>
          <a:prstGeom prst="rect">
            <a:avLst/>
          </a:prstGeom>
          <a:noFill/>
          <a:ln w="9525">
            <a:noFill/>
            <a:miter lim="800000"/>
            <a:headEnd/>
            <a:tailEnd/>
          </a:ln>
        </p:spPr>
      </p:pic>
      <p:pic>
        <p:nvPicPr>
          <p:cNvPr id="1027" name="Picture 13" descr="smllieee"/>
          <p:cNvPicPr>
            <a:picLocks noChangeAspect="1" noChangeArrowheads="1"/>
          </p:cNvPicPr>
          <p:nvPr/>
        </p:nvPicPr>
        <p:blipFill>
          <a:blip r:embed="rId21" cstate="print"/>
          <a:srcRect/>
          <a:stretch>
            <a:fillRect/>
          </a:stretch>
        </p:blipFill>
        <p:spPr bwMode="auto">
          <a:xfrm>
            <a:off x="76200" y="57150"/>
            <a:ext cx="754063" cy="857250"/>
          </a:xfrm>
          <a:prstGeom prst="rect">
            <a:avLst/>
          </a:prstGeom>
          <a:noFill/>
          <a:ln w="9525">
            <a:noFill/>
            <a:miter lim="800000"/>
            <a:headEnd/>
            <a:tailEnd/>
          </a:ln>
        </p:spPr>
      </p:pic>
      <p:sp>
        <p:nvSpPr>
          <p:cNvPr id="1028" name="Rectangle 2"/>
          <p:cNvSpPr>
            <a:spLocks noGrp="1" noChangeArrowheads="1"/>
          </p:cNvSpPr>
          <p:nvPr>
            <p:ph type="title"/>
          </p:nvPr>
        </p:nvSpPr>
        <p:spPr bwMode="auto">
          <a:xfrm>
            <a:off x="609600" y="7620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3" name="Rectangle 5"/>
          <p:cNvSpPr>
            <a:spLocks noGrp="1" noChangeArrowheads="1"/>
          </p:cNvSpPr>
          <p:nvPr>
            <p:ph type="ftr" sz="quarter" idx="3"/>
          </p:nvPr>
        </p:nvSpPr>
        <p:spPr bwMode="auto">
          <a:xfrm>
            <a:off x="6711950" y="6475413"/>
            <a:ext cx="18986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pt-BR" smtClean="0"/>
              <a:t>Subir Das, Chair, IEEE 802.21</a:t>
            </a:r>
            <a:endParaRPr lang="en-US"/>
          </a:p>
        </p:txBody>
      </p:sp>
      <p:sp>
        <p:nvSpPr>
          <p:cNvPr id="1030" name="Rectangle 6"/>
          <p:cNvSpPr>
            <a:spLocks noGrp="1" noChangeArrowheads="1"/>
          </p:cNvSpPr>
          <p:nvPr>
            <p:ph type="sldNum" sz="quarter" idx="4"/>
          </p:nvPr>
        </p:nvSpPr>
        <p:spPr bwMode="auto">
          <a:xfrm>
            <a:off x="4344988" y="6475413"/>
            <a:ext cx="5286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F3D7A4F0-0FCF-4224-B81A-51E9E7009AFE}" type="slidenum">
              <a:rPr lang="en-US"/>
              <a:pPr>
                <a:defRPr/>
              </a:pPr>
              <a:t>‹#›</a:t>
            </a:fld>
            <a:endParaRPr lang="en-US"/>
          </a:p>
        </p:txBody>
      </p:sp>
      <p:sp>
        <p:nvSpPr>
          <p:cNvPr id="1031" name="Rectangle 7"/>
          <p:cNvSpPr>
            <a:spLocks noChangeArrowheads="1"/>
          </p:cNvSpPr>
          <p:nvPr/>
        </p:nvSpPr>
        <p:spPr bwMode="auto">
          <a:xfrm>
            <a:off x="3215214" y="394156"/>
            <a:ext cx="5060424" cy="215444"/>
          </a:xfrm>
          <a:prstGeom prst="rect">
            <a:avLst/>
          </a:prstGeom>
          <a:noFill/>
          <a:ln w="9525">
            <a:noFill/>
            <a:miter lim="800000"/>
            <a:headEnd/>
            <a:tailEnd/>
          </a:ln>
          <a:effectLst/>
        </p:spPr>
        <p:txBody>
          <a:bodyPr wrap="none" lIns="0" tIns="0" rIns="0" bIns="0" anchor="b">
            <a:spAutoFit/>
          </a:bodyPr>
          <a:lstStyle/>
          <a:p>
            <a:pPr marL="457200" lvl="4" algn="r">
              <a:defRPr/>
            </a:pPr>
            <a:r>
              <a:rPr lang="en-US" sz="1400" b="1" dirty="0" smtClean="0"/>
              <a:t>21-12-0160-00-0000-Session#53-Opening_Plenary_Notes.ppt</a:t>
            </a:r>
            <a:endParaRPr lang="en-US" sz="1400" b="1" dirty="0"/>
          </a:p>
        </p:txBody>
      </p:sp>
      <p:sp>
        <p:nvSpPr>
          <p:cNvPr id="1033" name="Rectangle 9"/>
          <p:cNvSpPr>
            <a:spLocks noChangeArrowheads="1"/>
          </p:cNvSpPr>
          <p:nvPr/>
        </p:nvSpPr>
        <p:spPr bwMode="auto">
          <a:xfrm>
            <a:off x="685800" y="6475413"/>
            <a:ext cx="0" cy="182562"/>
          </a:xfrm>
          <a:prstGeom prst="rect">
            <a:avLst/>
          </a:prstGeom>
          <a:noFill/>
          <a:ln w="9525">
            <a:noFill/>
            <a:miter lim="800000"/>
            <a:headEnd/>
            <a:tailEnd/>
          </a:ln>
          <a:effectLst/>
        </p:spPr>
        <p:txBody>
          <a:bodyPr wrap="none" lIns="0" tIns="0" rIns="0" bIns="0">
            <a:spAutoFit/>
          </a:bodyPr>
          <a:lstStyle/>
          <a:p>
            <a:pPr>
              <a:defRPr/>
            </a:pPr>
            <a:endParaRPr lang="en-US"/>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3" name="Line 10"/>
          <p:cNvSpPr>
            <a:spLocks noChangeShapeType="1"/>
          </p:cNvSpPr>
          <p:nvPr/>
        </p:nvSpPr>
        <p:spPr bwMode="auto">
          <a:xfrm>
            <a:off x="609600" y="6096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849" r:id="rId1"/>
    <p:sldLayoutId id="2147483864" r:id="rId2"/>
    <p:sldLayoutId id="2147483865" r:id="rId3"/>
    <p:sldLayoutId id="2147483862" r:id="rId4"/>
    <p:sldLayoutId id="2147483863" r:id="rId5"/>
    <p:sldLayoutId id="2147483837" r:id="rId6"/>
    <p:sldLayoutId id="2147483850" r:id="rId7"/>
    <p:sldLayoutId id="2147483851" r:id="rId8"/>
    <p:sldLayoutId id="2147483852" r:id="rId9"/>
    <p:sldLayoutId id="2147483853" r:id="rId10"/>
    <p:sldLayoutId id="2147483854" r:id="rId11"/>
    <p:sldLayoutId id="2147483855" r:id="rId12"/>
    <p:sldLayoutId id="2147483856" r:id="rId13"/>
    <p:sldLayoutId id="2147483857" r:id="rId14"/>
    <p:sldLayoutId id="2147483858" r:id="rId15"/>
    <p:sldLayoutId id="2147483859" r:id="rId16"/>
    <p:sldLayoutId id="2147483860" r:id="rId17"/>
    <p:sldLayoutId id="2147483861" r:id="rId18"/>
  </p:sldLayoutIdLst>
  <p:hf sldNum="0" hdr="0" ft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September 2012</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pt-BR" smtClean="0"/>
              <a:t>Subir Das, Chair, IEEE 802.21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D46FBD-A606-464B-83CC-887A8D49DE8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67" r:id="rId1"/>
    <p:sldLayoutId id="2147483868" r:id="rId2"/>
    <p:sldLayoutId id="2147483869" r:id="rId3"/>
    <p:sldLayoutId id="2147483870" r:id="rId4"/>
    <p:sldLayoutId id="2147483871" r:id="rId5"/>
    <p:sldLayoutId id="2147483872" r:id="rId6"/>
    <p:sldLayoutId id="2147483873" r:id="rId7"/>
    <p:sldLayoutId id="2147483874" r:id="rId8"/>
    <p:sldLayoutId id="2147483875" r:id="rId9"/>
    <p:sldLayoutId id="2147483876" r:id="rId10"/>
    <p:sldLayoutId id="2147483877" r:id="rId11"/>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September 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pt-BR" smtClean="0"/>
              <a:t>Subir Das, Chair, IEEE 802.21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FE8D70-5D40-4BDB-95DE-FF8791A8512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79" r:id="rId1"/>
    <p:sldLayoutId id="2147483880" r:id="rId2"/>
    <p:sldLayoutId id="2147483881" r:id="rId3"/>
    <p:sldLayoutId id="2147483882" r:id="rId4"/>
    <p:sldLayoutId id="2147483883" r:id="rId5"/>
    <p:sldLayoutId id="2147483884" r:id="rId6"/>
    <p:sldLayoutId id="2147483885" r:id="rId7"/>
    <p:sldLayoutId id="2147483886" r:id="rId8"/>
    <p:sldLayoutId id="2147483887" r:id="rId9"/>
    <p:sldLayoutId id="2147483888" r:id="rId10"/>
    <p:sldLayoutId id="2147483889" r:id="rId11"/>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September 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pt-BR" smtClean="0"/>
              <a:t>Subir Das, Chair, IEEE 802.21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684917-4E53-499C-90FA-BFF6A41DE94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91" r:id="rId1"/>
    <p:sldLayoutId id="2147483892" r:id="rId2"/>
    <p:sldLayoutId id="2147483893" r:id="rId3"/>
    <p:sldLayoutId id="2147483894" r:id="rId4"/>
    <p:sldLayoutId id="2147483895" r:id="rId5"/>
    <p:sldLayoutId id="2147483896" r:id="rId6"/>
    <p:sldLayoutId id="2147483897" r:id="rId7"/>
    <p:sldLayoutId id="2147483898" r:id="rId8"/>
    <p:sldLayoutId id="2147483899" r:id="rId9"/>
    <p:sldLayoutId id="2147483900" r:id="rId10"/>
    <p:sldLayoutId id="2147483901" r:id="rId11"/>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smtClean="0"/>
              <a:t>September 2012</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pt-BR" smtClean="0"/>
              <a:t>Subir Das, Chair, IEEE 802.21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B479E6CA-7F7D-4CC3-86DB-B6301A399B0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38" r:id="rId1"/>
    <p:sldLayoutId id="2147483839" r:id="rId2"/>
    <p:sldLayoutId id="2147483840" r:id="rId3"/>
    <p:sldLayoutId id="2147483841" r:id="rId4"/>
    <p:sldLayoutId id="2147483842" r:id="rId5"/>
    <p:sldLayoutId id="2147483843" r:id="rId6"/>
    <p:sldLayoutId id="2147483844" r:id="rId7"/>
    <p:sldLayoutId id="2147483845" r:id="rId8"/>
    <p:sldLayoutId id="2147483846" r:id="rId9"/>
    <p:sldLayoutId id="2147483847" r:id="rId10"/>
    <p:sldLayoutId id="2147483848" r:id="rId11"/>
  </p:sldLayoutIdLst>
  <p:hf sldNum="0" hdr="0" ft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3" Type="http://schemas.openxmlformats.org/officeDocument/2006/relationships/hyperlink" Target="http://www.ieee802.org/21/ballot_6.html" TargetMode="External"/><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5/dcn/12/15-12-0387-05-004q-ulp-5c.docx" TargetMode="External"/><Relationship Id="rId13" Type="http://schemas.openxmlformats.org/officeDocument/2006/relationships/hyperlink" Target="https://mentor.ieee.org/802.21/dcn/12/21-12-0126-00-0000-proposed-802-21-1-5c.docx" TargetMode="External"/><Relationship Id="rId3" Type="http://schemas.openxmlformats.org/officeDocument/2006/relationships/hyperlink" Target="http://doc.wirelessman.org/16-12-0587-02.docx" TargetMode="External"/><Relationship Id="rId7" Type="http://schemas.openxmlformats.org/officeDocument/2006/relationships/hyperlink" Target="https://mentor.ieee.org/802.15/dcn/12/15-12-0386-05-004q-ulp-par.pdf" TargetMode="External"/><Relationship Id="rId12" Type="http://schemas.openxmlformats.org/officeDocument/2006/relationships/hyperlink" Target="https://mentor.ieee.org/802.21/dcn/12/21-12-0089-03-0000-802-21-1-par.pdf" TargetMode="External"/><Relationship Id="rId2" Type="http://schemas.openxmlformats.org/officeDocument/2006/relationships/notesSlide" Target="../notesSlides/notesSlide19.xml"/><Relationship Id="rId1" Type="http://schemas.openxmlformats.org/officeDocument/2006/relationships/slideLayout" Target="../slideLayouts/slideLayout8.xml"/><Relationship Id="rId6" Type="http://schemas.openxmlformats.org/officeDocument/2006/relationships/hyperlink" Target="https://mentor.ieee.org/802.11/dcn/12/11-12-1137-04-0pad-draft-5c-proposal.doc" TargetMode="External"/><Relationship Id="rId11" Type="http://schemas.openxmlformats.org/officeDocument/2006/relationships/hyperlink" Target="https://mentor.ieee.org/802.21/dcn/12/21-12-0088-02-0000-p802-21-revision-par.pdf" TargetMode="External"/><Relationship Id="rId5" Type="http://schemas.openxmlformats.org/officeDocument/2006/relationships/hyperlink" Target="https://mentor.ieee.org/802.11/dcn/12/11-12-1081-04-0pad-draft-par-proposal.doc" TargetMode="External"/><Relationship Id="rId10" Type="http://schemas.openxmlformats.org/officeDocument/2006/relationships/hyperlink" Target="https://mentor.ieee.org/802.22/dcn/12/22-12-0084-04-0001-advanced-beaconing-5c.docx" TargetMode="External"/><Relationship Id="rId4" Type="http://schemas.openxmlformats.org/officeDocument/2006/relationships/hyperlink" Target="https://mentor.ieee.org/802.11/dcn/12/11-12-1077-04-0glk-glk-draft-par-and-5c.docx" TargetMode="External"/><Relationship Id="rId9" Type="http://schemas.openxmlformats.org/officeDocument/2006/relationships/hyperlink" Target="https://mentor.ieee.org/802.22/dcn/12/22-12-0083-04-0001-advanced-beaconing-par.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hyperlink" Target="http://802world.org/wireless" TargetMode="External"/><Relationship Id="rId2" Type="http://schemas.openxmlformats.org/officeDocument/2006/relationships/notesSlide" Target="../notesSlides/notesSlide7.xml"/><Relationship Id="rId1" Type="http://schemas.openxmlformats.org/officeDocument/2006/relationships/slideLayout" Target="../slideLayouts/slideLayout8.xml"/><Relationship Id="rId4" Type="http://schemas.openxmlformats.org/officeDocument/2006/relationships/hyperlink" Target="http://802world.org/attendee"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9" name="Rectangle 2"/>
          <p:cNvSpPr>
            <a:spLocks noGrp="1" noChangeArrowheads="1"/>
          </p:cNvSpPr>
          <p:nvPr>
            <p:ph type="ctrTitle"/>
          </p:nvPr>
        </p:nvSpPr>
        <p:spPr>
          <a:xfrm>
            <a:off x="609600" y="1066800"/>
            <a:ext cx="7848600" cy="3505200"/>
          </a:xfrm>
        </p:spPr>
        <p:txBody>
          <a:bodyPr/>
          <a:lstStyle/>
          <a:p>
            <a:r>
              <a:rPr lang="en-US" sz="5400" b="1" dirty="0" smtClean="0">
                <a:latin typeface="Arial" charset="0"/>
              </a:rPr>
              <a:t>IEEE 802.21</a:t>
            </a:r>
            <a:br>
              <a:rPr lang="en-US" sz="5400" b="1" dirty="0" smtClean="0">
                <a:latin typeface="Arial" charset="0"/>
              </a:rPr>
            </a:br>
            <a:r>
              <a:rPr lang="en-US" b="1" dirty="0" smtClean="0">
                <a:latin typeface="Arial" charset="0"/>
              </a:rPr>
              <a:t>Session #53</a:t>
            </a:r>
            <a:br>
              <a:rPr lang="en-US" b="1" dirty="0" smtClean="0">
                <a:latin typeface="Arial" charset="0"/>
              </a:rPr>
            </a:br>
            <a:r>
              <a:rPr lang="en-US" b="1" dirty="0" smtClean="0">
                <a:latin typeface="Arial" charset="0"/>
              </a:rPr>
              <a:t>San Antonio, CA </a:t>
            </a:r>
            <a:br>
              <a:rPr lang="en-US" b="1" dirty="0" smtClean="0">
                <a:latin typeface="Arial" charset="0"/>
              </a:rPr>
            </a:br>
            <a:r>
              <a:rPr lang="en-US" sz="3200" b="1" dirty="0" smtClean="0">
                <a:latin typeface="Arial" charset="0"/>
              </a:rPr>
              <a:t>Opening Plenary</a:t>
            </a:r>
          </a:p>
        </p:txBody>
      </p:sp>
      <p:sp>
        <p:nvSpPr>
          <p:cNvPr id="8" name="Footer Placeholder 4"/>
          <p:cNvSpPr txBox="1">
            <a:spLocks/>
          </p:cNvSpPr>
          <p:nvPr/>
        </p:nvSpPr>
        <p:spPr>
          <a:xfrm>
            <a:off x="6324600" y="6475412"/>
            <a:ext cx="2286000" cy="382588"/>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Rectangle 3"/>
          <p:cNvSpPr>
            <a:spLocks noGrp="1" noChangeArrowheads="1"/>
          </p:cNvSpPr>
          <p:nvPr>
            <p:ph type="subTitle" idx="1"/>
          </p:nvPr>
        </p:nvSpPr>
        <p:spPr>
          <a:xfrm>
            <a:off x="1371600" y="4648200"/>
            <a:ext cx="6858000" cy="1066800"/>
          </a:xfrm>
        </p:spPr>
        <p:txBody>
          <a:bodyPr/>
          <a:lstStyle/>
          <a:p>
            <a:pPr eaLnBrk="1" hangingPunct="1"/>
            <a:r>
              <a:rPr lang="en-US" sz="2800" b="1" dirty="0" smtClean="0">
                <a:latin typeface="Arial" charset="0"/>
              </a:rPr>
              <a:t>Subir Das</a:t>
            </a:r>
          </a:p>
          <a:p>
            <a:pPr eaLnBrk="1" hangingPunct="1"/>
            <a:r>
              <a:rPr lang="en-US" sz="2800" b="1" dirty="0" err="1" smtClean="0">
                <a:latin typeface="Arial" charset="0"/>
              </a:rPr>
              <a:t>sdas</a:t>
            </a:r>
            <a:r>
              <a:rPr lang="en-US" sz="2800" b="1" dirty="0" smtClean="0">
                <a:latin typeface="Arial" charset="0"/>
              </a:rPr>
              <a:t> at </a:t>
            </a:r>
            <a:r>
              <a:rPr lang="en-US" sz="2800" b="1" dirty="0" err="1" smtClean="0">
                <a:latin typeface="Arial" charset="0"/>
              </a:rPr>
              <a:t>appcomsci</a:t>
            </a:r>
            <a:r>
              <a:rPr lang="en-US" sz="2800" b="1" dirty="0" smtClean="0">
                <a:latin typeface="Arial" charset="0"/>
              </a:rPr>
              <a:t> dot com</a:t>
            </a:r>
          </a:p>
        </p:txBody>
      </p:sp>
      <p:sp>
        <p:nvSpPr>
          <p:cNvPr id="5" name="Date Placeholder 6"/>
          <p:cNvSpPr txBox="1">
            <a:spLocks/>
          </p:cNvSpPr>
          <p:nvPr/>
        </p:nvSpPr>
        <p:spPr bwMode="auto">
          <a:xfrm>
            <a:off x="472830" y="6477000"/>
            <a:ext cx="103554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November  2012</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Date Placeholder 3"/>
          <p:cNvSpPr>
            <a:spLocks noGrp="1"/>
          </p:cNvSpPr>
          <p:nvPr>
            <p:ph type="dt" sz="quarter" idx="10"/>
          </p:nvPr>
        </p:nvSpPr>
        <p:spPr>
          <a:xfrm>
            <a:off x="685800" y="6477456"/>
            <a:ext cx="1219200" cy="215444"/>
          </a:xfrm>
          <a:noFill/>
        </p:spPr>
        <p:txBody>
          <a:bodyPr/>
          <a:lstStyle/>
          <a:p>
            <a:r>
              <a:rPr lang="en-US" dirty="0" smtClean="0"/>
              <a:t>November 2012</a:t>
            </a:r>
          </a:p>
        </p:txBody>
      </p:sp>
      <p:sp>
        <p:nvSpPr>
          <p:cNvPr id="25605" name="Rectangle 2"/>
          <p:cNvSpPr>
            <a:spLocks noGrp="1" noChangeArrowheads="1"/>
          </p:cNvSpPr>
          <p:nvPr>
            <p:ph type="body" idx="1"/>
          </p:nvPr>
        </p:nvSpPr>
        <p:spPr>
          <a:xfrm>
            <a:off x="228600" y="762000"/>
            <a:ext cx="8686800" cy="5638800"/>
          </a:xfrm>
          <a:noFill/>
        </p:spPr>
        <p:txBody>
          <a:bodyPr lIns="90487" tIns="44450" rIns="90487" bIns="44450"/>
          <a:lstStyle/>
          <a:p>
            <a:pPr>
              <a:lnSpc>
                <a:spcPct val="80000"/>
              </a:lnSpc>
              <a:spcAft>
                <a:spcPct val="30000"/>
              </a:spcAft>
              <a:buFontTx/>
              <a:buNone/>
            </a:pPr>
            <a:r>
              <a:rPr lang="en-US" sz="1800" b="1" dirty="0" smtClean="0"/>
              <a:t>	The IEEE-SA strongly recommends that at each WG meeting the chair or a designee:</a:t>
            </a:r>
            <a:endParaRPr lang="en-US" sz="1800" dirty="0" smtClean="0"/>
          </a:p>
          <a:p>
            <a:pPr lvl="1">
              <a:lnSpc>
                <a:spcPct val="80000"/>
              </a:lnSpc>
            </a:pPr>
            <a:r>
              <a:rPr lang="en-US" sz="1400" b="1" dirty="0" smtClean="0"/>
              <a:t>Show slides #1 through #4 of this presentation</a:t>
            </a:r>
          </a:p>
          <a:p>
            <a:pPr lvl="1">
              <a:lnSpc>
                <a:spcPct val="80000"/>
              </a:lnSpc>
            </a:pPr>
            <a:r>
              <a:rPr lang="en-US" sz="1400" b="1" dirty="0" smtClean="0"/>
              <a:t>Advise the WG attendees that:</a:t>
            </a:r>
            <a:r>
              <a:rPr lang="en-US" sz="1400" dirty="0" smtClean="0"/>
              <a:t> </a:t>
            </a:r>
          </a:p>
          <a:p>
            <a:pPr lvl="2">
              <a:lnSpc>
                <a:spcPct val="80000"/>
              </a:lnSpc>
            </a:pPr>
            <a:r>
              <a:rPr lang="en-US" sz="1400" dirty="0" smtClean="0"/>
              <a:t>The IEEE’s patent policy is consistent with the ANSI patent policy and is described in Clause 6 of the </a:t>
            </a:r>
            <a:r>
              <a:rPr lang="en-US" sz="1400" i="1" dirty="0" smtClean="0"/>
              <a:t>IEEE-SA Standards Board Bylaws</a:t>
            </a:r>
            <a:r>
              <a:rPr lang="en-US" sz="1400" dirty="0" smtClean="0"/>
              <a:t>;</a:t>
            </a:r>
          </a:p>
          <a:p>
            <a:pPr lvl="2">
              <a:lnSpc>
                <a:spcPct val="80000"/>
              </a:lnSpc>
            </a:pPr>
            <a:r>
              <a:rPr lang="en-US" sz="1400" dirty="0" smtClean="0"/>
              <a:t>Early identification of patent claims which may be essential for the use of standards under development is strongly encouraged; </a:t>
            </a:r>
          </a:p>
          <a:p>
            <a:pPr lvl="2">
              <a:lnSpc>
                <a:spcPct val="80000"/>
              </a:lnSpc>
            </a:pPr>
            <a:r>
              <a:rPr lang="en-US" sz="14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smtClean="0"/>
            </a:br>
            <a:endParaRPr lang="en-US" sz="1400" dirty="0" smtClean="0"/>
          </a:p>
          <a:p>
            <a:pPr lvl="1">
              <a:lnSpc>
                <a:spcPct val="20000"/>
              </a:lnSpc>
            </a:pPr>
            <a:r>
              <a:rPr lang="en-US" sz="1400" b="1" dirty="0" smtClean="0"/>
              <a:t>Instruct the WG Secretary to record in the minutes of the relevant WG meeting:</a:t>
            </a:r>
            <a:r>
              <a:rPr lang="en-US" sz="900" dirty="0" smtClean="0"/>
              <a:t> </a:t>
            </a:r>
          </a:p>
          <a:p>
            <a:pPr lvl="2">
              <a:lnSpc>
                <a:spcPct val="80000"/>
              </a:lnSpc>
            </a:pPr>
            <a:r>
              <a:rPr lang="en-US" sz="1400" dirty="0" smtClean="0"/>
              <a:t>That the foregoing information was provided and that slides 1 through 4 (and this slide 0, if applicable) were shown; </a:t>
            </a:r>
          </a:p>
          <a:p>
            <a:pPr lvl="2">
              <a:lnSpc>
                <a:spcPct val="80000"/>
              </a:lnSpc>
            </a:pPr>
            <a:r>
              <a:rPr lang="en-US" sz="14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800" dirty="0" smtClean="0"/>
          </a:p>
          <a:p>
            <a:pPr lvl="1">
              <a:lnSpc>
                <a:spcPct val="80000"/>
              </a:lnSpc>
              <a:spcBef>
                <a:spcPct val="5000"/>
              </a:spcBef>
            </a:pPr>
            <a:r>
              <a:rPr lang="en-US" sz="14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400" dirty="0" smtClean="0"/>
              <a:t>It is recommended that the WG chair review the guidance in </a:t>
            </a:r>
            <a:r>
              <a:rPr lang="en-US" sz="1400" i="1" dirty="0" smtClean="0"/>
              <a:t>IEEE-SA Standards Board Operations Manual</a:t>
            </a:r>
            <a:r>
              <a:rPr lang="en-US" sz="1400" dirty="0" smtClean="0"/>
              <a:t> 6.3.5 and in FAQs 12 and 12a on inclusion of potential Essential Patent Claims by incorporation or by reference.</a:t>
            </a:r>
            <a:r>
              <a:rPr lang="en-US" sz="1400" dirty="0" smtClean="0">
                <a:solidFill>
                  <a:srgbClr val="FF3300"/>
                </a:solidFill>
              </a:rPr>
              <a:t> </a:t>
            </a:r>
          </a:p>
          <a:p>
            <a:pPr lvl="1">
              <a:lnSpc>
                <a:spcPct val="80000"/>
              </a:lnSpc>
              <a:spcBef>
                <a:spcPct val="5000"/>
              </a:spcBef>
              <a:buFontTx/>
              <a:buNone/>
            </a:pPr>
            <a:endParaRPr lang="en-US" sz="1200" dirty="0" smtClean="0"/>
          </a:p>
          <a:p>
            <a:pPr lvl="1">
              <a:lnSpc>
                <a:spcPct val="80000"/>
              </a:lnSpc>
              <a:spcBef>
                <a:spcPct val="5000"/>
              </a:spcBef>
              <a:buFontTx/>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5606" name="Rectangle 4"/>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4000" u="sng">
              <a:solidFill>
                <a:schemeClr val="tx2"/>
              </a:solidFill>
            </a:endParaRPr>
          </a:p>
        </p:txBody>
      </p:sp>
      <p:sp>
        <p:nvSpPr>
          <p:cNvPr id="25607" name="Rectangle 5"/>
          <p:cNvSpPr>
            <a:spLocks noChangeArrowheads="1"/>
          </p:cNvSpPr>
          <p:nvPr/>
        </p:nvSpPr>
        <p:spPr bwMode="auto">
          <a:xfrm>
            <a:off x="381000" y="990600"/>
            <a:ext cx="8458200" cy="5486400"/>
          </a:xfrm>
          <a:prstGeom prst="rect">
            <a:avLst/>
          </a:prstGeom>
          <a:noFill/>
          <a:ln w="9525">
            <a:noFill/>
            <a:miter lim="800000"/>
            <a:headEnd/>
            <a:tailEnd/>
          </a:ln>
        </p:spPr>
        <p:txBody>
          <a:bodyPr/>
          <a:lstStyle/>
          <a:p>
            <a:pPr marL="233363" indent="-180975">
              <a:spcBef>
                <a:spcPct val="20000"/>
              </a:spcBef>
              <a:buFontTx/>
              <a:buChar char="•"/>
            </a:pPr>
            <a:endParaRPr lang="en-GB" sz="1800"/>
          </a:p>
        </p:txBody>
      </p:sp>
      <p:sp>
        <p:nvSpPr>
          <p:cNvPr id="25608" name="Text Box 6"/>
          <p:cNvSpPr txBox="1">
            <a:spLocks noChangeArrowheads="1"/>
          </p:cNvSpPr>
          <p:nvPr/>
        </p:nvSpPr>
        <p:spPr bwMode="auto">
          <a:xfrm>
            <a:off x="762000" y="304800"/>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Date Placeholder 3"/>
          <p:cNvSpPr>
            <a:spLocks noGrp="1"/>
          </p:cNvSpPr>
          <p:nvPr>
            <p:ph type="dt" sz="quarter" idx="10"/>
          </p:nvPr>
        </p:nvSpPr>
        <p:spPr>
          <a:xfrm>
            <a:off x="685800" y="6477456"/>
            <a:ext cx="1295400" cy="215444"/>
          </a:xfrm>
          <a:noFill/>
        </p:spPr>
        <p:txBody>
          <a:bodyPr/>
          <a:lstStyle/>
          <a:p>
            <a:r>
              <a:rPr lang="en-US" dirty="0" smtClean="0"/>
              <a:t>November 2012</a:t>
            </a:r>
          </a:p>
        </p:txBody>
      </p:sp>
      <p:sp>
        <p:nvSpPr>
          <p:cNvPr id="26629" name="Rectangle 2"/>
          <p:cNvSpPr>
            <a:spLocks noGrp="1" noChangeArrowheads="1"/>
          </p:cNvSpPr>
          <p:nvPr>
            <p:ph type="title"/>
          </p:nvPr>
        </p:nvSpPr>
        <p:spPr>
          <a:xfrm>
            <a:off x="381000" y="685800"/>
            <a:ext cx="8458200" cy="609600"/>
          </a:xfrm>
        </p:spPr>
        <p:txBody>
          <a:bodyPr/>
          <a:lstStyle/>
          <a:p>
            <a:r>
              <a:rPr lang="en-US" sz="3600" u="sng" dirty="0" smtClean="0"/>
              <a:t>Participants, Patents, and Duty to Inform</a:t>
            </a:r>
          </a:p>
        </p:txBody>
      </p:sp>
      <p:sp>
        <p:nvSpPr>
          <p:cNvPr id="26630"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a:solidFill>
                <a:schemeClr val="tx2"/>
              </a:solidFill>
              <a:latin typeface="Helvetica" pitchFamily="34" charset="0"/>
            </a:endParaRPr>
          </a:p>
        </p:txBody>
      </p:sp>
      <p:sp>
        <p:nvSpPr>
          <p:cNvPr id="26631" name="Rectangle 4"/>
          <p:cNvSpPr>
            <a:spLocks noChangeArrowheads="1"/>
          </p:cNvSpPr>
          <p:nvPr/>
        </p:nvSpPr>
        <p:spPr bwMode="auto">
          <a:xfrm>
            <a:off x="533400" y="1295400"/>
            <a:ext cx="8229600" cy="48006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500" u="sng" dirty="0">
              <a:solidFill>
                <a:srgbClr val="FF0000"/>
              </a:solidFill>
            </a:endParaRPr>
          </a:p>
          <a:p>
            <a:pPr marL="230188" indent="-230188">
              <a:spcBef>
                <a:spcPct val="20000"/>
              </a:spcBef>
            </a:pPr>
            <a:r>
              <a:rPr lang="en-US" sz="1600" b="1" dirty="0"/>
              <a:t>	All participants in this meeting have certain obligations under the IEEE-SA Patent Policy.  Participants: </a:t>
            </a:r>
          </a:p>
          <a:p>
            <a:pPr marL="630238" lvl="1" indent="-285750">
              <a:spcBef>
                <a:spcPct val="20000"/>
              </a:spcBef>
              <a:buFontTx/>
              <a:buChar char="–"/>
            </a:pPr>
            <a:r>
              <a:rPr lang="en-US" sz="1600" b="1" dirty="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FontTx/>
              <a:buChar char="•"/>
            </a:pPr>
            <a:r>
              <a:rPr lang="en-US" sz="1400" b="1" dirty="0"/>
              <a:t>“Personal awareness” means that the participant “is personally aware that the holder may have a potential Essential Patent Claim,” even if the participant is not personally aware of the specific patents or</a:t>
            </a:r>
            <a:r>
              <a:rPr lang="en-US" sz="1400" b="1" dirty="0">
                <a:solidFill>
                  <a:srgbClr val="FF3300"/>
                </a:solidFill>
              </a:rPr>
              <a:t> </a:t>
            </a:r>
            <a:r>
              <a:rPr lang="en-US" sz="1400" b="1" dirty="0"/>
              <a:t>patent claims</a:t>
            </a:r>
          </a:p>
          <a:p>
            <a:pPr marL="630238" lvl="1" indent="-285750">
              <a:spcBef>
                <a:spcPct val="20000"/>
              </a:spcBef>
              <a:buFontTx/>
              <a:buChar char="–"/>
            </a:pPr>
            <a:r>
              <a:rPr lang="en-US" sz="1600" b="1" dirty="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FontTx/>
              <a:buChar char="–"/>
            </a:pPr>
            <a:r>
              <a:rPr lang="en-US" sz="1600" b="1" dirty="0"/>
              <a:t>The above does not apply if the patent</a:t>
            </a:r>
            <a:r>
              <a:rPr lang="en-US" sz="1600" b="1" dirty="0">
                <a:solidFill>
                  <a:srgbClr val="FF3300"/>
                </a:solidFill>
              </a:rPr>
              <a:t> </a:t>
            </a:r>
            <a:r>
              <a:rPr lang="en-US" sz="1600" b="1" dirty="0"/>
              <a:t>claim is already the subject of an Accepted Letter of Assurance that applies to the proposed standard(s) under consideration by this group</a:t>
            </a:r>
          </a:p>
          <a:p>
            <a:pPr marL="230188" indent="-230188">
              <a:spcBef>
                <a:spcPct val="20000"/>
              </a:spcBef>
            </a:pPr>
            <a:r>
              <a:rPr lang="en-GB" sz="1600" dirty="0"/>
              <a:t>		Quoted text excerpted from IEEE-SA Standards Board Bylaws </a:t>
            </a:r>
            <a:r>
              <a:rPr lang="en-GB" sz="1600" dirty="0" err="1"/>
              <a:t>subclause</a:t>
            </a:r>
            <a:r>
              <a:rPr lang="en-GB" sz="1600" dirty="0"/>
              <a:t> 6.2</a:t>
            </a:r>
            <a:endParaRPr lang="en-US" sz="1600" dirty="0"/>
          </a:p>
          <a:p>
            <a:pPr marL="230188" indent="-230188">
              <a:spcBef>
                <a:spcPct val="20000"/>
              </a:spcBef>
              <a:buFontTx/>
              <a:buChar char="•"/>
            </a:pPr>
            <a:r>
              <a:rPr lang="en-US" sz="1600" b="1" dirty="0"/>
              <a:t>Early identification of holders of potential Essential Patent Claims is strongly encouraged</a:t>
            </a:r>
          </a:p>
          <a:p>
            <a:pPr marL="230188" indent="-230188">
              <a:spcBef>
                <a:spcPct val="20000"/>
              </a:spcBef>
              <a:buFontTx/>
              <a:buChar char="•"/>
            </a:pPr>
            <a:r>
              <a:rPr lang="en-US" sz="1600" b="1" dirty="0"/>
              <a:t>No duty to perform a patent search</a:t>
            </a:r>
            <a:endParaRPr lang="en-GB" sz="1600" b="1" dirty="0"/>
          </a:p>
        </p:txBody>
      </p:sp>
      <p:sp>
        <p:nvSpPr>
          <p:cNvPr id="26632"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a:t>Slide #1</a:t>
            </a:r>
            <a:endParaRPr lang="en-US" sz="2400"/>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Date Placeholder 3"/>
          <p:cNvSpPr>
            <a:spLocks noGrp="1"/>
          </p:cNvSpPr>
          <p:nvPr>
            <p:ph type="dt" sz="quarter" idx="10"/>
          </p:nvPr>
        </p:nvSpPr>
        <p:spPr>
          <a:xfrm>
            <a:off x="685800" y="6477456"/>
            <a:ext cx="1295400" cy="215444"/>
          </a:xfrm>
          <a:noFill/>
        </p:spPr>
        <p:txBody>
          <a:bodyPr/>
          <a:lstStyle/>
          <a:p>
            <a:r>
              <a:rPr lang="en-US" dirty="0" smtClean="0"/>
              <a:t>November 2012</a:t>
            </a:r>
          </a:p>
        </p:txBody>
      </p:sp>
      <p:sp>
        <p:nvSpPr>
          <p:cNvPr id="27653" name="Rectangle 2"/>
          <p:cNvSpPr>
            <a:spLocks noGrp="1" noChangeArrowheads="1"/>
          </p:cNvSpPr>
          <p:nvPr>
            <p:ph type="title"/>
          </p:nvPr>
        </p:nvSpPr>
        <p:spPr>
          <a:xfrm>
            <a:off x="685800" y="685800"/>
            <a:ext cx="7772400" cy="609600"/>
          </a:xfrm>
        </p:spPr>
        <p:txBody>
          <a:bodyPr/>
          <a:lstStyle/>
          <a:p>
            <a:r>
              <a:rPr lang="en-GB" sz="4000" u="sng" dirty="0" smtClean="0"/>
              <a:t>Patent Related Links</a:t>
            </a:r>
            <a:endParaRPr lang="en-US" sz="4000" u="sng" dirty="0" smtClean="0"/>
          </a:p>
        </p:txBody>
      </p:sp>
      <p:sp>
        <p:nvSpPr>
          <p:cNvPr id="27654" name="Rectangle 3"/>
          <p:cNvSpPr>
            <a:spLocks noGrp="1" noChangeArrowheads="1"/>
          </p:cNvSpPr>
          <p:nvPr>
            <p:ph type="body" idx="1"/>
          </p:nvPr>
        </p:nvSpPr>
        <p:spPr>
          <a:xfrm>
            <a:off x="228600" y="1447800"/>
            <a:ext cx="8763000" cy="3733800"/>
          </a:xfrm>
        </p:spPr>
        <p:txBody>
          <a:bodyPr/>
          <a:lstStyle/>
          <a:p>
            <a:pPr lvl="1">
              <a:lnSpc>
                <a:spcPct val="90000"/>
              </a:lnSpc>
              <a:buFontTx/>
              <a:buNone/>
            </a:pPr>
            <a:r>
              <a:rPr lang="en-US" sz="2400" smtClean="0">
                <a:cs typeface="Times New Roman" pitchFamily="18" charset="0"/>
              </a:rPr>
              <a:t>	All participants should be familiar with their obligations under the IEEE-SA Policies &amp; Procedures for standards development.</a:t>
            </a:r>
          </a:p>
          <a:p>
            <a:pPr lvl="1">
              <a:lnSpc>
                <a:spcPct val="90000"/>
              </a:lnSpc>
              <a:buFontTx/>
              <a:buNone/>
            </a:pPr>
            <a:r>
              <a:rPr lang="en-US" sz="2400" smtClean="0">
                <a:cs typeface="Times New Roman" pitchFamily="18" charset="0"/>
              </a:rPr>
              <a:t>	Patent Policy is stated in these sources:</a:t>
            </a:r>
          </a:p>
          <a:p>
            <a:pPr lvl="1">
              <a:lnSpc>
                <a:spcPct val="90000"/>
              </a:lnSpc>
              <a:buFontTx/>
              <a:buNone/>
            </a:pPr>
            <a:r>
              <a:rPr lang="en-GB" sz="2400" smtClean="0"/>
              <a:t>		IEEE-SA Standards Boards Bylaws</a:t>
            </a:r>
          </a:p>
          <a:p>
            <a:pPr lvl="1">
              <a:lnSpc>
                <a:spcPct val="90000"/>
              </a:lnSpc>
              <a:buFontTx/>
              <a:buNone/>
            </a:pPr>
            <a:r>
              <a:rPr lang="en-US" sz="2100" smtClean="0"/>
              <a:t>		</a:t>
            </a:r>
            <a:r>
              <a:rPr lang="en-US" sz="2100" i="1" smtClean="0"/>
              <a:t>http://standards.ieee.org/guides/bylaws/sect6-7.html#6</a:t>
            </a:r>
          </a:p>
          <a:p>
            <a:pPr lvl="1">
              <a:lnSpc>
                <a:spcPct val="90000"/>
              </a:lnSpc>
              <a:buFontTx/>
              <a:buNone/>
            </a:pPr>
            <a:r>
              <a:rPr lang="en-GB" sz="2400" smtClean="0"/>
              <a:t>		IEEE-SA Standards Board Operations Manual</a:t>
            </a:r>
          </a:p>
          <a:p>
            <a:pPr lvl="1">
              <a:lnSpc>
                <a:spcPct val="90000"/>
              </a:lnSpc>
              <a:buFontTx/>
              <a:buNone/>
            </a:pPr>
            <a:r>
              <a:rPr lang="en-US" sz="2400" smtClean="0"/>
              <a:t>		</a:t>
            </a:r>
            <a:r>
              <a:rPr lang="en-US" sz="2100" i="1" smtClean="0"/>
              <a:t>http://standards.ieee.org/guides/opman/sect6.html#6.3</a:t>
            </a:r>
            <a:endParaRPr lang="en-US" sz="2400" smtClean="0"/>
          </a:p>
          <a:p>
            <a:pPr lvl="1">
              <a:lnSpc>
                <a:spcPct val="90000"/>
              </a:lnSpc>
              <a:buFontTx/>
              <a:buNone/>
            </a:pPr>
            <a:r>
              <a:rPr lang="en-US" sz="2400" smtClean="0">
                <a:cs typeface="Times New Roman" pitchFamily="18" charset="0"/>
              </a:rPr>
              <a:t>	Material about the patent policy is available at</a:t>
            </a:r>
            <a:r>
              <a:rPr lang="en-US" sz="2400" smtClean="0"/>
              <a:t> </a:t>
            </a:r>
          </a:p>
          <a:p>
            <a:pPr lvl="1">
              <a:lnSpc>
                <a:spcPct val="90000"/>
              </a:lnSpc>
              <a:buFontTx/>
              <a:buNone/>
            </a:pPr>
            <a:r>
              <a:rPr lang="en-US" sz="2400" smtClean="0"/>
              <a:t>		</a:t>
            </a:r>
            <a:r>
              <a:rPr lang="en-US" sz="2100" i="1" smtClean="0"/>
              <a:t>http://standards.ieee.org/board/pat/pat-material.html</a:t>
            </a:r>
          </a:p>
        </p:txBody>
      </p:sp>
      <p:sp>
        <p:nvSpPr>
          <p:cNvPr id="27655" name="Text Box 4"/>
          <p:cNvSpPr txBox="1">
            <a:spLocks noChangeArrowheads="1"/>
          </p:cNvSpPr>
          <p:nvPr/>
        </p:nvSpPr>
        <p:spPr bwMode="auto">
          <a:xfrm>
            <a:off x="762000" y="228600"/>
            <a:ext cx="952500" cy="366713"/>
          </a:xfrm>
          <a:prstGeom prst="rect">
            <a:avLst/>
          </a:prstGeom>
          <a:noFill/>
          <a:ln w="9525">
            <a:noFill/>
            <a:miter lim="800000"/>
            <a:headEnd/>
            <a:tailEnd/>
          </a:ln>
        </p:spPr>
        <p:txBody>
          <a:bodyPr wrap="none">
            <a:spAutoFit/>
          </a:bodyPr>
          <a:lstStyle/>
          <a:p>
            <a:r>
              <a:rPr lang="en-US" sz="1800" b="1" u="sng"/>
              <a:t>Slide #2</a:t>
            </a:r>
            <a:endParaRPr lang="en-US" sz="2400"/>
          </a:p>
        </p:txBody>
      </p:sp>
      <p:sp>
        <p:nvSpPr>
          <p:cNvPr id="27656" name="Rectangle 5"/>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2" charset="2"/>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b="1">
                <a:solidFill>
                  <a:srgbClr val="000099"/>
                </a:solidFill>
                <a:latin typeface="Arial" charset="0"/>
              </a:rPr>
              <a:t>This slide set is available at http://standards.ieee.org/board/pat/pat-slideset.ppt </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Date Placeholder 3"/>
          <p:cNvSpPr>
            <a:spLocks noGrp="1"/>
          </p:cNvSpPr>
          <p:nvPr>
            <p:ph type="dt" sz="quarter" idx="10"/>
          </p:nvPr>
        </p:nvSpPr>
        <p:spPr>
          <a:xfrm>
            <a:off x="609600" y="6477456"/>
            <a:ext cx="1295400" cy="215444"/>
          </a:xfrm>
          <a:noFill/>
        </p:spPr>
        <p:txBody>
          <a:bodyPr/>
          <a:lstStyle/>
          <a:p>
            <a:r>
              <a:rPr lang="en-US" dirty="0" smtClean="0"/>
              <a:t>November 2012</a:t>
            </a:r>
          </a:p>
        </p:txBody>
      </p:sp>
      <p:sp>
        <p:nvSpPr>
          <p:cNvPr id="28677" name="Rectangle 2"/>
          <p:cNvSpPr>
            <a:spLocks noGrp="1" noChangeArrowheads="1"/>
          </p:cNvSpPr>
          <p:nvPr>
            <p:ph type="title"/>
          </p:nvPr>
        </p:nvSpPr>
        <p:spPr>
          <a:xfrm>
            <a:off x="304800" y="609600"/>
            <a:ext cx="8686800" cy="1143000"/>
          </a:xfrm>
        </p:spPr>
        <p:txBody>
          <a:bodyPr/>
          <a:lstStyle/>
          <a:p>
            <a:r>
              <a:rPr lang="en-US" sz="4000" dirty="0" smtClean="0"/>
              <a:t>Call for Potentially Essential Patents</a:t>
            </a:r>
          </a:p>
        </p:txBody>
      </p:sp>
      <p:sp>
        <p:nvSpPr>
          <p:cNvPr id="28678" name="Rectangle 3"/>
          <p:cNvSpPr>
            <a:spLocks noGrp="1" noChangeArrowheads="1"/>
          </p:cNvSpPr>
          <p:nvPr>
            <p:ph type="body" idx="1"/>
          </p:nvPr>
        </p:nvSpPr>
        <p:spPr>
          <a:xfrm>
            <a:off x="685800" y="1828800"/>
            <a:ext cx="7772400" cy="4267200"/>
          </a:xfrm>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28679" name="Text Box 4"/>
          <p:cNvSpPr txBox="1">
            <a:spLocks noChangeArrowheads="1"/>
          </p:cNvSpPr>
          <p:nvPr/>
        </p:nvSpPr>
        <p:spPr bwMode="auto">
          <a:xfrm>
            <a:off x="762000" y="228600"/>
            <a:ext cx="952500" cy="366713"/>
          </a:xfrm>
          <a:prstGeom prst="rect">
            <a:avLst/>
          </a:prstGeom>
          <a:noFill/>
          <a:ln w="9525">
            <a:noFill/>
            <a:miter lim="800000"/>
            <a:headEnd/>
            <a:tailEnd/>
          </a:ln>
        </p:spPr>
        <p:txBody>
          <a:bodyPr wrap="none">
            <a:spAutoFit/>
          </a:bodyPr>
          <a:lstStyle/>
          <a:p>
            <a:r>
              <a:rPr lang="en-US" sz="1800" b="1" u="sng"/>
              <a:t>Slide #3</a:t>
            </a:r>
          </a:p>
        </p:txBody>
      </p:sp>
      <p:sp>
        <p:nvSpPr>
          <p:cNvPr id="9"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Date Placeholder 3"/>
          <p:cNvSpPr>
            <a:spLocks noGrp="1"/>
          </p:cNvSpPr>
          <p:nvPr>
            <p:ph type="dt" sz="quarter" idx="10"/>
          </p:nvPr>
        </p:nvSpPr>
        <p:spPr>
          <a:xfrm>
            <a:off x="685800" y="6477456"/>
            <a:ext cx="1295400" cy="215444"/>
          </a:xfrm>
          <a:noFill/>
        </p:spPr>
        <p:txBody>
          <a:bodyPr/>
          <a:lstStyle/>
          <a:p>
            <a:r>
              <a:rPr lang="en-US" dirty="0" smtClean="0"/>
              <a:t>November 2012</a:t>
            </a:r>
          </a:p>
        </p:txBody>
      </p:sp>
      <p:sp>
        <p:nvSpPr>
          <p:cNvPr id="29701" name="Rectangle 2"/>
          <p:cNvSpPr>
            <a:spLocks noGrp="1" noChangeArrowheads="1"/>
          </p:cNvSpPr>
          <p:nvPr>
            <p:ph type="title"/>
          </p:nvPr>
        </p:nvSpPr>
        <p:spPr>
          <a:xfrm>
            <a:off x="381000" y="838200"/>
            <a:ext cx="8458200" cy="609600"/>
          </a:xfrm>
        </p:spPr>
        <p:txBody>
          <a:bodyPr/>
          <a:lstStyle/>
          <a:p>
            <a:r>
              <a:rPr lang="en-US" sz="3600" u="sng" dirty="0" smtClean="0"/>
              <a:t>Other Guidelines for IEEE WG Meetings</a:t>
            </a:r>
          </a:p>
        </p:txBody>
      </p:sp>
      <p:sp>
        <p:nvSpPr>
          <p:cNvPr id="29702"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a:solidFill>
                <a:schemeClr val="tx2"/>
              </a:solidFill>
              <a:latin typeface="Helvetica" pitchFamily="34" charset="0"/>
            </a:endParaRPr>
          </a:p>
        </p:txBody>
      </p:sp>
      <p:sp>
        <p:nvSpPr>
          <p:cNvPr id="29703" name="Rectangle 4"/>
          <p:cNvSpPr>
            <a:spLocks noChangeArrowheads="1"/>
          </p:cNvSpPr>
          <p:nvPr/>
        </p:nvSpPr>
        <p:spPr bwMode="auto">
          <a:xfrm>
            <a:off x="533400" y="1600200"/>
            <a:ext cx="8229600" cy="46482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700" u="sng" dirty="0">
              <a:solidFill>
                <a:srgbClr val="FF0000"/>
              </a:solidFill>
            </a:endParaRPr>
          </a:p>
          <a:p>
            <a:pPr marL="230188" indent="-230188">
              <a:lnSpc>
                <a:spcPct val="80000"/>
              </a:lnSpc>
              <a:spcBef>
                <a:spcPct val="20000"/>
              </a:spcBef>
              <a:spcAft>
                <a:spcPct val="40000"/>
              </a:spcAft>
              <a:buFontTx/>
              <a:buChar char="•"/>
            </a:pPr>
            <a:r>
              <a:rPr lang="en-US" sz="1800" b="1" dirty="0"/>
              <a:t>All IEEE-SA standards meetings shall be conducted in compliance with all applicable laws, including antitrust and competition laws. </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the interpretation, validity, or essentiality of patents/patent claims. </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specific license rates, terms, or conditions.</a:t>
            </a:r>
          </a:p>
          <a:p>
            <a:pPr marL="1143000" lvl="2" indent="-228600">
              <a:lnSpc>
                <a:spcPct val="80000"/>
              </a:lnSpc>
              <a:spcBef>
                <a:spcPct val="20000"/>
              </a:spcBef>
              <a:spcAft>
                <a:spcPct val="40000"/>
              </a:spcAft>
              <a:buFontTx/>
              <a:buChar char="•"/>
            </a:pPr>
            <a:r>
              <a:rPr lang="en-US" sz="1400" dirty="0"/>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FontTx/>
              <a:buChar char="–"/>
            </a:pPr>
            <a:r>
              <a:rPr lang="en-GB" sz="1400" dirty="0"/>
              <a:t>Technical considerations remain primary focus</a:t>
            </a:r>
            <a:endParaRPr lang="en-US" sz="1400" dirty="0"/>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or engage in the fixing of product prices, allocation of customers, or division of sales markets.</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the status or substance of ongoing or threatened litigation.</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be silent if inappropriate topics are discussed </a:t>
            </a:r>
            <a:r>
              <a:rPr lang="en-US" sz="1600" b="1" dirty="0">
                <a:latin typeface="Arial" charset="0"/>
              </a:rPr>
              <a:t>…</a:t>
            </a:r>
            <a:r>
              <a:rPr lang="en-US" sz="1600" b="1" dirty="0"/>
              <a:t> do formally object.</a:t>
            </a:r>
          </a:p>
          <a:p>
            <a:pPr marL="230188" indent="-230188" algn="ctr">
              <a:lnSpc>
                <a:spcPct val="80000"/>
              </a:lnSpc>
              <a:spcBef>
                <a:spcPct val="20000"/>
              </a:spcBef>
            </a:pPr>
            <a:r>
              <a:rPr lang="en-US" sz="1000" b="1" dirty="0"/>
              <a:t>---------------------------------------------------------------   </a:t>
            </a:r>
            <a:endParaRPr lang="en-US" b="1" dirty="0"/>
          </a:p>
          <a:p>
            <a:pPr marL="230188" indent="-230188" algn="ctr">
              <a:lnSpc>
                <a:spcPct val="80000"/>
              </a:lnSpc>
              <a:spcBef>
                <a:spcPct val="20000"/>
              </a:spcBef>
            </a:pPr>
            <a:r>
              <a:rPr lang="en-US" b="1" dirty="0"/>
              <a:t>See </a:t>
            </a:r>
            <a:r>
              <a:rPr lang="en-US" b="1" i="1" dirty="0"/>
              <a:t>IEEE-SA Standards Board Operations Manual</a:t>
            </a:r>
            <a:r>
              <a:rPr lang="en-US" b="1" dirty="0"/>
              <a:t>, clause 5.3.10 and </a:t>
            </a:r>
            <a:r>
              <a:rPr lang="en-GB" b="1" dirty="0"/>
              <a:t>“Promoting Competition and Innovation: What You Need to Know about the IEEE Standards Association's Antitrust and Competition Policy”</a:t>
            </a:r>
            <a:r>
              <a:rPr lang="en-US" b="1" dirty="0"/>
              <a:t> for more details.</a:t>
            </a:r>
          </a:p>
        </p:txBody>
      </p:sp>
      <p:sp>
        <p:nvSpPr>
          <p:cNvPr id="29704"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a:t>Slide #4</a:t>
            </a:r>
            <a:endParaRPr lang="en-US" sz="2400"/>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Date Placeholder 3"/>
          <p:cNvSpPr>
            <a:spLocks noGrp="1"/>
          </p:cNvSpPr>
          <p:nvPr>
            <p:ph type="dt" sz="quarter" idx="10"/>
          </p:nvPr>
        </p:nvSpPr>
        <p:spPr>
          <a:xfrm>
            <a:off x="533400" y="6477456"/>
            <a:ext cx="1524000" cy="215444"/>
          </a:xfrm>
          <a:noFill/>
        </p:spPr>
        <p:txBody>
          <a:bodyPr/>
          <a:lstStyle/>
          <a:p>
            <a:r>
              <a:rPr lang="en-US" dirty="0" smtClean="0"/>
              <a:t>November 2012</a:t>
            </a:r>
          </a:p>
        </p:txBody>
      </p:sp>
      <p:sp>
        <p:nvSpPr>
          <p:cNvPr id="30725" name="Rectangle 2"/>
          <p:cNvSpPr>
            <a:spLocks noGrp="1" noChangeArrowheads="1"/>
          </p:cNvSpPr>
          <p:nvPr>
            <p:ph type="title"/>
          </p:nvPr>
        </p:nvSpPr>
        <p:spPr>
          <a:xfrm>
            <a:off x="381000" y="609600"/>
            <a:ext cx="8305800" cy="609600"/>
          </a:xfrm>
        </p:spPr>
        <p:txBody>
          <a:bodyPr/>
          <a:lstStyle/>
          <a:p>
            <a:r>
              <a:rPr lang="en-US" sz="2400" dirty="0" smtClean="0"/>
              <a:t>2.7 LMSC Chair’s Guidelines on Commercialism at meetings</a:t>
            </a:r>
          </a:p>
        </p:txBody>
      </p:sp>
      <p:sp>
        <p:nvSpPr>
          <p:cNvPr id="30726" name="Rectangle 3"/>
          <p:cNvSpPr>
            <a:spLocks noGrp="1" noChangeArrowheads="1"/>
          </p:cNvSpPr>
          <p:nvPr>
            <p:ph type="body" idx="1"/>
          </p:nvPr>
        </p:nvSpPr>
        <p:spPr>
          <a:xfrm>
            <a:off x="457200" y="1143000"/>
            <a:ext cx="8382000" cy="5257800"/>
          </a:xfrm>
        </p:spPr>
        <p:txBody>
          <a:bodyPr/>
          <a:lstStyle/>
          <a:p>
            <a:pPr>
              <a:lnSpc>
                <a:spcPct val="80000"/>
              </a:lnSpc>
            </a:pPr>
            <a:r>
              <a:rPr lang="en-US" sz="1800" b="1" dirty="0" smtClean="0"/>
              <a:t>http://www.ieee802.org/misc-docs/802_chair_guidelines_rev1.9.6.pdf</a:t>
            </a:r>
          </a:p>
          <a:p>
            <a:pPr>
              <a:lnSpc>
                <a:spcPct val="80000"/>
              </a:lnSpc>
            </a:pPr>
            <a:endParaRPr lang="en-US" sz="1800" b="1" dirty="0" smtClean="0"/>
          </a:p>
          <a:p>
            <a:pPr>
              <a:lnSpc>
                <a:spcPct val="80000"/>
              </a:lnSpc>
            </a:pPr>
            <a:r>
              <a:rPr lang="en-US" sz="1600" dirty="0" smtClean="0"/>
              <a:t>IEEE 802 Plenary Sessions are held to develop standards. Commercial activity in conjunction with these meetings is discouraged. The Executive Committee of IEEE 802 has expressed a clear desire to avoid product promotions, or anything that can be construed as a product promotion, at the IEEE 802 meetings. We do not want IEEE standards meetings to turn into trade shows, where vendors avail themselves of the opportunity to show their wares to a captive audience. Any discussion of pricing information in the IEEE 802 meeting can bring our body under suspicion of anti-trust violations and therefore cannot be allowed.</a:t>
            </a:r>
          </a:p>
          <a:p>
            <a:pPr>
              <a:lnSpc>
                <a:spcPct val="80000"/>
              </a:lnSpc>
            </a:pPr>
            <a:endParaRPr lang="en-US" sz="1600" dirty="0" smtClean="0"/>
          </a:p>
          <a:p>
            <a:pPr>
              <a:lnSpc>
                <a:spcPct val="80000"/>
              </a:lnSpc>
            </a:pPr>
            <a:r>
              <a:rPr lang="en-US" sz="1600" dirty="0" smtClean="0"/>
              <a:t>IEEE 802 meetings make no provision for hospitality suites, product demos, and receptions (collectively referred to as "vendor events"). However, if any vendor embarks on such an activity they are asked to adhere to the following guidelines:</a:t>
            </a:r>
          </a:p>
          <a:p>
            <a:pPr>
              <a:lnSpc>
                <a:spcPct val="80000"/>
              </a:lnSpc>
            </a:pPr>
            <a:r>
              <a:rPr lang="en-US" sz="1600" b="1" dirty="0" smtClean="0"/>
              <a:t>A) No announcements or notifications regarding vendor events should be made inside the IEEE 802 meeting rooms or in the vicinity of the IEEE 802 meeting rooms or IEEE 802 registration office</a:t>
            </a:r>
            <a:r>
              <a:rPr lang="en-US" sz="1600" dirty="0" smtClean="0"/>
              <a:t>.</a:t>
            </a:r>
          </a:p>
          <a:p>
            <a:pPr>
              <a:lnSpc>
                <a:spcPct val="80000"/>
              </a:lnSpc>
            </a:pPr>
            <a:r>
              <a:rPr lang="en-US" sz="1600" dirty="0" smtClean="0"/>
              <a:t>B) No brochures or other collateral material should be distributed inside the IEEE 802 meeting rooms, or in the adjacent areas that constitute the IEEE 802 meeting area. An exception is made for brochures and collateral related to current and upcoming meeting venues, such as travel brochures, and for IEEE publications.</a:t>
            </a:r>
          </a:p>
          <a:p>
            <a:pPr>
              <a:lnSpc>
                <a:spcPct val="80000"/>
              </a:lnSpc>
            </a:pPr>
            <a:r>
              <a:rPr lang="en-US" sz="1600" dirty="0" smtClean="0"/>
              <a:t>C) No posters outside IEEE 802 meeting rooms.</a:t>
            </a:r>
          </a:p>
          <a:p>
            <a:pPr>
              <a:lnSpc>
                <a:spcPct val="80000"/>
              </a:lnSpc>
            </a:pPr>
            <a:r>
              <a:rPr lang="en-US" sz="1600" dirty="0" smtClean="0"/>
              <a:t>D) No notification using IEEE WG EMAIL reflectors.</a:t>
            </a:r>
          </a:p>
          <a:p>
            <a:pPr>
              <a:lnSpc>
                <a:spcPct val="80000"/>
              </a:lnSpc>
            </a:pPr>
            <a:r>
              <a:rPr lang="en-US" sz="1600" dirty="0" smtClean="0"/>
              <a:t>E) No commercial mailing notification using the address lists obtained from IEEE or IEEE 802.</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Date Placeholder 3"/>
          <p:cNvSpPr>
            <a:spLocks noGrp="1"/>
          </p:cNvSpPr>
          <p:nvPr>
            <p:ph type="dt" sz="quarter" idx="10"/>
          </p:nvPr>
        </p:nvSpPr>
        <p:spPr>
          <a:xfrm>
            <a:off x="685800" y="6477456"/>
            <a:ext cx="1219200" cy="215444"/>
          </a:xfrm>
          <a:noFill/>
        </p:spPr>
        <p:txBody>
          <a:bodyPr/>
          <a:lstStyle/>
          <a:p>
            <a:r>
              <a:rPr lang="en-US" dirty="0" smtClean="0"/>
              <a:t>November 2012</a:t>
            </a:r>
          </a:p>
        </p:txBody>
      </p:sp>
      <p:sp>
        <p:nvSpPr>
          <p:cNvPr id="31749" name="Rectangle 2"/>
          <p:cNvSpPr>
            <a:spLocks noGrp="1" noChangeArrowheads="1"/>
          </p:cNvSpPr>
          <p:nvPr>
            <p:ph type="title"/>
          </p:nvPr>
        </p:nvSpPr>
        <p:spPr>
          <a:xfrm>
            <a:off x="685800" y="685800"/>
            <a:ext cx="7772400" cy="609600"/>
          </a:xfrm>
          <a:noFill/>
        </p:spPr>
        <p:txBody>
          <a:bodyPr lIns="90488" tIns="44450" rIns="90488" bIns="44450"/>
          <a:lstStyle/>
          <a:p>
            <a:r>
              <a:rPr lang="en-US" dirty="0" smtClean="0">
                <a:solidFill>
                  <a:schemeClr val="accent2"/>
                </a:solidFill>
                <a:latin typeface="Arial" charset="0"/>
              </a:rPr>
              <a:t>Copyright</a:t>
            </a:r>
          </a:p>
        </p:txBody>
      </p:sp>
      <p:sp>
        <p:nvSpPr>
          <p:cNvPr id="31750" name="Rectangle 3"/>
          <p:cNvSpPr>
            <a:spLocks noGrp="1" noChangeArrowheads="1"/>
          </p:cNvSpPr>
          <p:nvPr>
            <p:ph type="body" idx="1"/>
          </p:nvPr>
        </p:nvSpPr>
        <p:spPr>
          <a:xfrm>
            <a:off x="304800" y="1447800"/>
            <a:ext cx="7848600" cy="4648200"/>
          </a:xfrm>
          <a:noFill/>
        </p:spPr>
        <p:txBody>
          <a:bodyPr lIns="90488" tIns="44450" rIns="90488" bIns="44450"/>
          <a:lstStyle/>
          <a:p>
            <a:r>
              <a:rPr lang="en-US" sz="2800" smtClean="0">
                <a:latin typeface="Arial" charset="0"/>
              </a:rPr>
              <a:t>Under the current US copyright law — the author of information is deemed to own the copyright from the moment of creation</a:t>
            </a:r>
          </a:p>
          <a:p>
            <a:r>
              <a:rPr lang="en-US" sz="2800" smtClean="0">
                <a:latin typeface="Arial" charset="0"/>
              </a:rPr>
              <a:t>The IEEE Bylaws require </a:t>
            </a:r>
            <a:r>
              <a:rPr lang="en-US" sz="2800" b="1" i="1" u="sng" smtClean="0">
                <a:solidFill>
                  <a:schemeClr val="accent2"/>
                </a:solidFill>
                <a:latin typeface="Arial" charset="0"/>
              </a:rPr>
              <a:t>copyright of all material to be held by the IEEE</a:t>
            </a:r>
          </a:p>
          <a:p>
            <a:pPr lvl="1"/>
            <a:r>
              <a:rPr lang="en-US" sz="2400" smtClean="0">
                <a:latin typeface="Arial" charset="0"/>
              </a:rPr>
              <a:t>Must consult with IEEE for re-use of copyright material</a:t>
            </a:r>
          </a:p>
          <a:p>
            <a:r>
              <a:rPr lang="en-US" sz="2800" smtClean="0">
                <a:latin typeface="Arial" charset="0"/>
              </a:rPr>
              <a:t>The IEEE Standards accomplishes </a:t>
            </a:r>
            <a:r>
              <a:rPr lang="en-US" sz="2800" b="1" u="sng" smtClean="0">
                <a:solidFill>
                  <a:schemeClr val="accent2"/>
                </a:solidFill>
                <a:latin typeface="Arial" charset="0"/>
              </a:rPr>
              <a:t>transfer of copyright ownership through the Project Authorization Request (PAR) process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Date Placeholder 3"/>
          <p:cNvSpPr>
            <a:spLocks noGrp="1"/>
          </p:cNvSpPr>
          <p:nvPr>
            <p:ph type="dt" sz="quarter" idx="10"/>
          </p:nvPr>
        </p:nvSpPr>
        <p:spPr>
          <a:xfrm>
            <a:off x="609600" y="6477456"/>
            <a:ext cx="1371600" cy="215444"/>
          </a:xfrm>
          <a:noFill/>
        </p:spPr>
        <p:txBody>
          <a:bodyPr/>
          <a:lstStyle/>
          <a:p>
            <a:r>
              <a:rPr lang="en-US" dirty="0" smtClean="0"/>
              <a:t>November 2012</a:t>
            </a:r>
          </a:p>
        </p:txBody>
      </p:sp>
      <p:sp>
        <p:nvSpPr>
          <p:cNvPr id="32773" name="Rectangle 2"/>
          <p:cNvSpPr>
            <a:spLocks noGrp="1" noChangeArrowheads="1"/>
          </p:cNvSpPr>
          <p:nvPr>
            <p:ph type="title"/>
          </p:nvPr>
        </p:nvSpPr>
        <p:spPr>
          <a:xfrm>
            <a:off x="685800" y="685800"/>
            <a:ext cx="7772400" cy="609600"/>
          </a:xfrm>
          <a:noFill/>
        </p:spPr>
        <p:txBody>
          <a:bodyPr lIns="90488" tIns="44450" rIns="90488" bIns="44450"/>
          <a:lstStyle/>
          <a:p>
            <a:r>
              <a:rPr lang="en-US" dirty="0" smtClean="0">
                <a:solidFill>
                  <a:schemeClr val="accent2"/>
                </a:solidFill>
                <a:latin typeface="Arial" charset="0"/>
              </a:rPr>
              <a:t>New Members</a:t>
            </a:r>
          </a:p>
        </p:txBody>
      </p:sp>
      <p:sp>
        <p:nvSpPr>
          <p:cNvPr id="32774" name="Rectangle 3"/>
          <p:cNvSpPr>
            <a:spLocks noGrp="1" noChangeArrowheads="1"/>
          </p:cNvSpPr>
          <p:nvPr>
            <p:ph type="body" idx="1"/>
          </p:nvPr>
        </p:nvSpPr>
        <p:spPr>
          <a:xfrm>
            <a:off x="304800" y="1447800"/>
            <a:ext cx="7848600" cy="4648200"/>
          </a:xfrm>
          <a:noFill/>
        </p:spPr>
        <p:txBody>
          <a:bodyPr lIns="90488" tIns="44450" rIns="90488" bIns="44450"/>
          <a:lstStyle/>
          <a:p>
            <a:r>
              <a:rPr lang="en-US" b="1" smtClean="0">
                <a:solidFill>
                  <a:schemeClr val="accent2"/>
                </a:solidFill>
                <a:latin typeface="Arial" charset="0"/>
              </a:rPr>
              <a:t>New Member Count = </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1" name="Rectangle 2"/>
          <p:cNvSpPr>
            <a:spLocks noGrp="1" noChangeArrowheads="1"/>
          </p:cNvSpPr>
          <p:nvPr>
            <p:ph type="title"/>
          </p:nvPr>
        </p:nvSpPr>
        <p:spPr>
          <a:xfrm>
            <a:off x="762000" y="685800"/>
            <a:ext cx="7772400" cy="533400"/>
          </a:xfrm>
        </p:spPr>
        <p:txBody>
          <a:bodyPr/>
          <a:lstStyle/>
          <a:p>
            <a:r>
              <a:rPr lang="en-US" sz="3200" dirty="0" smtClean="0">
                <a:solidFill>
                  <a:schemeClr val="accent2"/>
                </a:solidFill>
                <a:latin typeface="Arial" charset="0"/>
              </a:rPr>
              <a:t>Objectives for the November  Meeting</a:t>
            </a:r>
          </a:p>
        </p:txBody>
      </p:sp>
      <p:sp>
        <p:nvSpPr>
          <p:cNvPr id="34822" name="Rectangle 3"/>
          <p:cNvSpPr>
            <a:spLocks noGrp="1" noChangeArrowheads="1"/>
          </p:cNvSpPr>
          <p:nvPr>
            <p:ph type="body" idx="1"/>
          </p:nvPr>
        </p:nvSpPr>
        <p:spPr>
          <a:xfrm>
            <a:off x="381000" y="1447800"/>
            <a:ext cx="8305800" cy="5029200"/>
          </a:xfrm>
        </p:spPr>
        <p:txBody>
          <a:bodyPr/>
          <a:lstStyle/>
          <a:p>
            <a:pPr lvl="2">
              <a:lnSpc>
                <a:spcPct val="90000"/>
              </a:lnSpc>
              <a:buNone/>
            </a:pPr>
            <a:endParaRPr lang="en-US" sz="1800" dirty="0" smtClean="0">
              <a:latin typeface="Arial" charset="0"/>
            </a:endParaRPr>
          </a:p>
          <a:p>
            <a:pPr>
              <a:lnSpc>
                <a:spcPct val="90000"/>
              </a:lnSpc>
            </a:pPr>
            <a:r>
              <a:rPr lang="en-US" sz="2600" dirty="0" smtClean="0">
                <a:latin typeface="Arial" charset="0"/>
              </a:rPr>
              <a:t>Task Group Activities </a:t>
            </a:r>
          </a:p>
          <a:p>
            <a:pPr lvl="1">
              <a:lnSpc>
                <a:spcPct val="90000"/>
              </a:lnSpc>
            </a:pPr>
            <a:r>
              <a:rPr lang="en-US" sz="2000" dirty="0" smtClean="0">
                <a:latin typeface="Arial" charset="0"/>
              </a:rPr>
              <a:t>802.21c: Single Radio Handovers</a:t>
            </a:r>
          </a:p>
          <a:p>
            <a:pPr lvl="2">
              <a:lnSpc>
                <a:spcPct val="90000"/>
              </a:lnSpc>
            </a:pPr>
            <a:r>
              <a:rPr lang="en-US" sz="1800" dirty="0" smtClean="0">
                <a:latin typeface="Arial" charset="0"/>
              </a:rPr>
              <a:t>WG LB6 ended on Nov 09, 2012</a:t>
            </a:r>
          </a:p>
          <a:p>
            <a:pPr lvl="2">
              <a:lnSpc>
                <a:spcPct val="90000"/>
              </a:lnSpc>
            </a:pPr>
            <a:r>
              <a:rPr lang="en-US" sz="1800" dirty="0" smtClean="0">
                <a:latin typeface="Arial" charset="0"/>
              </a:rPr>
              <a:t>Result announced on Nov 10, 2012</a:t>
            </a:r>
          </a:p>
          <a:p>
            <a:pPr lvl="3">
              <a:lnSpc>
                <a:spcPct val="90000"/>
              </a:lnSpc>
            </a:pPr>
            <a:r>
              <a:rPr lang="en-US" sz="1400" dirty="0" smtClean="0">
                <a:latin typeface="Arial" charset="0"/>
                <a:hlinkClick r:id="rId3"/>
              </a:rPr>
              <a:t>http://www.ieee802.org/21/ballot_6.html</a:t>
            </a:r>
            <a:endParaRPr lang="en-US" sz="1400" dirty="0" smtClean="0">
              <a:latin typeface="Arial" charset="0"/>
            </a:endParaRPr>
          </a:p>
          <a:p>
            <a:pPr lvl="2">
              <a:lnSpc>
                <a:spcPct val="90000"/>
              </a:lnSpc>
            </a:pPr>
            <a:r>
              <a:rPr lang="en-US" sz="1800" dirty="0" smtClean="0">
                <a:latin typeface="Arial" charset="0"/>
              </a:rPr>
              <a:t>Resolve the comments and prepare for LB6 re-circulation</a:t>
            </a:r>
          </a:p>
          <a:p>
            <a:pPr lvl="1">
              <a:lnSpc>
                <a:spcPct val="90000"/>
              </a:lnSpc>
            </a:pPr>
            <a:r>
              <a:rPr lang="en-US" sz="2200" dirty="0" smtClean="0">
                <a:latin typeface="Arial" charset="0"/>
              </a:rPr>
              <a:t>802.21d </a:t>
            </a:r>
          </a:p>
          <a:p>
            <a:pPr lvl="2">
              <a:lnSpc>
                <a:spcPct val="90000"/>
              </a:lnSpc>
            </a:pPr>
            <a:r>
              <a:rPr lang="en-US" sz="1800" dirty="0" smtClean="0">
                <a:latin typeface="Arial" charset="0"/>
              </a:rPr>
              <a:t>Call for proposal  ended on  Nov 04, 2012 </a:t>
            </a:r>
          </a:p>
          <a:p>
            <a:pPr lvl="2">
              <a:lnSpc>
                <a:spcPct val="90000"/>
              </a:lnSpc>
            </a:pPr>
            <a:r>
              <a:rPr lang="en-US" sz="1800" dirty="0" smtClean="0">
                <a:latin typeface="Arial" charset="0"/>
              </a:rPr>
              <a:t>7  initial proposals are received </a:t>
            </a:r>
          </a:p>
          <a:p>
            <a:pPr lvl="2">
              <a:lnSpc>
                <a:spcPct val="90000"/>
              </a:lnSpc>
            </a:pPr>
            <a:r>
              <a:rPr lang="en-US" sz="1800" dirty="0" smtClean="0">
                <a:latin typeface="Arial" charset="0"/>
              </a:rPr>
              <a:t>Discuss the proposals and proceed accordingly </a:t>
            </a:r>
          </a:p>
          <a:p>
            <a:pPr lvl="2">
              <a:lnSpc>
                <a:spcPct val="90000"/>
              </a:lnSpc>
            </a:pPr>
            <a:endParaRPr lang="en-US" sz="1800" dirty="0" smtClean="0">
              <a:latin typeface="Arial" charset="0"/>
              <a:cs typeface="Arial" charset="0"/>
            </a:endParaRPr>
          </a:p>
          <a:p>
            <a:pPr>
              <a:lnSpc>
                <a:spcPct val="90000"/>
              </a:lnSpc>
            </a:pPr>
            <a:r>
              <a:rPr lang="en-US" sz="2600" dirty="0" smtClean="0">
                <a:latin typeface="Arial" charset="0"/>
                <a:cs typeface="Arial" charset="0"/>
              </a:rPr>
              <a:t>PAR Comment discussion</a:t>
            </a:r>
          </a:p>
          <a:p>
            <a:pPr lvl="1">
              <a:lnSpc>
                <a:spcPct val="90000"/>
              </a:lnSpc>
            </a:pPr>
            <a:r>
              <a:rPr lang="en-US" sz="2200" dirty="0" smtClean="0">
                <a:latin typeface="Arial" charset="0"/>
                <a:cs typeface="Arial" charset="0"/>
              </a:rPr>
              <a:t>802.21m </a:t>
            </a:r>
          </a:p>
          <a:p>
            <a:pPr lvl="1">
              <a:lnSpc>
                <a:spcPct val="90000"/>
              </a:lnSpc>
            </a:pPr>
            <a:r>
              <a:rPr lang="en-US" sz="2200" dirty="0" smtClean="0">
                <a:latin typeface="Arial" charset="0"/>
                <a:cs typeface="Arial" charset="0"/>
              </a:rPr>
              <a:t>802.21.1</a:t>
            </a:r>
          </a:p>
          <a:p>
            <a:pPr lvl="1">
              <a:lnSpc>
                <a:spcPct val="90000"/>
              </a:lnSpc>
              <a:buNone/>
            </a:pPr>
            <a:endParaRPr lang="en-US" sz="2200" dirty="0" smtClean="0">
              <a:latin typeface="Arial" charset="0"/>
              <a:cs typeface="Arial" charset="0"/>
            </a:endParaRPr>
          </a:p>
          <a:p>
            <a:pPr lvl="2">
              <a:lnSpc>
                <a:spcPct val="90000"/>
              </a:lnSpc>
              <a:buFontTx/>
              <a:buNone/>
            </a:pPr>
            <a:r>
              <a:rPr lang="en-US" sz="1800" dirty="0" smtClean="0">
                <a:latin typeface="Arial" charset="0"/>
              </a:rPr>
              <a:t>	</a:t>
            </a:r>
          </a:p>
          <a:p>
            <a:pPr>
              <a:lnSpc>
                <a:spcPct val="90000"/>
              </a:lnSpc>
              <a:buNone/>
            </a:pPr>
            <a:endParaRPr lang="en-US" sz="1600" dirty="0" smtClean="0">
              <a:latin typeface="Arial" charset="0"/>
            </a:endParaRPr>
          </a:p>
          <a:p>
            <a:pPr lvl="1">
              <a:lnSpc>
                <a:spcPct val="90000"/>
              </a:lnSpc>
              <a:buNone/>
            </a:pPr>
            <a:endParaRPr lang="en-US" sz="2000"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9" name="Date Placeholder 3"/>
          <p:cNvSpPr txBox="1">
            <a:spLocks/>
          </p:cNvSpPr>
          <p:nvPr/>
        </p:nvSpPr>
        <p:spPr>
          <a:xfrm>
            <a:off x="609600" y="6477456"/>
            <a:ext cx="1371600" cy="215444"/>
          </a:xfrm>
          <a:prstGeom prst="rect">
            <a:avLst/>
          </a:prstGeom>
          <a:noFill/>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dirty="0" smtClean="0"/>
              <a:t>Nov</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ember 2012</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1" name="Rectangle 2"/>
          <p:cNvSpPr>
            <a:spLocks noGrp="1" noChangeArrowheads="1"/>
          </p:cNvSpPr>
          <p:nvPr>
            <p:ph type="title"/>
          </p:nvPr>
        </p:nvSpPr>
        <p:spPr>
          <a:xfrm>
            <a:off x="762000" y="685800"/>
            <a:ext cx="7772400" cy="762000"/>
          </a:xfrm>
        </p:spPr>
        <p:txBody>
          <a:bodyPr/>
          <a:lstStyle/>
          <a:p>
            <a:r>
              <a:rPr lang="en-US" sz="3200" dirty="0" smtClean="0">
                <a:solidFill>
                  <a:schemeClr val="accent2"/>
                </a:solidFill>
                <a:latin typeface="Arial" charset="0"/>
              </a:rPr>
              <a:t>Other </a:t>
            </a:r>
            <a:r>
              <a:rPr lang="en-US" sz="3200" dirty="0" smtClean="0">
                <a:solidFill>
                  <a:schemeClr val="accent2"/>
                </a:solidFill>
                <a:latin typeface="Arial" charset="0"/>
              </a:rPr>
              <a:t>Wireless PARs in November  </a:t>
            </a:r>
            <a:r>
              <a:rPr lang="en-US" sz="3200" dirty="0" smtClean="0">
                <a:solidFill>
                  <a:schemeClr val="accent2"/>
                </a:solidFill>
                <a:latin typeface="Arial" charset="0"/>
              </a:rPr>
              <a:t>Meeting</a:t>
            </a:r>
          </a:p>
        </p:txBody>
      </p:sp>
      <p:sp>
        <p:nvSpPr>
          <p:cNvPr id="34822" name="Rectangle 3"/>
          <p:cNvSpPr>
            <a:spLocks noGrp="1" noChangeArrowheads="1"/>
          </p:cNvSpPr>
          <p:nvPr>
            <p:ph type="body" idx="1"/>
          </p:nvPr>
        </p:nvSpPr>
        <p:spPr>
          <a:xfrm>
            <a:off x="381000" y="1447800"/>
            <a:ext cx="8305800" cy="4724400"/>
          </a:xfrm>
        </p:spPr>
        <p:txBody>
          <a:bodyPr/>
          <a:lstStyle/>
          <a:p>
            <a:pPr lvl="2">
              <a:lnSpc>
                <a:spcPct val="90000"/>
              </a:lnSpc>
              <a:buNone/>
            </a:pPr>
            <a:endParaRPr lang="en-US" sz="1800" dirty="0" smtClean="0">
              <a:latin typeface="Arial" charset="0"/>
            </a:endParaRPr>
          </a:p>
          <a:p>
            <a:pPr>
              <a:buFont typeface="Arial"/>
              <a:buChar char="•"/>
            </a:pPr>
            <a:r>
              <a:rPr lang="en-US" sz="2400" dirty="0" smtClean="0"/>
              <a:t>802.16r - a</a:t>
            </a:r>
            <a:r>
              <a:rPr lang="en-US" sz="2400" dirty="0" smtClean="0">
                <a:ea typeface="Times New Roman"/>
              </a:rPr>
              <a:t>mendment for Small Cell Backhaul (SCB) Applications, </a:t>
            </a:r>
            <a:r>
              <a:rPr lang="en-US" sz="2400" dirty="0" smtClean="0">
                <a:ea typeface="Times New Roman"/>
                <a:hlinkClick r:id="rId3"/>
              </a:rPr>
              <a:t>PAR and 5C</a:t>
            </a:r>
            <a:r>
              <a:rPr lang="en-US" sz="2400" dirty="0" smtClean="0"/>
              <a:t> </a:t>
            </a:r>
          </a:p>
          <a:p>
            <a:pPr>
              <a:buFont typeface="Arial"/>
              <a:buChar char="•"/>
            </a:pPr>
            <a:r>
              <a:rPr lang="en-US" sz="2400" dirty="0" smtClean="0"/>
              <a:t>802.11ak - a</a:t>
            </a:r>
            <a:r>
              <a:rPr lang="en-US" sz="2400" dirty="0" smtClean="0">
                <a:ea typeface="Times New Roman"/>
              </a:rPr>
              <a:t>mendment for Global Link, </a:t>
            </a:r>
            <a:r>
              <a:rPr lang="en-US" sz="2400" dirty="0" smtClean="0">
                <a:ea typeface="Times New Roman"/>
                <a:hlinkClick r:id="rId4"/>
              </a:rPr>
              <a:t>PAR and 5C</a:t>
            </a:r>
            <a:r>
              <a:rPr lang="en-US" sz="2400" dirty="0" smtClean="0"/>
              <a:t> </a:t>
            </a:r>
          </a:p>
          <a:p>
            <a:pPr>
              <a:buFont typeface="Arial"/>
              <a:buChar char="•"/>
            </a:pPr>
            <a:r>
              <a:rPr lang="en-US" sz="2400" dirty="0" smtClean="0"/>
              <a:t>802.11aq - a</a:t>
            </a:r>
            <a:r>
              <a:rPr lang="en-US" sz="2400" dirty="0" smtClean="0">
                <a:ea typeface="Times New Roman"/>
              </a:rPr>
              <a:t>mendment for Pre-association Discovery (PAD), </a:t>
            </a:r>
            <a:r>
              <a:rPr lang="en-US" sz="2400" dirty="0" smtClean="0">
                <a:ea typeface="Times New Roman"/>
                <a:hlinkClick r:id="rId5"/>
              </a:rPr>
              <a:t>PAR</a:t>
            </a:r>
            <a:r>
              <a:rPr lang="en-US" sz="2400" dirty="0" smtClean="0">
                <a:ea typeface="Times New Roman"/>
              </a:rPr>
              <a:t> and </a:t>
            </a:r>
            <a:r>
              <a:rPr lang="en-US" sz="2400" dirty="0" smtClean="0">
                <a:ea typeface="Times New Roman"/>
                <a:hlinkClick r:id="rId6"/>
              </a:rPr>
              <a:t>5C</a:t>
            </a:r>
            <a:r>
              <a:rPr lang="en-US" sz="2400" dirty="0" smtClean="0"/>
              <a:t> </a:t>
            </a:r>
          </a:p>
          <a:p>
            <a:pPr>
              <a:buFont typeface="Arial"/>
              <a:buChar char="•"/>
            </a:pPr>
            <a:r>
              <a:rPr lang="en-US" sz="2400" dirty="0" smtClean="0"/>
              <a:t>802.15.4q - a</a:t>
            </a:r>
            <a:r>
              <a:rPr lang="en-US" sz="2400" dirty="0" smtClean="0">
                <a:ea typeface="Times New Roman"/>
              </a:rPr>
              <a:t>mendment for Ultra Low Power, </a:t>
            </a:r>
            <a:r>
              <a:rPr lang="en-US" sz="2400" dirty="0" smtClean="0">
                <a:ea typeface="Times New Roman"/>
                <a:hlinkClick r:id="rId7"/>
              </a:rPr>
              <a:t>PAR</a:t>
            </a:r>
            <a:r>
              <a:rPr lang="en-US" sz="2400" dirty="0" smtClean="0">
                <a:ea typeface="Times New Roman"/>
              </a:rPr>
              <a:t> and </a:t>
            </a:r>
            <a:r>
              <a:rPr lang="en-US" sz="2400" dirty="0" smtClean="0">
                <a:ea typeface="Times New Roman"/>
                <a:hlinkClick r:id="rId8"/>
              </a:rPr>
              <a:t>5C</a:t>
            </a:r>
            <a:r>
              <a:rPr lang="en-US" sz="2400" dirty="0" smtClean="0"/>
              <a:t> </a:t>
            </a:r>
          </a:p>
          <a:p>
            <a:pPr>
              <a:buFont typeface="Arial"/>
              <a:buChar char="•"/>
            </a:pPr>
            <a:r>
              <a:rPr lang="en-US" sz="2400" dirty="0" smtClean="0"/>
              <a:t>802.22.1a - amendment for Advanced Beaconing</a:t>
            </a:r>
            <a:r>
              <a:rPr lang="en-US" sz="2400" dirty="0" smtClean="0">
                <a:ea typeface="Times New Roman"/>
              </a:rPr>
              <a:t>, </a:t>
            </a:r>
            <a:r>
              <a:rPr lang="en-US" sz="2400" dirty="0" smtClean="0">
                <a:ea typeface="Times New Roman"/>
                <a:hlinkClick r:id="rId9"/>
              </a:rPr>
              <a:t>PAR</a:t>
            </a:r>
            <a:r>
              <a:rPr lang="en-US" sz="2400" dirty="0" smtClean="0">
                <a:ea typeface="Times New Roman"/>
              </a:rPr>
              <a:t> and </a:t>
            </a:r>
            <a:r>
              <a:rPr lang="en-US" sz="2400" dirty="0" smtClean="0">
                <a:ea typeface="Times New Roman"/>
                <a:hlinkClick r:id="rId10"/>
              </a:rPr>
              <a:t>5C</a:t>
            </a:r>
            <a:endParaRPr lang="en-US" sz="2400" dirty="0" smtClean="0"/>
          </a:p>
          <a:p>
            <a:r>
              <a:rPr lang="en-US" sz="2400" dirty="0" smtClean="0"/>
              <a:t>802.21 - revision PAR for IEEE Std 802.21-2008, </a:t>
            </a:r>
            <a:r>
              <a:rPr lang="en-US" sz="2400" dirty="0" smtClean="0">
                <a:hlinkClick r:id="rId11"/>
              </a:rPr>
              <a:t>PAR</a:t>
            </a:r>
            <a:r>
              <a:rPr lang="en-US" sz="2400" dirty="0" smtClean="0"/>
              <a:t>. </a:t>
            </a:r>
          </a:p>
          <a:p>
            <a:r>
              <a:rPr lang="en-US" sz="2400" dirty="0" smtClean="0"/>
              <a:t>802.21.1 - standard for Media Independent Services, </a:t>
            </a:r>
            <a:r>
              <a:rPr lang="en-US" sz="2400" dirty="0" smtClean="0">
                <a:hlinkClick r:id="rId12"/>
              </a:rPr>
              <a:t>PAR</a:t>
            </a:r>
            <a:r>
              <a:rPr lang="en-US" sz="2400" dirty="0" smtClean="0"/>
              <a:t> and </a:t>
            </a:r>
            <a:r>
              <a:rPr lang="en-US" sz="2400" dirty="0" smtClean="0">
                <a:hlinkClick r:id="rId13"/>
              </a:rPr>
              <a:t>5C</a:t>
            </a:r>
            <a:r>
              <a:rPr lang="en-US" sz="2400" dirty="0" smtClean="0"/>
              <a:t> </a:t>
            </a:r>
          </a:p>
          <a:p>
            <a:pPr>
              <a:lnSpc>
                <a:spcPct val="90000"/>
              </a:lnSpc>
            </a:pPr>
            <a:endParaRPr lang="en-US" sz="2400" dirty="0" smtClean="0">
              <a:latin typeface="Arial" charset="0"/>
            </a:endParaRPr>
          </a:p>
          <a:p>
            <a:pPr>
              <a:lnSpc>
                <a:spcPct val="90000"/>
              </a:lnSpc>
              <a:buNone/>
            </a:pPr>
            <a:endParaRPr lang="en-US" sz="2600" dirty="0" smtClean="0">
              <a:latin typeface="Arial" charset="0"/>
            </a:endParaRPr>
          </a:p>
          <a:p>
            <a:pPr>
              <a:lnSpc>
                <a:spcPct val="90000"/>
              </a:lnSpc>
              <a:buNone/>
            </a:pPr>
            <a:endParaRPr lang="en-US" sz="1600" dirty="0" smtClean="0">
              <a:latin typeface="Arial" charset="0"/>
            </a:endParaRPr>
          </a:p>
          <a:p>
            <a:pPr lvl="1">
              <a:lnSpc>
                <a:spcPct val="90000"/>
              </a:lnSpc>
              <a:buNone/>
            </a:pPr>
            <a:endParaRPr lang="en-US" sz="2000"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9" name="Date Placeholder 3"/>
          <p:cNvSpPr txBox="1">
            <a:spLocks/>
          </p:cNvSpPr>
          <p:nvPr/>
        </p:nvSpPr>
        <p:spPr>
          <a:xfrm>
            <a:off x="609600" y="6477456"/>
            <a:ext cx="1371600" cy="215444"/>
          </a:xfrm>
          <a:prstGeom prst="rect">
            <a:avLst/>
          </a:prstGeom>
          <a:noFill/>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dirty="0" smtClean="0"/>
              <a:t>Nov</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ember 2012</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2"/>
          <p:cNvSpPr>
            <a:spLocks noGrp="1" noChangeArrowheads="1"/>
          </p:cNvSpPr>
          <p:nvPr>
            <p:ph type="title"/>
          </p:nvPr>
        </p:nvSpPr>
        <p:spPr>
          <a:xfrm>
            <a:off x="685800" y="685800"/>
            <a:ext cx="7772400" cy="609600"/>
          </a:xfrm>
          <a:noFill/>
        </p:spPr>
        <p:txBody>
          <a:bodyPr/>
          <a:lstStyle/>
          <a:p>
            <a:pPr defTabSz="960438"/>
            <a:r>
              <a:rPr lang="en-US" sz="4000" b="1" dirty="0" smtClean="0">
                <a:solidFill>
                  <a:schemeClr val="accent2"/>
                </a:solidFill>
                <a:latin typeface="Arial" charset="0"/>
              </a:rPr>
              <a:t>WG Officers</a:t>
            </a:r>
          </a:p>
        </p:txBody>
      </p:sp>
      <p:graphicFrame>
        <p:nvGraphicFramePr>
          <p:cNvPr id="181251" name="Group 3"/>
          <p:cNvGraphicFramePr>
            <a:graphicFrameLocks noGrp="1"/>
          </p:cNvGraphicFramePr>
          <p:nvPr>
            <p:ph idx="1"/>
          </p:nvPr>
        </p:nvGraphicFramePr>
        <p:xfrm>
          <a:off x="1295400" y="1447800"/>
          <a:ext cx="6781800" cy="3718560"/>
        </p:xfrm>
        <a:graphic>
          <a:graphicData uri="http://schemas.openxmlformats.org/drawingml/2006/table">
            <a:tbl>
              <a:tblPr/>
              <a:tblGrid>
                <a:gridCol w="2819400"/>
                <a:gridCol w="3962400"/>
              </a:tblGrid>
              <a:tr h="5048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Arial" charset="0"/>
                          <a:cs typeface="Arial" charset="0"/>
                        </a:rPr>
                        <a:t>Office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Arial" charset="0"/>
                          <a:cs typeface="Arial" charset="0"/>
                        </a:rPr>
                        <a:t>Officer</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63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Chair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Subir Das </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921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Vice Chair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Anthony Chan</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781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Secretary</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Charles E. Perkins </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873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Editor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David Cypher</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4923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802.11 Liaison</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Clint Chaplin</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952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802.16 Liaison</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Peretz Feder/Dan Gal </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8097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IETF Liaison</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Yoshihiro Ohba</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17443" name="Rectangle 32"/>
          <p:cNvSpPr>
            <a:spLocks noChangeArrowheads="1"/>
          </p:cNvSpPr>
          <p:nvPr/>
        </p:nvSpPr>
        <p:spPr bwMode="auto">
          <a:xfrm>
            <a:off x="381000" y="5562600"/>
            <a:ext cx="8153400" cy="609600"/>
          </a:xfrm>
          <a:prstGeom prst="rect">
            <a:avLst/>
          </a:prstGeom>
          <a:noFill/>
          <a:ln w="9525">
            <a:noFill/>
            <a:miter lim="800000"/>
            <a:headEnd/>
            <a:tailEnd/>
          </a:ln>
        </p:spPr>
        <p:txBody>
          <a:bodyPr lIns="92075" tIns="46038" rIns="92075" bIns="46038"/>
          <a:lstStyle/>
          <a:p>
            <a:pPr marL="342900" indent="-342900">
              <a:spcBef>
                <a:spcPct val="20000"/>
              </a:spcBef>
              <a:buFontTx/>
              <a:buChar char="•"/>
            </a:pPr>
            <a:r>
              <a:rPr lang="en-US" sz="2400" dirty="0">
                <a:latin typeface="Arial" charset="0"/>
              </a:rPr>
              <a:t>The WG has </a:t>
            </a:r>
            <a:r>
              <a:rPr lang="en-US" sz="2400" dirty="0" smtClean="0">
                <a:latin typeface="Arial" charset="0"/>
              </a:rPr>
              <a:t>22 </a:t>
            </a:r>
            <a:r>
              <a:rPr lang="en-US" sz="2400" dirty="0">
                <a:latin typeface="Arial" charset="0"/>
              </a:rPr>
              <a:t>voting members as of this meeting</a:t>
            </a:r>
          </a:p>
        </p:txBody>
      </p:sp>
      <p:sp>
        <p:nvSpPr>
          <p:cNvPr id="11" name="Footer Placeholder 4"/>
          <p:cNvSpPr txBox="1">
            <a:spLocks/>
          </p:cNvSpPr>
          <p:nvPr/>
        </p:nvSpPr>
        <p:spPr>
          <a:xfrm>
            <a:off x="6324600" y="6475412"/>
            <a:ext cx="2286000" cy="382588"/>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8" name="Slide Number Placeholder 7"/>
          <p:cNvSpPr>
            <a:spLocks noGrp="1"/>
          </p:cNvSpPr>
          <p:nvPr>
            <p:ph type="sldNum" sz="quarter" idx="10"/>
          </p:nvPr>
        </p:nvSpPr>
        <p:spPr/>
        <p:txBody>
          <a:bodyPr/>
          <a:lstStyle/>
          <a:p>
            <a:pPr>
              <a:defRPr/>
            </a:pPr>
            <a:r>
              <a:rPr lang="en-US" smtClean="0"/>
              <a:t>Slide </a:t>
            </a:r>
            <a:fld id="{F3D7A4F0-0FCF-4224-B81A-51E9E7009AFE}" type="slidenum">
              <a:rPr lang="en-US" smtClean="0"/>
              <a:pPr>
                <a:defRPr/>
              </a:pPr>
              <a:t>2</a:t>
            </a:fld>
            <a:endParaRPr lang="en-US"/>
          </a:p>
        </p:txBody>
      </p:sp>
      <p:sp>
        <p:nvSpPr>
          <p:cNvPr id="7" name="Date Placeholder 6"/>
          <p:cNvSpPr txBox="1">
            <a:spLocks/>
          </p:cNvSpPr>
          <p:nvPr/>
        </p:nvSpPr>
        <p:spPr bwMode="auto">
          <a:xfrm>
            <a:off x="472830" y="6477000"/>
            <a:ext cx="103554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November  2012</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a:xfrm>
            <a:off x="228600" y="762000"/>
            <a:ext cx="8534400" cy="838200"/>
          </a:xfrm>
        </p:spPr>
        <p:txBody>
          <a:bodyPr/>
          <a:lstStyle/>
          <a:p>
            <a:r>
              <a:rPr lang="en-US" sz="3600" dirty="0" smtClean="0">
                <a:solidFill>
                  <a:schemeClr val="accent2"/>
                </a:solidFill>
              </a:rPr>
              <a:t>Future Sessions – 2013</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6870" name="Rectangle 3"/>
          <p:cNvSpPr>
            <a:spLocks noGrp="1" noChangeArrowheads="1"/>
          </p:cNvSpPr>
          <p:nvPr>
            <p:ph type="body" idx="1"/>
          </p:nvPr>
        </p:nvSpPr>
        <p:spPr>
          <a:xfrm>
            <a:off x="457200" y="1371600"/>
            <a:ext cx="8305800" cy="5029200"/>
          </a:xfrm>
        </p:spPr>
        <p:txBody>
          <a:bodyPr/>
          <a:lstStyle/>
          <a:p>
            <a:pPr>
              <a:lnSpc>
                <a:spcPct val="90000"/>
              </a:lnSpc>
            </a:pPr>
            <a:r>
              <a:rPr lang="en-US" sz="2400" b="1" dirty="0" smtClean="0">
                <a:solidFill>
                  <a:srgbClr val="0000FF"/>
                </a:solidFill>
              </a:rPr>
              <a:t>Interim: 13-18 January, 2013, Hyatt Regency, Vancouver, BC, Canada</a:t>
            </a:r>
            <a:endParaRPr lang="en-US" sz="2400" b="1" dirty="0" smtClean="0">
              <a:solidFill>
                <a:srgbClr val="FF0000"/>
              </a:solidFill>
            </a:endParaRPr>
          </a:p>
          <a:p>
            <a:pPr>
              <a:lnSpc>
                <a:spcPct val="90000"/>
              </a:lnSpc>
            </a:pPr>
            <a:r>
              <a:rPr lang="en-US" sz="2400" b="1" dirty="0" smtClean="0">
                <a:solidFill>
                  <a:srgbClr val="FF0000"/>
                </a:solidFill>
              </a:rPr>
              <a:t>Plenary: 17-21 March, 2013, </a:t>
            </a:r>
            <a:r>
              <a:rPr lang="en-US" sz="2400" b="1" dirty="0" err="1" smtClean="0">
                <a:solidFill>
                  <a:srgbClr val="FF0000"/>
                </a:solidFill>
              </a:rPr>
              <a:t>Caribe</a:t>
            </a:r>
            <a:r>
              <a:rPr lang="en-US" sz="2400" b="1" dirty="0" smtClean="0">
                <a:solidFill>
                  <a:srgbClr val="FF0000"/>
                </a:solidFill>
              </a:rPr>
              <a:t> Royale, Orlando, FL, USA </a:t>
            </a:r>
          </a:p>
          <a:p>
            <a:pPr lvl="1">
              <a:lnSpc>
                <a:spcPct val="90000"/>
              </a:lnSpc>
            </a:pPr>
            <a:r>
              <a:rPr lang="en-US" sz="2000" dirty="0" smtClean="0">
                <a:solidFill>
                  <a:srgbClr val="FF0000"/>
                </a:solidFill>
              </a:rPr>
              <a:t>Co-located with all 802 groups</a:t>
            </a:r>
            <a:endParaRPr lang="en-US" sz="2400" b="1" dirty="0" smtClean="0">
              <a:solidFill>
                <a:srgbClr val="FF0000"/>
              </a:solidFill>
            </a:endParaRPr>
          </a:p>
          <a:p>
            <a:pPr>
              <a:lnSpc>
                <a:spcPct val="90000"/>
              </a:lnSpc>
            </a:pPr>
            <a:r>
              <a:rPr lang="en-US" sz="2400" b="1" dirty="0" smtClean="0">
                <a:solidFill>
                  <a:srgbClr val="0000FF"/>
                </a:solidFill>
              </a:rPr>
              <a:t>Interim:  12-17 May 2013, Hilton Waikoloa Village, 2013</a:t>
            </a:r>
          </a:p>
          <a:p>
            <a:pPr lvl="1">
              <a:lnSpc>
                <a:spcPct val="90000"/>
              </a:lnSpc>
            </a:pPr>
            <a:r>
              <a:rPr lang="en-US" sz="2000" dirty="0" smtClean="0">
                <a:solidFill>
                  <a:srgbClr val="0000FF"/>
                </a:solidFill>
              </a:rPr>
              <a:t>Co-located with all 802 wireless groups </a:t>
            </a:r>
          </a:p>
          <a:p>
            <a:pPr>
              <a:lnSpc>
                <a:spcPct val="90000"/>
              </a:lnSpc>
            </a:pPr>
            <a:r>
              <a:rPr lang="en-US" sz="2400" b="1" dirty="0" smtClean="0">
                <a:solidFill>
                  <a:srgbClr val="FF0000"/>
                </a:solidFill>
              </a:rPr>
              <a:t>Plenary:  14-19, July 2013, </a:t>
            </a:r>
            <a:r>
              <a:rPr lang="en-US" sz="2400" b="1" dirty="0" smtClean="0">
                <a:solidFill>
                  <a:schemeClr val="accent2"/>
                </a:solidFill>
              </a:rPr>
              <a:t>Geneva, Switzerland </a:t>
            </a:r>
            <a:r>
              <a:rPr lang="en-US" sz="2400" b="1" i="1" dirty="0" smtClean="0">
                <a:solidFill>
                  <a:schemeClr val="accent2"/>
                </a:solidFill>
              </a:rPr>
              <a:t>  </a:t>
            </a:r>
            <a:endParaRPr lang="en-US" sz="2400" b="1" dirty="0" smtClean="0">
              <a:solidFill>
                <a:schemeClr val="accent2"/>
              </a:solidFill>
            </a:endParaRPr>
          </a:p>
          <a:p>
            <a:pPr lvl="1">
              <a:lnSpc>
                <a:spcPct val="90000"/>
              </a:lnSpc>
            </a:pPr>
            <a:r>
              <a:rPr lang="en-US" sz="2000" dirty="0" smtClean="0">
                <a:solidFill>
                  <a:srgbClr val="FF0000"/>
                </a:solidFill>
              </a:rPr>
              <a:t>Co-located with all 802 groups</a:t>
            </a:r>
          </a:p>
          <a:p>
            <a:pPr>
              <a:lnSpc>
                <a:spcPct val="90000"/>
              </a:lnSpc>
            </a:pPr>
            <a:r>
              <a:rPr lang="en-US" sz="2400" b="1" dirty="0" smtClean="0">
                <a:solidFill>
                  <a:srgbClr val="0000FF"/>
                </a:solidFill>
              </a:rPr>
              <a:t>Interim:  15-20, </a:t>
            </a:r>
            <a:r>
              <a:rPr lang="en-US" sz="2400" b="1" dirty="0" smtClean="0">
                <a:solidFill>
                  <a:srgbClr val="0000FF"/>
                </a:solidFill>
              </a:rPr>
              <a:t> Nanjing </a:t>
            </a:r>
            <a:r>
              <a:rPr lang="en-US" sz="2400" b="1" dirty="0" err="1" smtClean="0">
                <a:solidFill>
                  <a:srgbClr val="0000FF"/>
                </a:solidFill>
              </a:rPr>
              <a:t>Zhong</a:t>
            </a:r>
            <a:r>
              <a:rPr lang="en-US" sz="2400" b="1" dirty="0" smtClean="0">
                <a:solidFill>
                  <a:srgbClr val="0000FF"/>
                </a:solidFill>
              </a:rPr>
              <a:t> Shan Hotel, September </a:t>
            </a:r>
            <a:r>
              <a:rPr lang="en-US" sz="2400" b="1" dirty="0" smtClean="0">
                <a:solidFill>
                  <a:srgbClr val="0000FF"/>
                </a:solidFill>
              </a:rPr>
              <a:t>2013, </a:t>
            </a:r>
            <a:r>
              <a:rPr lang="en-US" sz="2400" b="1" dirty="0" smtClean="0">
                <a:solidFill>
                  <a:schemeClr val="accent2"/>
                </a:solidFill>
              </a:rPr>
              <a:t>Nanjing , China</a:t>
            </a:r>
          </a:p>
          <a:p>
            <a:pPr lvl="1">
              <a:lnSpc>
                <a:spcPct val="90000"/>
              </a:lnSpc>
            </a:pPr>
            <a:r>
              <a:rPr lang="en-US" sz="2000" dirty="0" smtClean="0">
                <a:solidFill>
                  <a:srgbClr val="0000FF"/>
                </a:solidFill>
              </a:rPr>
              <a:t>Co-located with all 802 wireless groups </a:t>
            </a:r>
            <a:endParaRPr lang="en-US" dirty="0" smtClean="0">
              <a:solidFill>
                <a:srgbClr val="FF0000"/>
              </a:solidFill>
            </a:endParaRPr>
          </a:p>
          <a:p>
            <a:pPr>
              <a:lnSpc>
                <a:spcPct val="90000"/>
              </a:lnSpc>
            </a:pPr>
            <a:r>
              <a:rPr lang="en-US" sz="2400" b="1" dirty="0" smtClean="0">
                <a:solidFill>
                  <a:srgbClr val="FF0000"/>
                </a:solidFill>
              </a:rPr>
              <a:t>Plenary: 10-15 Nov 2013, Hyatt Regency Reunion, Dallas, TX, USA</a:t>
            </a:r>
            <a:endParaRPr lang="it-IT" sz="2400" b="1" dirty="0" smtClean="0">
              <a:solidFill>
                <a:srgbClr val="FF0000"/>
              </a:solidFill>
            </a:endParaRPr>
          </a:p>
          <a:p>
            <a:pPr lvl="1">
              <a:lnSpc>
                <a:spcPct val="90000"/>
              </a:lnSpc>
            </a:pPr>
            <a:r>
              <a:rPr lang="en-US" sz="2000" dirty="0" smtClean="0">
                <a:solidFill>
                  <a:srgbClr val="FF0000"/>
                </a:solidFill>
              </a:rPr>
              <a:t>Co-located with all 802 groups</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Date Placeholder 3"/>
          <p:cNvSpPr txBox="1">
            <a:spLocks/>
          </p:cNvSpPr>
          <p:nvPr/>
        </p:nvSpPr>
        <p:spPr>
          <a:xfrm>
            <a:off x="609600" y="6477456"/>
            <a:ext cx="1371600" cy="215444"/>
          </a:xfrm>
          <a:prstGeom prst="rect">
            <a:avLst/>
          </a:prstGeom>
          <a:noFill/>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dirty="0" smtClean="0"/>
              <a:t>Nov</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ember 2012</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a:xfrm>
            <a:off x="228600" y="762000"/>
            <a:ext cx="8534400" cy="838200"/>
          </a:xfrm>
        </p:spPr>
        <p:txBody>
          <a:bodyPr/>
          <a:lstStyle/>
          <a:p>
            <a:r>
              <a:rPr lang="en-US" sz="3600" dirty="0" smtClean="0">
                <a:solidFill>
                  <a:schemeClr val="accent2"/>
                </a:solidFill>
              </a:rPr>
              <a:t>January, 2013 Sessions Details </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6870" name="Rectangle 3"/>
          <p:cNvSpPr>
            <a:spLocks noGrp="1" noChangeArrowheads="1"/>
          </p:cNvSpPr>
          <p:nvPr>
            <p:ph type="body" idx="1"/>
          </p:nvPr>
        </p:nvSpPr>
        <p:spPr>
          <a:xfrm>
            <a:off x="457200" y="1524000"/>
            <a:ext cx="8305800" cy="4800600"/>
          </a:xfrm>
        </p:spPr>
        <p:txBody>
          <a:bodyPr/>
          <a:lstStyle/>
          <a:p>
            <a:pPr>
              <a:lnSpc>
                <a:spcPct val="90000"/>
              </a:lnSpc>
            </a:pPr>
            <a:r>
              <a:rPr lang="en-US" sz="2400" b="1" dirty="0" smtClean="0">
                <a:solidFill>
                  <a:srgbClr val="0000FF"/>
                </a:solidFill>
              </a:rPr>
              <a:t>Interim: 13-18 January, 2013, Hyatt Regency, Vancouver, BC, Canada</a:t>
            </a:r>
            <a:endParaRPr lang="it-IT" sz="2400" b="1" dirty="0" smtClean="0">
              <a:solidFill>
                <a:srgbClr val="FF0000"/>
              </a:solidFill>
            </a:endParaRPr>
          </a:p>
          <a:p>
            <a:pPr>
              <a:lnSpc>
                <a:spcPct val="90000"/>
              </a:lnSpc>
            </a:pPr>
            <a:r>
              <a:rPr lang="en-US" sz="2000" b="1" dirty="0" smtClean="0">
                <a:solidFill>
                  <a:srgbClr val="FF0000"/>
                </a:solidFill>
              </a:rPr>
              <a:t>Registration Fees &amp; early bird Deadline</a:t>
            </a:r>
          </a:p>
          <a:p>
            <a:pPr lvl="1">
              <a:lnSpc>
                <a:spcPct val="90000"/>
              </a:lnSpc>
            </a:pPr>
            <a:r>
              <a:rPr lang="en-US" sz="1600" b="1" dirty="0" smtClean="0">
                <a:solidFill>
                  <a:srgbClr val="FF0000"/>
                </a:solidFill>
              </a:rPr>
              <a:t>https://802world.org/apps/session/78/register1/register</a:t>
            </a:r>
          </a:p>
          <a:p>
            <a:pPr lvl="1">
              <a:lnSpc>
                <a:spcPct val="90000"/>
              </a:lnSpc>
            </a:pPr>
            <a:r>
              <a:rPr lang="en-US" sz="1600" b="1" dirty="0" smtClean="0">
                <a:solidFill>
                  <a:srgbClr val="FF0000"/>
                </a:solidFill>
              </a:rPr>
              <a:t>Before 6pm Pacific Time, Friday, November 30, 2012 </a:t>
            </a:r>
          </a:p>
          <a:p>
            <a:pPr lvl="1">
              <a:lnSpc>
                <a:spcPct val="90000"/>
              </a:lnSpc>
            </a:pPr>
            <a:r>
              <a:rPr lang="en-US" sz="1600" b="1" dirty="0" smtClean="0">
                <a:solidFill>
                  <a:srgbClr val="FF0000"/>
                </a:solidFill>
              </a:rPr>
              <a:t>(UTC Time: 2am Saturday, December 1, 2012)</a:t>
            </a:r>
          </a:p>
          <a:p>
            <a:pPr lvl="1">
              <a:lnSpc>
                <a:spcPct val="90000"/>
              </a:lnSpc>
            </a:pPr>
            <a:r>
              <a:rPr lang="en-US" sz="1600" b="1" dirty="0" smtClean="0">
                <a:solidFill>
                  <a:srgbClr val="FF0000"/>
                </a:solidFill>
              </a:rPr>
              <a:t>$600 US for attendees staying at the Hyatt Regency Vancouver</a:t>
            </a:r>
          </a:p>
          <a:p>
            <a:pPr lvl="1">
              <a:lnSpc>
                <a:spcPct val="90000"/>
              </a:lnSpc>
            </a:pPr>
            <a:r>
              <a:rPr lang="en-US" sz="1600" b="1" dirty="0" smtClean="0">
                <a:solidFill>
                  <a:srgbClr val="FF0000"/>
                </a:solidFill>
              </a:rPr>
              <a:t>$900 US for all others (including local attendees not staying at the group hotel</a:t>
            </a:r>
            <a:endParaRPr lang="en-US" sz="1400" b="1" dirty="0" smtClean="0">
              <a:solidFill>
                <a:srgbClr val="FF0000"/>
              </a:solidFill>
            </a:endParaRPr>
          </a:p>
          <a:p>
            <a:pPr lvl="1">
              <a:lnSpc>
                <a:spcPct val="90000"/>
              </a:lnSpc>
              <a:buNone/>
            </a:pPr>
            <a:endParaRPr lang="en-US" sz="1400" b="1" dirty="0" smtClean="0">
              <a:solidFill>
                <a:srgbClr val="FF0000"/>
              </a:solidFill>
            </a:endParaRPr>
          </a:p>
          <a:p>
            <a:pPr>
              <a:lnSpc>
                <a:spcPct val="90000"/>
              </a:lnSpc>
            </a:pPr>
            <a:r>
              <a:rPr lang="en-US" sz="2000" b="1" dirty="0" smtClean="0">
                <a:solidFill>
                  <a:srgbClr val="FF0000"/>
                </a:solidFill>
              </a:rPr>
              <a:t>HOTEL RESERVATIONS  and early  bird Deadline </a:t>
            </a:r>
            <a:endParaRPr lang="en-US" sz="1000" b="1" dirty="0" smtClean="0">
              <a:solidFill>
                <a:srgbClr val="FF0000"/>
              </a:solidFill>
            </a:endParaRPr>
          </a:p>
          <a:p>
            <a:pPr lvl="1">
              <a:lnSpc>
                <a:spcPct val="90000"/>
              </a:lnSpc>
            </a:pPr>
            <a:r>
              <a:rPr lang="en-US" sz="1400" b="1" dirty="0" smtClean="0">
                <a:solidFill>
                  <a:srgbClr val="FF0000"/>
                </a:solidFill>
              </a:rPr>
              <a:t>(https://resweb.passkey.com/Resweb.do?mode=welcome_gi_new&amp;groupID=11001245) </a:t>
            </a:r>
          </a:p>
          <a:p>
            <a:pPr lvl="1">
              <a:lnSpc>
                <a:spcPct val="90000"/>
              </a:lnSpc>
            </a:pPr>
            <a:r>
              <a:rPr lang="en-US" sz="1400" b="1" dirty="0" smtClean="0">
                <a:solidFill>
                  <a:srgbClr val="FF0000"/>
                </a:solidFill>
              </a:rPr>
              <a:t>IEEE 802 Wireless Group Hotel Rate ($135 CAN plus tax, subject to availability)</a:t>
            </a:r>
          </a:p>
          <a:p>
            <a:pPr lvl="1">
              <a:lnSpc>
                <a:spcPct val="90000"/>
              </a:lnSpc>
            </a:pPr>
            <a:r>
              <a:rPr lang="en-US" sz="1400" b="1" dirty="0" smtClean="0">
                <a:solidFill>
                  <a:srgbClr val="FF0000"/>
                </a:solidFill>
              </a:rPr>
              <a:t>Group Rate Deadline: 6pm Pacific Time, Friday, December 23, 2012</a:t>
            </a:r>
          </a:p>
          <a:p>
            <a:pPr lvl="1">
              <a:lnSpc>
                <a:spcPct val="90000"/>
              </a:lnSpc>
              <a:buNone/>
            </a:pPr>
            <a:endParaRPr lang="en-US" sz="1400" b="1" dirty="0" smtClean="0">
              <a:solidFill>
                <a:srgbClr val="FF0000"/>
              </a:solidFill>
            </a:endParaRPr>
          </a:p>
          <a:p>
            <a:pPr>
              <a:lnSpc>
                <a:spcPct val="90000"/>
              </a:lnSpc>
            </a:pPr>
            <a:r>
              <a:rPr lang="en-US" sz="2000" b="1" dirty="0" smtClean="0">
                <a:solidFill>
                  <a:schemeClr val="accent2"/>
                </a:solidFill>
              </a:rPr>
              <a:t>Event website</a:t>
            </a:r>
          </a:p>
          <a:p>
            <a:pPr lvl="1">
              <a:lnSpc>
                <a:spcPct val="90000"/>
              </a:lnSpc>
            </a:pPr>
            <a:r>
              <a:rPr lang="en-US" sz="1400" b="1" dirty="0" smtClean="0">
                <a:solidFill>
                  <a:schemeClr val="accent2"/>
                </a:solidFill>
              </a:rPr>
              <a:t>http://802world.org/wireless/</a:t>
            </a:r>
          </a:p>
          <a:p>
            <a:pPr>
              <a:lnSpc>
                <a:spcPct val="90000"/>
              </a:lnSpc>
            </a:pPr>
            <a:endParaRPr lang="en-US" sz="1800" b="1" dirty="0" smtClean="0">
              <a:solidFill>
                <a:schemeClr val="accent2"/>
              </a:solidFill>
            </a:endParaRP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3"/>
          <p:cNvSpPr>
            <a:spLocks noGrp="1"/>
          </p:cNvSpPr>
          <p:nvPr>
            <p:ph type="dt" sz="quarter" idx="10"/>
          </p:nvPr>
        </p:nvSpPr>
        <p:spPr>
          <a:xfrm>
            <a:off x="609600" y="6477456"/>
            <a:ext cx="1371600" cy="215444"/>
          </a:xfrm>
          <a:noFill/>
        </p:spPr>
        <p:txBody>
          <a:bodyPr/>
          <a:lstStyle/>
          <a:p>
            <a:pPr algn="ctr"/>
            <a:r>
              <a:rPr lang="en-US" dirty="0" smtClean="0"/>
              <a:t>November 2012</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a:xfrm>
            <a:off x="228600" y="685800"/>
            <a:ext cx="8534400" cy="533400"/>
          </a:xfrm>
        </p:spPr>
        <p:txBody>
          <a:bodyPr/>
          <a:lstStyle/>
          <a:p>
            <a:r>
              <a:rPr lang="en-US" sz="3600" dirty="0" smtClean="0">
                <a:solidFill>
                  <a:schemeClr val="accent2"/>
                </a:solidFill>
              </a:rPr>
              <a:t>Future Sessions – 2014</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6870" name="Rectangle 3"/>
          <p:cNvSpPr>
            <a:spLocks noGrp="1" noChangeArrowheads="1"/>
          </p:cNvSpPr>
          <p:nvPr>
            <p:ph type="body" idx="1"/>
          </p:nvPr>
        </p:nvSpPr>
        <p:spPr>
          <a:xfrm>
            <a:off x="457200" y="1143000"/>
            <a:ext cx="8534400" cy="5486400"/>
          </a:xfrm>
        </p:spPr>
        <p:txBody>
          <a:bodyPr/>
          <a:lstStyle/>
          <a:p>
            <a:pPr>
              <a:lnSpc>
                <a:spcPct val="90000"/>
              </a:lnSpc>
            </a:pPr>
            <a:r>
              <a:rPr lang="en-US" sz="2400" b="1" dirty="0" smtClean="0">
                <a:solidFill>
                  <a:srgbClr val="0000FF"/>
                </a:solidFill>
              </a:rPr>
              <a:t>Interim: 19-24 January, 2014, </a:t>
            </a:r>
            <a:r>
              <a:rPr lang="es-ES" sz="2400" b="1" dirty="0" err="1" smtClean="0">
                <a:solidFill>
                  <a:srgbClr val="0000FF"/>
                </a:solidFill>
              </a:rPr>
              <a:t>Century</a:t>
            </a:r>
            <a:r>
              <a:rPr lang="es-ES" sz="2400" b="1" dirty="0" smtClean="0">
                <a:solidFill>
                  <a:srgbClr val="0000FF"/>
                </a:solidFill>
              </a:rPr>
              <a:t> Plaza, Los </a:t>
            </a:r>
            <a:r>
              <a:rPr lang="es-ES" sz="2400" b="1" dirty="0" err="1" smtClean="0">
                <a:solidFill>
                  <a:srgbClr val="0000FF"/>
                </a:solidFill>
              </a:rPr>
              <a:t>Angeles</a:t>
            </a:r>
            <a:r>
              <a:rPr lang="es-ES" sz="2400" b="1" dirty="0" smtClean="0">
                <a:solidFill>
                  <a:srgbClr val="0000FF"/>
                </a:solidFill>
              </a:rPr>
              <a:t>, CA, USA</a:t>
            </a:r>
          </a:p>
          <a:p>
            <a:pPr lvl="1">
              <a:lnSpc>
                <a:spcPct val="90000"/>
              </a:lnSpc>
            </a:pPr>
            <a:r>
              <a:rPr lang="en-US" sz="1800" dirty="0" smtClean="0">
                <a:solidFill>
                  <a:srgbClr val="FF0000"/>
                </a:solidFill>
              </a:rPr>
              <a:t>Co-located with all 802 groups</a:t>
            </a:r>
            <a:r>
              <a:rPr lang="en-US" sz="1800" b="1" dirty="0" smtClean="0">
                <a:solidFill>
                  <a:srgbClr val="FF0000"/>
                </a:solidFill>
              </a:rPr>
              <a:t> </a:t>
            </a:r>
          </a:p>
          <a:p>
            <a:pPr>
              <a:lnSpc>
                <a:spcPct val="90000"/>
              </a:lnSpc>
            </a:pPr>
            <a:r>
              <a:rPr lang="en-US" sz="2400" b="1" dirty="0" smtClean="0">
                <a:solidFill>
                  <a:srgbClr val="FF0000"/>
                </a:solidFill>
              </a:rPr>
              <a:t>Plenary: 16-21 March, 2014, </a:t>
            </a:r>
            <a:r>
              <a:rPr lang="en-US" sz="2400" b="1" dirty="0" smtClean="0">
                <a:solidFill>
                  <a:srgbClr val="FF0000"/>
                </a:solidFill>
              </a:rPr>
              <a:t> TBD (Non-American Venue)  </a:t>
            </a:r>
            <a:endParaRPr lang="en-US" sz="2400" b="1" dirty="0" smtClean="0">
              <a:solidFill>
                <a:srgbClr val="FF0000"/>
              </a:solidFill>
            </a:endParaRPr>
          </a:p>
          <a:p>
            <a:pPr lvl="1">
              <a:lnSpc>
                <a:spcPct val="90000"/>
              </a:lnSpc>
            </a:pPr>
            <a:r>
              <a:rPr lang="en-US" sz="2000" dirty="0" smtClean="0">
                <a:solidFill>
                  <a:srgbClr val="FF0000"/>
                </a:solidFill>
              </a:rPr>
              <a:t>Co-located with all 802 groups</a:t>
            </a:r>
            <a:endParaRPr lang="en-US" sz="2000" b="1" dirty="0" smtClean="0">
              <a:solidFill>
                <a:srgbClr val="FF0000"/>
              </a:solidFill>
            </a:endParaRPr>
          </a:p>
          <a:p>
            <a:pPr>
              <a:lnSpc>
                <a:spcPct val="90000"/>
              </a:lnSpc>
            </a:pPr>
            <a:r>
              <a:rPr lang="en-US" sz="2400" b="1" dirty="0" smtClean="0">
                <a:solidFill>
                  <a:srgbClr val="0000FF"/>
                </a:solidFill>
              </a:rPr>
              <a:t>Interim:  11-16 May 2014, Hilton Waikoloa Village,  HI</a:t>
            </a:r>
          </a:p>
          <a:p>
            <a:pPr lvl="1">
              <a:lnSpc>
                <a:spcPct val="90000"/>
              </a:lnSpc>
            </a:pPr>
            <a:r>
              <a:rPr lang="en-US" sz="2000" dirty="0" smtClean="0">
                <a:solidFill>
                  <a:srgbClr val="0000FF"/>
                </a:solidFill>
              </a:rPr>
              <a:t>Co-located with all wireless groups </a:t>
            </a:r>
          </a:p>
          <a:p>
            <a:pPr>
              <a:lnSpc>
                <a:spcPct val="90000"/>
              </a:lnSpc>
            </a:pPr>
            <a:r>
              <a:rPr lang="en-US" sz="2400" b="1" dirty="0" smtClean="0">
                <a:solidFill>
                  <a:srgbClr val="FF0000"/>
                </a:solidFill>
              </a:rPr>
              <a:t>Plenary:  13-18, July 2014, Manchester Grand Hyatt, San Diego, CA, USA </a:t>
            </a:r>
            <a:endParaRPr lang="en-US" sz="2400" b="1" dirty="0" smtClean="0">
              <a:solidFill>
                <a:schemeClr val="accent2"/>
              </a:solidFill>
            </a:endParaRPr>
          </a:p>
          <a:p>
            <a:pPr lvl="1">
              <a:lnSpc>
                <a:spcPct val="90000"/>
              </a:lnSpc>
            </a:pPr>
            <a:r>
              <a:rPr lang="en-US" sz="2000" dirty="0" smtClean="0">
                <a:solidFill>
                  <a:srgbClr val="FF0000"/>
                </a:solidFill>
              </a:rPr>
              <a:t>Co-located with all 802 groups</a:t>
            </a:r>
          </a:p>
          <a:p>
            <a:pPr>
              <a:lnSpc>
                <a:spcPct val="90000"/>
              </a:lnSpc>
            </a:pPr>
            <a:r>
              <a:rPr lang="en-US" sz="2400" b="1" dirty="0" smtClean="0">
                <a:solidFill>
                  <a:srgbClr val="0000FF"/>
                </a:solidFill>
              </a:rPr>
              <a:t>Interim:  14-19, September 2014,  </a:t>
            </a:r>
            <a:r>
              <a:rPr lang="en-US" sz="2400" b="1" dirty="0" smtClean="0">
                <a:solidFill>
                  <a:srgbClr val="0000FF"/>
                </a:solidFill>
              </a:rPr>
              <a:t>TBD (Europe or Asia venue) </a:t>
            </a:r>
            <a:endParaRPr lang="en-US" sz="2400" b="1" dirty="0" smtClean="0">
              <a:solidFill>
                <a:schemeClr val="accent2"/>
              </a:solidFill>
            </a:endParaRPr>
          </a:p>
          <a:p>
            <a:pPr lvl="1">
              <a:lnSpc>
                <a:spcPct val="90000"/>
              </a:lnSpc>
            </a:pPr>
            <a:r>
              <a:rPr lang="en-US" sz="2000" dirty="0" smtClean="0">
                <a:solidFill>
                  <a:srgbClr val="0000FF"/>
                </a:solidFill>
              </a:rPr>
              <a:t>Co-located with  all 802 wireless groups </a:t>
            </a:r>
            <a:endParaRPr lang="en-US" sz="2000" dirty="0" smtClean="0">
              <a:solidFill>
                <a:srgbClr val="FF0000"/>
              </a:solidFill>
            </a:endParaRPr>
          </a:p>
          <a:p>
            <a:pPr>
              <a:lnSpc>
                <a:spcPct val="90000"/>
              </a:lnSpc>
            </a:pPr>
            <a:r>
              <a:rPr lang="en-US" sz="2400" b="1" dirty="0" smtClean="0">
                <a:solidFill>
                  <a:srgbClr val="FF0000"/>
                </a:solidFill>
              </a:rPr>
              <a:t>Plenary: 2-7 Nov 2014, </a:t>
            </a:r>
            <a:r>
              <a:rPr lang="it-IT" sz="2400" b="1" dirty="0" smtClean="0">
                <a:solidFill>
                  <a:srgbClr val="FF0000"/>
                </a:solidFill>
              </a:rPr>
              <a:t>Grand Hyatt, San Antonio, TX, USA</a:t>
            </a:r>
          </a:p>
          <a:p>
            <a:pPr lvl="1">
              <a:lnSpc>
                <a:spcPct val="90000"/>
              </a:lnSpc>
            </a:pPr>
            <a:r>
              <a:rPr lang="en-US" sz="2000" dirty="0" smtClean="0">
                <a:solidFill>
                  <a:srgbClr val="FF0000"/>
                </a:solidFill>
              </a:rPr>
              <a:t>Co-located with all 802 </a:t>
            </a:r>
            <a:r>
              <a:rPr lang="en-US" sz="2000" dirty="0" smtClean="0">
                <a:solidFill>
                  <a:srgbClr val="FF0000"/>
                </a:solidFill>
              </a:rPr>
              <a:t>groups </a:t>
            </a:r>
            <a:endParaRPr lang="en-US" sz="2000" dirty="0" smtClean="0">
              <a:solidFill>
                <a:srgbClr val="FF0000"/>
              </a:solidFill>
            </a:endParaRP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Date Placeholder 3"/>
          <p:cNvSpPr txBox="1">
            <a:spLocks/>
          </p:cNvSpPr>
          <p:nvPr/>
        </p:nvSpPr>
        <p:spPr>
          <a:xfrm>
            <a:off x="609600" y="6477456"/>
            <a:ext cx="1371600" cy="215444"/>
          </a:xfrm>
          <a:prstGeom prst="rect">
            <a:avLst/>
          </a:prstGeom>
          <a:noFill/>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dirty="0" smtClean="0"/>
              <a:t>Nov</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ember 2012</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Rectangle 2"/>
          <p:cNvSpPr>
            <a:spLocks noGrp="1" noChangeArrowheads="1"/>
          </p:cNvSpPr>
          <p:nvPr>
            <p:ph type="ctrTitle"/>
          </p:nvPr>
        </p:nvSpPr>
        <p:spPr>
          <a:xfrm>
            <a:off x="685800" y="685800"/>
            <a:ext cx="7772400" cy="1447800"/>
          </a:xfrm>
        </p:spPr>
        <p:txBody>
          <a:bodyPr/>
          <a:lstStyle/>
          <a:p>
            <a:r>
              <a:rPr lang="en-US" sz="4000" b="1" dirty="0" smtClean="0">
                <a:latin typeface="Arial" charset="0"/>
              </a:rPr>
              <a:t>IEEE 802.21</a:t>
            </a:r>
            <a:br>
              <a:rPr lang="en-US" sz="4000" b="1" dirty="0" smtClean="0">
                <a:latin typeface="Arial" charset="0"/>
              </a:rPr>
            </a:br>
            <a:r>
              <a:rPr lang="en-US" sz="4000" b="1" dirty="0" smtClean="0">
                <a:latin typeface="Arial" charset="0"/>
              </a:rPr>
              <a:t>Meeting Server Details</a:t>
            </a:r>
          </a:p>
        </p:txBody>
      </p:sp>
      <p:sp>
        <p:nvSpPr>
          <p:cNvPr id="18438" name="Rectangle 3"/>
          <p:cNvSpPr>
            <a:spLocks noChangeArrowheads="1"/>
          </p:cNvSpPr>
          <p:nvPr/>
        </p:nvSpPr>
        <p:spPr bwMode="auto">
          <a:xfrm>
            <a:off x="914400" y="2590800"/>
            <a:ext cx="7391400" cy="3200400"/>
          </a:xfrm>
          <a:prstGeom prst="rect">
            <a:avLst/>
          </a:prstGeom>
          <a:noFill/>
          <a:ln w="9525">
            <a:noFill/>
            <a:miter lim="800000"/>
            <a:headEnd/>
            <a:tailEnd/>
          </a:ln>
        </p:spPr>
        <p:txBody>
          <a:bodyPr/>
          <a:lstStyle/>
          <a:p>
            <a:pPr algn="ctr">
              <a:lnSpc>
                <a:spcPct val="80000"/>
              </a:lnSpc>
              <a:spcBef>
                <a:spcPct val="20000"/>
              </a:spcBef>
            </a:pPr>
            <a:r>
              <a:rPr lang="en-US" sz="3200"/>
              <a:t>http://mentor.ieee.org/802.21/documents</a:t>
            </a:r>
          </a:p>
          <a:p>
            <a:pPr>
              <a:lnSpc>
                <a:spcPct val="80000"/>
              </a:lnSpc>
              <a:spcBef>
                <a:spcPct val="20000"/>
              </a:spcBef>
            </a:pPr>
            <a:endParaRPr lang="en-US" sz="2800">
              <a:solidFill>
                <a:srgbClr val="3399FF"/>
              </a:solidFill>
              <a:latin typeface="Arial" charset="0"/>
            </a:endParaRPr>
          </a:p>
          <a:p>
            <a:pPr>
              <a:lnSpc>
                <a:spcPct val="80000"/>
              </a:lnSpc>
              <a:spcBef>
                <a:spcPct val="20000"/>
              </a:spcBef>
            </a:pPr>
            <a:endParaRPr lang="en-US" sz="2800">
              <a:solidFill>
                <a:srgbClr val="3399FF"/>
              </a:solidFill>
              <a:latin typeface="Arial" charset="0"/>
            </a:endParaRPr>
          </a:p>
          <a:p>
            <a:pPr>
              <a:lnSpc>
                <a:spcPct val="80000"/>
              </a:lnSpc>
              <a:spcBef>
                <a:spcPct val="20000"/>
              </a:spcBef>
            </a:pPr>
            <a:endParaRPr lang="en-US" sz="2800">
              <a:solidFill>
                <a:srgbClr val="3399FF"/>
              </a:solidFill>
              <a:latin typeface="Arial" charset="0"/>
            </a:endParaRPr>
          </a:p>
          <a:p>
            <a:pPr>
              <a:lnSpc>
                <a:spcPct val="80000"/>
              </a:lnSpc>
              <a:spcBef>
                <a:spcPct val="20000"/>
              </a:spcBef>
            </a:pPr>
            <a:r>
              <a:rPr lang="en-US" sz="2800">
                <a:solidFill>
                  <a:srgbClr val="3399FF"/>
                </a:solidFill>
                <a:latin typeface="Arial" charset="0"/>
              </a:rPr>
              <a:t> </a:t>
            </a:r>
          </a:p>
        </p:txBody>
      </p:sp>
      <p:sp>
        <p:nvSpPr>
          <p:cNvPr id="5" name="Slide Number Placeholder 5"/>
          <p:cNvSpPr txBox="1">
            <a:spLocks/>
          </p:cNvSpPr>
          <p:nvPr/>
        </p:nvSpPr>
        <p:spPr>
          <a:xfrm>
            <a:off x="4038600" y="6477000"/>
            <a:ext cx="760412" cy="180975"/>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Slide </a:t>
            </a:r>
            <a:fld id="{CDF237D2-9025-4C3F-BEA0-3F53B88EEF65}" type="slidenum">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3</a:t>
            </a:fld>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Date Placeholder 6"/>
          <p:cNvSpPr txBox="1">
            <a:spLocks/>
          </p:cNvSpPr>
          <p:nvPr/>
        </p:nvSpPr>
        <p:spPr bwMode="auto">
          <a:xfrm>
            <a:off x="472830" y="6477000"/>
            <a:ext cx="103554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November  2012</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2"/>
          <p:cNvSpPr>
            <a:spLocks noGrp="1" noChangeArrowheads="1"/>
          </p:cNvSpPr>
          <p:nvPr>
            <p:ph type="title"/>
          </p:nvPr>
        </p:nvSpPr>
        <p:spPr>
          <a:xfrm>
            <a:off x="762000" y="609600"/>
            <a:ext cx="7772400" cy="914400"/>
          </a:xfrm>
        </p:spPr>
        <p:txBody>
          <a:bodyPr/>
          <a:lstStyle/>
          <a:p>
            <a:r>
              <a:rPr lang="en-US" sz="3600" dirty="0" smtClean="0">
                <a:solidFill>
                  <a:schemeClr val="tx1"/>
                </a:solidFill>
                <a:latin typeface="Arial" charset="0"/>
              </a:rPr>
              <a:t>Session Time and Location  </a:t>
            </a:r>
            <a:br>
              <a:rPr lang="en-US" sz="3600" dirty="0" smtClean="0">
                <a:solidFill>
                  <a:schemeClr val="tx1"/>
                </a:solidFill>
                <a:latin typeface="Arial" charset="0"/>
              </a:rPr>
            </a:br>
            <a:endParaRPr lang="en-US" sz="1400" dirty="0" smtClean="0">
              <a:solidFill>
                <a:schemeClr val="tx1"/>
              </a:solidFill>
              <a:latin typeface="Arial" charset="0"/>
            </a:endParaRPr>
          </a:p>
        </p:txBody>
      </p:sp>
      <p:sp>
        <p:nvSpPr>
          <p:cNvPr id="19462" name="Text Box 47"/>
          <p:cNvSpPr txBox="1">
            <a:spLocks noChangeArrowheads="1"/>
          </p:cNvSpPr>
          <p:nvPr/>
        </p:nvSpPr>
        <p:spPr bwMode="auto">
          <a:xfrm>
            <a:off x="914400" y="5638800"/>
            <a:ext cx="7086600" cy="738664"/>
          </a:xfrm>
          <a:prstGeom prst="rect">
            <a:avLst/>
          </a:prstGeom>
          <a:noFill/>
          <a:ln w="9525">
            <a:noFill/>
            <a:miter lim="800000"/>
            <a:headEnd/>
            <a:tailEnd/>
          </a:ln>
        </p:spPr>
        <p:txBody>
          <a:bodyPr wrap="square">
            <a:spAutoFit/>
          </a:bodyPr>
          <a:lstStyle/>
          <a:p>
            <a:pPr eaLnBrk="1" hangingPunct="1"/>
            <a:r>
              <a:rPr lang="en-US" sz="1400" b="1" dirty="0" smtClean="0"/>
              <a:t>Default </a:t>
            </a:r>
            <a:r>
              <a:rPr lang="en-US" sz="1400" b="1" dirty="0"/>
              <a:t>Location</a:t>
            </a:r>
            <a:r>
              <a:rPr lang="en-US" sz="1400" dirty="0" smtClean="0"/>
              <a:t>: Travis C; Tutorial: </a:t>
            </a:r>
            <a:r>
              <a:rPr lang="en-US" sz="1400" dirty="0" err="1" smtClean="0"/>
              <a:t>Lonestar</a:t>
            </a:r>
            <a:r>
              <a:rPr lang="en-US" sz="1400" dirty="0" smtClean="0"/>
              <a:t> EF </a:t>
            </a:r>
          </a:p>
          <a:p>
            <a:pPr eaLnBrk="1" hangingPunct="1"/>
            <a:r>
              <a:rPr lang="en-US" sz="1400" dirty="0" smtClean="0"/>
              <a:t>802.16 </a:t>
            </a:r>
            <a:r>
              <a:rPr lang="en-US" sz="1400" dirty="0" err="1" smtClean="0"/>
              <a:t>HetNet</a:t>
            </a:r>
            <a:r>
              <a:rPr lang="en-US" sz="1400" dirty="0" smtClean="0"/>
              <a:t>: Bonham C; </a:t>
            </a:r>
          </a:p>
          <a:p>
            <a:pPr eaLnBrk="1" hangingPunct="1"/>
            <a:r>
              <a:rPr lang="en-US" sz="1400" dirty="0" smtClean="0"/>
              <a:t>Tutorial Information: http://www.ieee802.org/Tutorials.shtml</a:t>
            </a:r>
            <a:endParaRPr lang="en-US" sz="1400" dirty="0"/>
          </a:p>
        </p:txBody>
      </p:sp>
      <p:sp>
        <p:nvSpPr>
          <p:cNvPr id="19463" name="Rectangle 6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sz="2400"/>
          </a:p>
        </p:txBody>
      </p:sp>
      <p:sp>
        <p:nvSpPr>
          <p:cNvPr id="19520" name="Rectangle 5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a:p>
        </p:txBody>
      </p:sp>
      <p:sp>
        <p:nvSpPr>
          <p:cNvPr id="19521" name="Rectangle 65"/>
          <p:cNvSpPr>
            <a:spLocks noChangeArrowheads="1"/>
          </p:cNvSpPr>
          <p:nvPr/>
        </p:nvSpPr>
        <p:spPr bwMode="auto">
          <a:xfrm>
            <a:off x="0" y="0"/>
            <a:ext cx="9144000" cy="457200"/>
          </a:xfrm>
          <a:prstGeom prst="rect">
            <a:avLst/>
          </a:prstGeom>
          <a:noFill/>
          <a:ln w="12700" cap="flat" cmpd="sng">
            <a:noFill/>
            <a:prstDash val="solid"/>
            <a:miter lim="800000"/>
            <a:headEnd type="none" w="sm" len="sm"/>
            <a:tailEnd type="none" w="sm" len="sm"/>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4337"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1843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14"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1331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6" name="Slide Number Placeholder 15"/>
          <p:cNvSpPr>
            <a:spLocks noGrp="1"/>
          </p:cNvSpPr>
          <p:nvPr>
            <p:ph type="sldNum" sz="quarter" idx="10"/>
          </p:nvPr>
        </p:nvSpPr>
        <p:spPr/>
        <p:txBody>
          <a:bodyPr/>
          <a:lstStyle/>
          <a:p>
            <a:pPr>
              <a:defRPr/>
            </a:pPr>
            <a:r>
              <a:rPr lang="en-US" smtClean="0"/>
              <a:t>Slide </a:t>
            </a:r>
            <a:fld id="{F3D7A4F0-0FCF-4224-B81A-51E9E7009AFE}" type="slidenum">
              <a:rPr lang="en-US" smtClean="0"/>
              <a:pPr>
                <a:defRPr/>
              </a:pPr>
              <a:t>4</a:t>
            </a:fld>
            <a:endParaRPr lang="en-US"/>
          </a:p>
        </p:txBody>
      </p:sp>
      <p:sp>
        <p:nvSpPr>
          <p:cNvPr id="2"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15" name="Table 14"/>
          <p:cNvGraphicFramePr>
            <a:graphicFrameLocks noGrp="1"/>
          </p:cNvGraphicFramePr>
          <p:nvPr/>
        </p:nvGraphicFramePr>
        <p:xfrm>
          <a:off x="838200" y="1443167"/>
          <a:ext cx="7315200" cy="4017198"/>
        </p:xfrm>
        <a:graphic>
          <a:graphicData uri="http://schemas.openxmlformats.org/drawingml/2006/table">
            <a:tbl>
              <a:tblPr/>
              <a:tblGrid>
                <a:gridCol w="1323019"/>
                <a:gridCol w="1606303"/>
                <a:gridCol w="1194885"/>
                <a:gridCol w="1634091"/>
                <a:gridCol w="1556902"/>
              </a:tblGrid>
              <a:tr h="553781">
                <a:tc>
                  <a:txBody>
                    <a:bodyPr/>
                    <a:lstStyle/>
                    <a:p>
                      <a:pPr marL="0" marR="0">
                        <a:spcBef>
                          <a:spcPts val="0"/>
                        </a:spcBef>
                        <a:spcAft>
                          <a:spcPts val="0"/>
                        </a:spcAft>
                      </a:pPr>
                      <a:r>
                        <a:rPr lang="en-US" sz="12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b="1">
                          <a:latin typeface="Times New Roman"/>
                          <a:ea typeface="Times New Roman"/>
                          <a:cs typeface="Times New Roman"/>
                        </a:rPr>
                        <a:t>Monday</a:t>
                      </a:r>
                      <a:r>
                        <a:rPr lang="en-US" sz="1200">
                          <a:latin typeface="Times New Roman"/>
                          <a:ea typeface="Times New Roman"/>
                          <a:cs typeface="Times New Roman"/>
                        </a:rPr>
                        <a:t> </a:t>
                      </a:r>
                    </a:p>
                    <a:p>
                      <a:pPr marL="0" marR="0">
                        <a:spcBef>
                          <a:spcPts val="0"/>
                        </a:spcBef>
                        <a:spcAft>
                          <a:spcPts val="0"/>
                        </a:spcAft>
                      </a:pPr>
                      <a:r>
                        <a:rPr lang="en-US" sz="1200" b="1">
                          <a:latin typeface="Times New Roman"/>
                          <a:ea typeface="Times New Roman"/>
                          <a:cs typeface="Times New Roman"/>
                        </a:rPr>
                        <a:t>(Nov  12, 2012)</a:t>
                      </a:r>
                      <a:r>
                        <a:rPr lang="en-US" sz="12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b="1">
                          <a:latin typeface="Times New Roman"/>
                          <a:ea typeface="Times New Roman"/>
                          <a:cs typeface="Times New Roman"/>
                        </a:rPr>
                        <a:t>Tuesday</a:t>
                      </a:r>
                      <a:r>
                        <a:rPr lang="en-US" sz="1200">
                          <a:latin typeface="Times New Roman"/>
                          <a:ea typeface="Times New Roman"/>
                          <a:cs typeface="Times New Roman"/>
                        </a:rPr>
                        <a:t> </a:t>
                      </a:r>
                    </a:p>
                    <a:p>
                      <a:pPr marL="0" marR="0">
                        <a:spcBef>
                          <a:spcPts val="0"/>
                        </a:spcBef>
                        <a:spcAft>
                          <a:spcPts val="0"/>
                        </a:spcAft>
                      </a:pPr>
                      <a:r>
                        <a:rPr lang="en-US" sz="1200" b="1">
                          <a:latin typeface="Times New Roman"/>
                          <a:ea typeface="Times New Roman"/>
                          <a:cs typeface="Times New Roman"/>
                        </a:rPr>
                        <a:t>(Nov 13, 2012)</a:t>
                      </a:r>
                      <a:r>
                        <a:rPr lang="en-US" sz="12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b="1">
                          <a:latin typeface="Times New Roman"/>
                          <a:ea typeface="Times New Roman"/>
                          <a:cs typeface="Times New Roman"/>
                        </a:rPr>
                        <a:t>Wednesday</a:t>
                      </a:r>
                      <a:r>
                        <a:rPr lang="en-US" sz="1200">
                          <a:latin typeface="Times New Roman"/>
                          <a:ea typeface="Times New Roman"/>
                          <a:cs typeface="Times New Roman"/>
                        </a:rPr>
                        <a:t> </a:t>
                      </a:r>
                    </a:p>
                    <a:p>
                      <a:pPr marL="0" marR="0">
                        <a:spcBef>
                          <a:spcPts val="0"/>
                        </a:spcBef>
                        <a:spcAft>
                          <a:spcPts val="0"/>
                        </a:spcAft>
                      </a:pPr>
                      <a:r>
                        <a:rPr lang="en-US" sz="1200" b="1">
                          <a:latin typeface="Times New Roman"/>
                          <a:ea typeface="Times New Roman"/>
                          <a:cs typeface="Times New Roman"/>
                        </a:rPr>
                        <a:t>(Nov 14, 2012)</a:t>
                      </a:r>
                      <a:r>
                        <a:rPr lang="en-US" sz="12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b="1">
                          <a:latin typeface="Times New Roman"/>
                          <a:ea typeface="Times New Roman"/>
                          <a:cs typeface="Times New Roman"/>
                        </a:rPr>
                        <a:t>Thursday</a:t>
                      </a:r>
                      <a:r>
                        <a:rPr lang="en-US" sz="1200">
                          <a:latin typeface="Times New Roman"/>
                          <a:ea typeface="Times New Roman"/>
                          <a:cs typeface="Times New Roman"/>
                        </a:rPr>
                        <a:t> </a:t>
                      </a:r>
                    </a:p>
                    <a:p>
                      <a:pPr marL="0" marR="0">
                        <a:spcBef>
                          <a:spcPts val="0"/>
                        </a:spcBef>
                        <a:spcAft>
                          <a:spcPts val="0"/>
                        </a:spcAft>
                      </a:pPr>
                      <a:r>
                        <a:rPr lang="en-US" sz="1200" b="1">
                          <a:latin typeface="Times New Roman"/>
                          <a:ea typeface="Times New Roman"/>
                          <a:cs typeface="Times New Roman"/>
                        </a:rPr>
                        <a:t>(Nov  15, 2012)</a:t>
                      </a:r>
                      <a:r>
                        <a:rPr lang="en-US" sz="12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1382">
                <a:tc>
                  <a:txBody>
                    <a:bodyPr/>
                    <a:lstStyle/>
                    <a:p>
                      <a:pPr marL="0" marR="0">
                        <a:spcBef>
                          <a:spcPts val="0"/>
                        </a:spcBef>
                        <a:spcAft>
                          <a:spcPts val="0"/>
                        </a:spcAft>
                      </a:pPr>
                      <a:r>
                        <a:rPr lang="en-US" sz="1200" b="1">
                          <a:latin typeface="Times New Roman"/>
                          <a:ea typeface="Times New Roman"/>
                          <a:cs typeface="Times New Roman"/>
                        </a:rPr>
                        <a:t>AM-1</a:t>
                      </a:r>
                      <a:r>
                        <a:rPr lang="en-US" sz="1200">
                          <a:latin typeface="Times New Roman"/>
                          <a:ea typeface="Times New Roman"/>
                          <a:cs typeface="Times New Roman"/>
                        </a:rPr>
                        <a:t> </a:t>
                      </a:r>
                    </a:p>
                    <a:p>
                      <a:pPr marL="0" marR="0">
                        <a:spcBef>
                          <a:spcPts val="0"/>
                        </a:spcBef>
                        <a:spcAft>
                          <a:spcPts val="0"/>
                        </a:spcAft>
                      </a:pPr>
                      <a:r>
                        <a:rPr lang="en-US" sz="1200" b="1">
                          <a:latin typeface="Times New Roman"/>
                          <a:ea typeface="Times New Roman"/>
                          <a:cs typeface="Times New Roman"/>
                        </a:rPr>
                        <a:t>8:00-10:00a</a:t>
                      </a:r>
                      <a:r>
                        <a:rPr lang="en-US" sz="12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EC Opening plenary</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802.21d TG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802.21d TG</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802.21c TG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1895">
                <a:tc>
                  <a:txBody>
                    <a:bodyPr/>
                    <a:lstStyle/>
                    <a:p>
                      <a:pPr marL="0" marR="0">
                        <a:spcBef>
                          <a:spcPts val="0"/>
                        </a:spcBef>
                        <a:spcAft>
                          <a:spcPts val="0"/>
                        </a:spcAft>
                      </a:pPr>
                      <a:r>
                        <a:rPr lang="en-US" sz="1200" b="1">
                          <a:latin typeface="Times New Roman"/>
                          <a:ea typeface="Times New Roman"/>
                          <a:cs typeface="Times New Roman"/>
                        </a:rPr>
                        <a:t>AM-2</a:t>
                      </a:r>
                      <a:r>
                        <a:rPr lang="en-US" sz="1200">
                          <a:latin typeface="Times New Roman"/>
                          <a:ea typeface="Times New Roman"/>
                          <a:cs typeface="Times New Roman"/>
                        </a:rPr>
                        <a:t> </a:t>
                      </a:r>
                    </a:p>
                    <a:p>
                      <a:pPr marL="0" marR="0">
                        <a:spcBef>
                          <a:spcPts val="0"/>
                        </a:spcBef>
                        <a:spcAft>
                          <a:spcPts val="0"/>
                        </a:spcAft>
                      </a:pPr>
                      <a:r>
                        <a:rPr lang="en-US" sz="1200" b="1">
                          <a:latin typeface="Times New Roman"/>
                          <a:ea typeface="Times New Roman"/>
                          <a:cs typeface="Times New Roman"/>
                        </a:rPr>
                        <a:t>10:30-12:30</a:t>
                      </a:r>
                      <a:r>
                        <a:rPr lang="en-US" sz="12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802.21 WG (Opening Plenary; will start at 10:45am)</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802.16  HetNet SG</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 802.21 WG Session</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 802.21d TG</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0651">
                <a:tc>
                  <a:txBody>
                    <a:bodyPr/>
                    <a:lstStyle/>
                    <a:p>
                      <a:pPr marL="0" marR="0">
                        <a:spcBef>
                          <a:spcPts val="0"/>
                        </a:spcBef>
                        <a:spcAft>
                          <a:spcPts val="0"/>
                        </a:spcAft>
                      </a:pPr>
                      <a:r>
                        <a:rPr lang="en-US" sz="1200" b="1">
                          <a:latin typeface="Times New Roman"/>
                          <a:ea typeface="Times New Roman"/>
                          <a:cs typeface="Times New Roman"/>
                        </a:rPr>
                        <a:t>PM-1</a:t>
                      </a:r>
                      <a:r>
                        <a:rPr lang="en-US" sz="1200">
                          <a:latin typeface="Times New Roman"/>
                          <a:ea typeface="Times New Roman"/>
                          <a:cs typeface="Times New Roman"/>
                        </a:rPr>
                        <a:t> </a:t>
                      </a:r>
                    </a:p>
                    <a:p>
                      <a:pPr marL="0" marR="0">
                        <a:spcBef>
                          <a:spcPts val="0"/>
                        </a:spcBef>
                        <a:spcAft>
                          <a:spcPts val="0"/>
                        </a:spcAft>
                      </a:pPr>
                      <a:r>
                        <a:rPr lang="en-US" sz="1200" b="1">
                          <a:latin typeface="Times New Roman"/>
                          <a:ea typeface="Times New Roman"/>
                          <a:cs typeface="Times New Roman"/>
                        </a:rPr>
                        <a:t>1:30 – 3:30p</a:t>
                      </a:r>
                      <a:r>
                        <a:rPr lang="en-US" sz="12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802.21c TG</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802.21c TG</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 802.21 WG Session</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802.16  HetNet SG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6952">
                <a:tc>
                  <a:txBody>
                    <a:bodyPr/>
                    <a:lstStyle/>
                    <a:p>
                      <a:pPr marL="0" marR="0">
                        <a:spcBef>
                          <a:spcPts val="0"/>
                        </a:spcBef>
                        <a:spcAft>
                          <a:spcPts val="0"/>
                        </a:spcAft>
                      </a:pPr>
                      <a:r>
                        <a:rPr lang="en-US" sz="1200" b="1">
                          <a:latin typeface="Times New Roman"/>
                          <a:ea typeface="Times New Roman"/>
                          <a:cs typeface="Times New Roman"/>
                        </a:rPr>
                        <a:t>PM-2</a:t>
                      </a:r>
                      <a:r>
                        <a:rPr lang="en-US" sz="1200">
                          <a:latin typeface="Times New Roman"/>
                          <a:ea typeface="Times New Roman"/>
                          <a:cs typeface="Times New Roman"/>
                        </a:rPr>
                        <a:t> </a:t>
                      </a:r>
                    </a:p>
                    <a:p>
                      <a:pPr marL="0" marR="0">
                        <a:spcBef>
                          <a:spcPts val="0"/>
                        </a:spcBef>
                        <a:spcAft>
                          <a:spcPts val="0"/>
                        </a:spcAft>
                      </a:pPr>
                      <a:r>
                        <a:rPr lang="en-US" sz="1200" b="1">
                          <a:latin typeface="Times New Roman"/>
                          <a:ea typeface="Times New Roman"/>
                          <a:cs typeface="Times New Roman"/>
                        </a:rPr>
                        <a:t>4:00 – 6:00p</a:t>
                      </a:r>
                      <a:r>
                        <a:rPr lang="en-US" sz="12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802.21d TG</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 802.21 WG Session</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802.21c TG</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802.21 WG (Closing Plenary)</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1273">
                <a:tc>
                  <a:txBody>
                    <a:bodyPr/>
                    <a:lstStyle/>
                    <a:p>
                      <a:pPr marL="0" marR="0">
                        <a:spcBef>
                          <a:spcPts val="0"/>
                        </a:spcBef>
                        <a:spcAft>
                          <a:spcPts val="0"/>
                        </a:spcAft>
                      </a:pPr>
                      <a:r>
                        <a:rPr lang="en-US" sz="1200" b="1">
                          <a:latin typeface="Times New Roman"/>
                          <a:ea typeface="Times New Roman"/>
                          <a:cs typeface="Times New Roman"/>
                        </a:rPr>
                        <a:t>Eve-1 </a:t>
                      </a:r>
                      <a:endParaRPr lang="en-US" sz="1200">
                        <a:latin typeface="Times New Roman"/>
                        <a:ea typeface="Times New Roman"/>
                        <a:cs typeface="Times New Roman"/>
                      </a:endParaRPr>
                    </a:p>
                    <a:p>
                      <a:pPr marL="0" marR="0">
                        <a:spcBef>
                          <a:spcPts val="0"/>
                        </a:spcBef>
                        <a:spcAft>
                          <a:spcPts val="0"/>
                        </a:spcAft>
                      </a:pPr>
                      <a:r>
                        <a:rPr lang="en-US" sz="1200" b="1">
                          <a:latin typeface="Times New Roman"/>
                          <a:ea typeface="Times New Roman"/>
                          <a:cs typeface="Times New Roman"/>
                        </a:rPr>
                        <a:t>6:00 – 7:30p</a:t>
                      </a:r>
                      <a:r>
                        <a:rPr lang="en-US" sz="12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Tutorial#1</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 802.21c TG </a:t>
                      </a:r>
                    </a:p>
                    <a:p>
                      <a:pPr marL="0" marR="0">
                        <a:spcBef>
                          <a:spcPts val="0"/>
                        </a:spcBef>
                        <a:spcAft>
                          <a:spcPts val="0"/>
                        </a:spcAft>
                      </a:pPr>
                      <a:r>
                        <a:rPr lang="en-US" sz="1200">
                          <a:latin typeface="Times New Roman"/>
                          <a:ea typeface="Times New Roman"/>
                          <a:cs typeface="Times New Roman"/>
                        </a:rPr>
                        <a:t>(start time 6:30p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Social Event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 NA</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8315">
                <a:tc>
                  <a:txBody>
                    <a:bodyPr/>
                    <a:lstStyle/>
                    <a:p>
                      <a:pPr marL="0" marR="0">
                        <a:spcBef>
                          <a:spcPts val="0"/>
                        </a:spcBef>
                        <a:spcAft>
                          <a:spcPts val="0"/>
                        </a:spcAft>
                      </a:pPr>
                      <a:r>
                        <a:rPr lang="en-US" sz="1200" b="1">
                          <a:latin typeface="Times New Roman"/>
                          <a:ea typeface="Times New Roman"/>
                          <a:cs typeface="Times New Roman"/>
                        </a:rPr>
                        <a:t>Eve-2</a:t>
                      </a:r>
                      <a:endParaRPr lang="en-US" sz="1200">
                        <a:latin typeface="Times New Roman"/>
                        <a:ea typeface="Times New Roman"/>
                        <a:cs typeface="Times New Roman"/>
                      </a:endParaRPr>
                    </a:p>
                    <a:p>
                      <a:pPr marL="0" marR="0">
                        <a:spcBef>
                          <a:spcPts val="0"/>
                        </a:spcBef>
                        <a:spcAft>
                          <a:spcPts val="0"/>
                        </a:spcAft>
                      </a:pPr>
                      <a:r>
                        <a:rPr lang="en-US" sz="1200" b="1">
                          <a:latin typeface="Times New Roman"/>
                          <a:ea typeface="Times New Roman"/>
                          <a:cs typeface="Times New Roman"/>
                        </a:rPr>
                        <a:t>7:30- 9:00p</a:t>
                      </a:r>
                      <a:endParaRPr lang="en-US" sz="1200">
                        <a:latin typeface="Times New Roman"/>
                        <a:ea typeface="Times New Roman"/>
                        <a:cs typeface="Times New Roman"/>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Tutorial #2</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802.21c (end time 8:00p)</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Social Event</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NA</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8315">
                <a:tc>
                  <a:txBody>
                    <a:bodyPr/>
                    <a:lstStyle/>
                    <a:p>
                      <a:pPr marL="0" marR="0">
                        <a:spcBef>
                          <a:spcPts val="0"/>
                        </a:spcBef>
                        <a:spcAft>
                          <a:spcPts val="0"/>
                        </a:spcAft>
                      </a:pPr>
                      <a:r>
                        <a:rPr lang="en-US" sz="1200" b="1">
                          <a:latin typeface="Times New Roman"/>
                          <a:ea typeface="Times New Roman"/>
                          <a:cs typeface="Times New Roman"/>
                        </a:rPr>
                        <a:t>Eve-3</a:t>
                      </a:r>
                      <a:endParaRPr lang="en-US" sz="1200">
                        <a:latin typeface="Times New Roman"/>
                        <a:ea typeface="Times New Roman"/>
                        <a:cs typeface="Times New Roman"/>
                      </a:endParaRPr>
                    </a:p>
                    <a:p>
                      <a:pPr marL="0" marR="0">
                        <a:spcBef>
                          <a:spcPts val="0"/>
                        </a:spcBef>
                        <a:spcAft>
                          <a:spcPts val="0"/>
                        </a:spcAft>
                      </a:pPr>
                      <a:r>
                        <a:rPr lang="en-US" sz="1200" b="1">
                          <a:latin typeface="Times New Roman"/>
                          <a:ea typeface="Times New Roman"/>
                          <a:cs typeface="Times New Roman"/>
                        </a:rPr>
                        <a:t>9:00-10:30p</a:t>
                      </a:r>
                      <a:endParaRPr lang="en-US" sz="1200">
                        <a:latin typeface="Times New Roman"/>
                        <a:ea typeface="Times New Roman"/>
                        <a:cs typeface="Times New Roman"/>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Tutorial#3</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NA</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NA</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latin typeface="Times New Roman"/>
                          <a:ea typeface="Times New Roman"/>
                          <a:cs typeface="Times New Roman"/>
                        </a:rPr>
                        <a:t>NA</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Rectangle 2"/>
          <p:cNvSpPr>
            <a:spLocks noGrp="1" noChangeArrowheads="1"/>
          </p:cNvSpPr>
          <p:nvPr>
            <p:ph type="title"/>
          </p:nvPr>
        </p:nvSpPr>
        <p:spPr>
          <a:xfrm>
            <a:off x="685800" y="762000"/>
            <a:ext cx="7772400" cy="609600"/>
          </a:xfrm>
        </p:spPr>
        <p:txBody>
          <a:bodyPr/>
          <a:lstStyle/>
          <a:p>
            <a:r>
              <a:rPr lang="en-US" dirty="0" smtClean="0">
                <a:latin typeface="Arial" charset="0"/>
              </a:rPr>
              <a:t>Attendance</a:t>
            </a:r>
          </a:p>
        </p:txBody>
      </p:sp>
      <p:sp>
        <p:nvSpPr>
          <p:cNvPr id="20486" name="Rectangle 3"/>
          <p:cNvSpPr>
            <a:spLocks noGrp="1" noChangeArrowheads="1"/>
          </p:cNvSpPr>
          <p:nvPr>
            <p:ph type="body" idx="1"/>
          </p:nvPr>
        </p:nvSpPr>
        <p:spPr>
          <a:xfrm>
            <a:off x="381000" y="1600200"/>
            <a:ext cx="8534400" cy="4191000"/>
          </a:xfrm>
          <a:noFill/>
        </p:spPr>
        <p:txBody>
          <a:bodyPr wrap="square"/>
          <a:lstStyle/>
          <a:p>
            <a:pPr>
              <a:lnSpc>
                <a:spcPct val="80000"/>
              </a:lnSpc>
              <a:defRPr/>
            </a:pPr>
            <a:r>
              <a:rPr lang="en-US" sz="2400" dirty="0" smtClean="0"/>
              <a:t>Electronic Attendance ONLY</a:t>
            </a:r>
          </a:p>
          <a:p>
            <a:pPr>
              <a:lnSpc>
                <a:spcPct val="80000"/>
              </a:lnSpc>
              <a:defRPr/>
            </a:pPr>
            <a:r>
              <a:rPr lang="en-US" sz="2400" dirty="0" smtClean="0"/>
              <a:t>Electronic Attendance</a:t>
            </a:r>
          </a:p>
          <a:p>
            <a:pPr lvl="1">
              <a:lnSpc>
                <a:spcPct val="80000"/>
              </a:lnSpc>
              <a:defRPr/>
            </a:pPr>
            <a:r>
              <a:rPr lang="en-US" altLang="ja-JP" sz="2000" dirty="0" smtClean="0">
                <a:ea typeface="ＭＳ Ｐゴシック" charset="-128"/>
              </a:rPr>
              <a:t>IMAT System </a:t>
            </a:r>
          </a:p>
          <a:p>
            <a:pPr lvl="2">
              <a:lnSpc>
                <a:spcPct val="80000"/>
              </a:lnSpc>
              <a:defRPr/>
            </a:pPr>
            <a:r>
              <a:rPr lang="en-US" altLang="ja-JP" sz="1600" dirty="0" smtClean="0">
                <a:ea typeface="ＭＳ Ｐゴシック" charset="-128"/>
              </a:rPr>
              <a:t>Changed from earlier version: one view  </a:t>
            </a:r>
          </a:p>
          <a:p>
            <a:pPr lvl="2">
              <a:lnSpc>
                <a:spcPct val="80000"/>
              </a:lnSpc>
              <a:defRPr/>
            </a:pPr>
            <a:r>
              <a:rPr lang="en-US" altLang="ja-JP" sz="1600" dirty="0" smtClean="0">
                <a:ea typeface="ＭＳ Ｐゴシック" charset="-128"/>
              </a:rPr>
              <a:t>https://imat.ieee.org/attendance</a:t>
            </a:r>
          </a:p>
          <a:p>
            <a:pPr lvl="1">
              <a:lnSpc>
                <a:spcPct val="80000"/>
              </a:lnSpc>
              <a:defRPr/>
            </a:pPr>
            <a:r>
              <a:rPr lang="en-US" sz="2000" dirty="0" smtClean="0">
                <a:latin typeface="Arial" charset="0"/>
              </a:rPr>
              <a:t>Mark attendance during every session </a:t>
            </a:r>
          </a:p>
          <a:p>
            <a:pPr>
              <a:lnSpc>
                <a:spcPct val="80000"/>
              </a:lnSpc>
              <a:defRPr/>
            </a:pPr>
            <a:r>
              <a:rPr lang="en-US" sz="2000" dirty="0" smtClean="0">
                <a:latin typeface="Arial" charset="0"/>
              </a:rPr>
              <a:t>Total number of 802.21 WG sessions: </a:t>
            </a:r>
            <a:r>
              <a:rPr lang="en-US" sz="2000" dirty="0" smtClean="0">
                <a:latin typeface="Arial" charset="0"/>
              </a:rPr>
              <a:t>17</a:t>
            </a:r>
            <a:endParaRPr lang="en-US" sz="2000" dirty="0" smtClean="0">
              <a:latin typeface="Arial" charset="0"/>
            </a:endParaRPr>
          </a:p>
          <a:p>
            <a:pPr>
              <a:lnSpc>
                <a:spcPct val="80000"/>
              </a:lnSpc>
              <a:defRPr/>
            </a:pPr>
            <a:r>
              <a:rPr lang="en-US" sz="2000" dirty="0" smtClean="0">
                <a:latin typeface="Arial" charset="0"/>
              </a:rPr>
              <a:t>13 </a:t>
            </a:r>
            <a:r>
              <a:rPr lang="en-US" sz="2000" dirty="0" smtClean="0">
                <a:latin typeface="Arial" charset="0"/>
              </a:rPr>
              <a:t>sessions for 75% attendance to be counted towards WG voting membership</a:t>
            </a:r>
          </a:p>
          <a:p>
            <a:pPr>
              <a:lnSpc>
                <a:spcPct val="80000"/>
              </a:lnSpc>
              <a:defRPr/>
            </a:pPr>
            <a:r>
              <a:rPr lang="en-US" sz="2000" dirty="0" smtClean="0">
                <a:latin typeface="Arial" charset="0"/>
              </a:rPr>
              <a:t>All attendance records are reported on the meeting minutes </a:t>
            </a:r>
          </a:p>
          <a:p>
            <a:pPr lvl="1">
              <a:lnSpc>
                <a:spcPct val="80000"/>
              </a:lnSpc>
              <a:defRPr/>
            </a:pPr>
            <a:r>
              <a:rPr lang="en-US" sz="1800" dirty="0" smtClean="0">
                <a:latin typeface="Arial" charset="0"/>
              </a:rPr>
              <a:t>Please check the attendance records for any errors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Date Placeholder 6"/>
          <p:cNvSpPr>
            <a:spLocks noGrp="1"/>
          </p:cNvSpPr>
          <p:nvPr>
            <p:ph type="dt" sz="half" idx="10"/>
          </p:nvPr>
        </p:nvSpPr>
        <p:spPr>
          <a:xfrm>
            <a:off x="381000" y="6477000"/>
            <a:ext cx="1219200" cy="215900"/>
          </a:xfrm>
        </p:spPr>
        <p:txBody>
          <a:bodyPr/>
          <a:lstStyle/>
          <a:p>
            <a:pPr>
              <a:defRPr/>
            </a:pPr>
            <a:r>
              <a:rPr lang="en-US" dirty="0" smtClean="0"/>
              <a:t>November 2012</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Date Placeholder 3"/>
          <p:cNvSpPr>
            <a:spLocks noGrp="1"/>
          </p:cNvSpPr>
          <p:nvPr>
            <p:ph type="dt" sz="quarter" idx="10"/>
          </p:nvPr>
        </p:nvSpPr>
        <p:spPr>
          <a:xfrm>
            <a:off x="685800" y="6477456"/>
            <a:ext cx="1524000" cy="215444"/>
          </a:xfrm>
          <a:noFill/>
        </p:spPr>
        <p:txBody>
          <a:bodyPr/>
          <a:lstStyle/>
          <a:p>
            <a:r>
              <a:rPr lang="en-US" dirty="0" smtClean="0"/>
              <a:t>November  2012</a:t>
            </a:r>
          </a:p>
        </p:txBody>
      </p:sp>
      <p:sp>
        <p:nvSpPr>
          <p:cNvPr id="21509" name="Rectangle 2"/>
          <p:cNvSpPr>
            <a:spLocks noGrp="1" noChangeArrowheads="1"/>
          </p:cNvSpPr>
          <p:nvPr>
            <p:ph type="title"/>
          </p:nvPr>
        </p:nvSpPr>
        <p:spPr>
          <a:xfrm>
            <a:off x="685800" y="685800"/>
            <a:ext cx="7772400" cy="609600"/>
          </a:xfrm>
        </p:spPr>
        <p:txBody>
          <a:bodyPr/>
          <a:lstStyle/>
          <a:p>
            <a:r>
              <a:rPr lang="en-US" dirty="0" smtClean="0">
                <a:latin typeface="Arial" charset="0"/>
              </a:rPr>
              <a:t>Voting Membership</a:t>
            </a:r>
          </a:p>
        </p:txBody>
      </p:sp>
      <p:sp>
        <p:nvSpPr>
          <p:cNvPr id="21510" name="Rectangle 3"/>
          <p:cNvSpPr>
            <a:spLocks noGrp="1" noChangeArrowheads="1"/>
          </p:cNvSpPr>
          <p:nvPr>
            <p:ph type="body" idx="1"/>
          </p:nvPr>
        </p:nvSpPr>
        <p:spPr>
          <a:xfrm>
            <a:off x="685800" y="1524000"/>
            <a:ext cx="7848600" cy="4495800"/>
          </a:xfrm>
        </p:spPr>
        <p:txBody>
          <a:bodyPr/>
          <a:lstStyle/>
          <a:p>
            <a:pPr>
              <a:lnSpc>
                <a:spcPct val="90000"/>
              </a:lnSpc>
            </a:pPr>
            <a:r>
              <a:rPr lang="en-US" sz="2800" dirty="0" smtClean="0">
                <a:latin typeface="Arial" charset="0"/>
              </a:rPr>
              <a:t>802.21 Voting Membership described in</a:t>
            </a:r>
          </a:p>
          <a:p>
            <a:pPr lvl="1">
              <a:lnSpc>
                <a:spcPct val="90000"/>
              </a:lnSpc>
            </a:pPr>
            <a:r>
              <a:rPr lang="en-US" sz="2400" dirty="0" smtClean="0">
                <a:latin typeface="Arial" charset="0"/>
              </a:rPr>
              <a:t>DCN#: 21-06-0075-02-0000</a:t>
            </a:r>
          </a:p>
          <a:p>
            <a:pPr>
              <a:lnSpc>
                <a:spcPct val="90000"/>
              </a:lnSpc>
            </a:pPr>
            <a:r>
              <a:rPr lang="en-US" sz="2800" dirty="0" smtClean="0">
                <a:latin typeface="Arial" charset="0"/>
              </a:rPr>
              <a:t>Maintenance of Voting Membership</a:t>
            </a:r>
          </a:p>
          <a:p>
            <a:pPr lvl="1">
              <a:lnSpc>
                <a:spcPct val="90000"/>
              </a:lnSpc>
            </a:pPr>
            <a:r>
              <a:rPr lang="en-US" sz="2400" dirty="0" smtClean="0">
                <a:latin typeface="Arial" charset="0"/>
              </a:rPr>
              <a:t>Two Plenary sessions out of four consecutive Plenary sessions on a moving window basis</a:t>
            </a:r>
          </a:p>
          <a:p>
            <a:pPr lvl="1">
              <a:lnSpc>
                <a:spcPct val="90000"/>
              </a:lnSpc>
            </a:pPr>
            <a:r>
              <a:rPr lang="en-US" sz="2400" dirty="0" smtClean="0">
                <a:latin typeface="Arial" charset="0"/>
              </a:rPr>
              <a:t>One out of the two Plenary session requirement, could be substituted by an Interim session</a:t>
            </a:r>
          </a:p>
          <a:p>
            <a:pPr>
              <a:lnSpc>
                <a:spcPct val="90000"/>
              </a:lnSpc>
            </a:pPr>
            <a:r>
              <a:rPr lang="en-US" sz="2800" dirty="0" smtClean="0">
                <a:latin typeface="Arial" charset="0"/>
              </a:rPr>
              <a:t>WG Letter Ballots</a:t>
            </a:r>
          </a:p>
          <a:p>
            <a:pPr lvl="1">
              <a:lnSpc>
                <a:spcPct val="90000"/>
              </a:lnSpc>
            </a:pPr>
            <a:r>
              <a:rPr lang="en-US" sz="2400" dirty="0" smtClean="0">
                <a:latin typeface="Arial" charset="0"/>
              </a:rPr>
              <a:t>WG members are expected to vote on WG LBs</a:t>
            </a:r>
          </a:p>
          <a:p>
            <a:pPr lvl="1">
              <a:lnSpc>
                <a:spcPct val="90000"/>
              </a:lnSpc>
            </a:pPr>
            <a:r>
              <a:rPr lang="en-US" sz="2400" dirty="0" smtClean="0">
                <a:latin typeface="Arial" charset="0"/>
              </a:rPr>
              <a:t>Failure to vote on 2 out of last 3 WG LBs could result in loss of voting rights</a:t>
            </a:r>
            <a:endParaRPr lang="en-US" sz="2400" b="1"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ate Placeholder 3"/>
          <p:cNvSpPr>
            <a:spLocks noGrp="1"/>
          </p:cNvSpPr>
          <p:nvPr>
            <p:ph type="dt" sz="quarter" idx="10"/>
          </p:nvPr>
        </p:nvSpPr>
        <p:spPr>
          <a:xfrm>
            <a:off x="685800" y="6477456"/>
            <a:ext cx="1295400" cy="215444"/>
          </a:xfrm>
          <a:noFill/>
        </p:spPr>
        <p:txBody>
          <a:bodyPr/>
          <a:lstStyle/>
          <a:p>
            <a:r>
              <a:rPr lang="en-US" dirty="0" smtClean="0"/>
              <a:t>November  2012</a:t>
            </a:r>
          </a:p>
        </p:txBody>
      </p:sp>
      <p:sp>
        <p:nvSpPr>
          <p:cNvPr id="22533" name="Rectangle 2"/>
          <p:cNvSpPr>
            <a:spLocks noGrp="1" noChangeArrowheads="1"/>
          </p:cNvSpPr>
          <p:nvPr>
            <p:ph type="title"/>
          </p:nvPr>
        </p:nvSpPr>
        <p:spPr>
          <a:xfrm>
            <a:off x="685800" y="609600"/>
            <a:ext cx="7772400" cy="533400"/>
          </a:xfrm>
        </p:spPr>
        <p:txBody>
          <a:bodyPr/>
          <a:lstStyle/>
          <a:p>
            <a:r>
              <a:rPr lang="en-US" sz="3600" dirty="0" smtClean="0">
                <a:latin typeface="Arial" charset="0"/>
              </a:rPr>
              <a:t>Miscellaneous Meeting Logistics</a:t>
            </a:r>
          </a:p>
        </p:txBody>
      </p:sp>
      <p:sp>
        <p:nvSpPr>
          <p:cNvPr id="22534" name="Rectangle 3"/>
          <p:cNvSpPr>
            <a:spLocks noGrp="1" noChangeArrowheads="1"/>
          </p:cNvSpPr>
          <p:nvPr>
            <p:ph type="body" idx="1"/>
          </p:nvPr>
        </p:nvSpPr>
        <p:spPr>
          <a:xfrm>
            <a:off x="609600" y="1219200"/>
            <a:ext cx="7924800" cy="5181600"/>
          </a:xfrm>
        </p:spPr>
        <p:txBody>
          <a:bodyPr/>
          <a:lstStyle/>
          <a:p>
            <a:pPr>
              <a:lnSpc>
                <a:spcPct val="90000"/>
              </a:lnSpc>
            </a:pPr>
            <a:r>
              <a:rPr lang="en-US" sz="2400" dirty="0" smtClean="0">
                <a:latin typeface="Arial" charset="0"/>
              </a:rPr>
              <a:t>Network Information: </a:t>
            </a:r>
            <a:r>
              <a:rPr lang="en-US" sz="2400" dirty="0" smtClean="0">
                <a:latin typeface="Arial" charset="0"/>
                <a:hlinkClick r:id="rId3"/>
              </a:rPr>
              <a:t>http://802world.org/wireless</a:t>
            </a:r>
            <a:endParaRPr lang="en-US" sz="2400" dirty="0" smtClean="0">
              <a:latin typeface="Arial" charset="0"/>
            </a:endParaRPr>
          </a:p>
          <a:p>
            <a:pPr>
              <a:lnSpc>
                <a:spcPct val="90000"/>
              </a:lnSpc>
            </a:pPr>
            <a:r>
              <a:rPr lang="en-US" sz="2400" dirty="0" smtClean="0">
                <a:latin typeface="Arial" charset="0"/>
              </a:rPr>
              <a:t>Mobile Device website: </a:t>
            </a:r>
            <a:r>
              <a:rPr lang="en-US" sz="2400" dirty="0" smtClean="0">
                <a:hlinkClick r:id="rId4"/>
              </a:rPr>
              <a:t>http://802world.org/attendee</a:t>
            </a:r>
            <a:endParaRPr lang="en-US" sz="2400" dirty="0" smtClean="0"/>
          </a:p>
          <a:p>
            <a:pPr>
              <a:lnSpc>
                <a:spcPct val="90000"/>
              </a:lnSpc>
            </a:pPr>
            <a:r>
              <a:rPr lang="en-US" sz="2400" dirty="0" smtClean="0">
                <a:latin typeface="Arial" pitchFamily="34" charset="0"/>
                <a:cs typeface="Arial" pitchFamily="34" charset="0"/>
              </a:rPr>
              <a:t>Room Internet should be complimentary </a:t>
            </a:r>
            <a:endParaRPr lang="en-US" sz="2400" dirty="0" smtClean="0"/>
          </a:p>
          <a:p>
            <a:r>
              <a:rPr lang="en-US" sz="2400" dirty="0" smtClean="0">
                <a:latin typeface="Arial" pitchFamily="34" charset="0"/>
                <a:cs typeface="Arial" pitchFamily="34" charset="0"/>
              </a:rPr>
              <a:t>Network Help Desk: Date Palm </a:t>
            </a:r>
            <a:endParaRPr lang="en-US" sz="6600" dirty="0" smtClean="0"/>
          </a:p>
          <a:p>
            <a:r>
              <a:rPr lang="en-US" sz="2400" dirty="0" smtClean="0">
                <a:latin typeface="Arial" charset="0"/>
              </a:rPr>
              <a:t>Breakfast/Coffee/Snacks:</a:t>
            </a:r>
            <a:r>
              <a:rPr lang="en-US" sz="2400" b="1" dirty="0" smtClean="0"/>
              <a:t>  Texas (4</a:t>
            </a:r>
            <a:r>
              <a:rPr lang="en-US" sz="2400" b="1" baseline="30000" dirty="0" smtClean="0"/>
              <a:t>th</a:t>
            </a:r>
            <a:r>
              <a:rPr lang="en-US" sz="2400" b="1" dirty="0" smtClean="0"/>
              <a:t> level) and Lone Star (2</a:t>
            </a:r>
            <a:r>
              <a:rPr lang="en-US" sz="2400" b="1" baseline="30000" dirty="0" smtClean="0"/>
              <a:t>nd</a:t>
            </a:r>
            <a:r>
              <a:rPr lang="en-US" sz="2400" b="1" dirty="0" smtClean="0"/>
              <a:t> level)</a:t>
            </a:r>
            <a:endParaRPr lang="en-US" sz="2400" dirty="0" smtClean="0">
              <a:latin typeface="Arial" charset="0"/>
            </a:endParaRPr>
          </a:p>
          <a:p>
            <a:pPr>
              <a:lnSpc>
                <a:spcPct val="90000"/>
              </a:lnSpc>
            </a:pPr>
            <a:r>
              <a:rPr lang="en-US" sz="2400" dirty="0" smtClean="0">
                <a:latin typeface="Arial" charset="0"/>
              </a:rPr>
              <a:t>802.21 WG would break as follows:</a:t>
            </a:r>
          </a:p>
          <a:p>
            <a:pPr lvl="2">
              <a:lnSpc>
                <a:spcPct val="90000"/>
              </a:lnSpc>
            </a:pPr>
            <a:r>
              <a:rPr lang="en-US" sz="2000" dirty="0" smtClean="0">
                <a:latin typeface="Arial" charset="0"/>
              </a:rPr>
              <a:t>AM Coffee break: 10:00-10:30 am</a:t>
            </a:r>
          </a:p>
          <a:p>
            <a:pPr lvl="2">
              <a:lnSpc>
                <a:spcPct val="90000"/>
              </a:lnSpc>
            </a:pPr>
            <a:r>
              <a:rPr lang="en-US" sz="2000" dirty="0" smtClean="0">
                <a:latin typeface="Arial" charset="0"/>
              </a:rPr>
              <a:t>PM Coffee break: 3:30 - 4:00 pm</a:t>
            </a:r>
          </a:p>
          <a:p>
            <a:pPr>
              <a:lnSpc>
                <a:spcPct val="90000"/>
              </a:lnSpc>
            </a:pPr>
            <a:r>
              <a:rPr lang="en-US" sz="2400" dirty="0" smtClean="0">
                <a:latin typeface="Arial" charset="0"/>
              </a:rPr>
              <a:t>Wednesday Night Social </a:t>
            </a:r>
          </a:p>
          <a:p>
            <a:pPr lvl="1">
              <a:lnSpc>
                <a:spcPct val="90000"/>
              </a:lnSpc>
            </a:pPr>
            <a:r>
              <a:rPr lang="en-US" sz="2400" dirty="0" smtClean="0">
                <a:latin typeface="Arial" charset="0"/>
              </a:rPr>
              <a:t>6:30 pm onwards; Venue: Lone Star Ballroom Foyer </a:t>
            </a:r>
          </a:p>
          <a:p>
            <a:pPr lvl="1">
              <a:lnSpc>
                <a:spcPct val="90000"/>
              </a:lnSpc>
            </a:pPr>
            <a:endParaRPr lang="en-US" sz="2400"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Date Placeholder 3"/>
          <p:cNvSpPr>
            <a:spLocks noGrp="1"/>
          </p:cNvSpPr>
          <p:nvPr>
            <p:ph type="dt" sz="quarter" idx="10"/>
          </p:nvPr>
        </p:nvSpPr>
        <p:spPr>
          <a:xfrm>
            <a:off x="685800" y="6477456"/>
            <a:ext cx="1524000" cy="215444"/>
          </a:xfrm>
          <a:noFill/>
        </p:spPr>
        <p:txBody>
          <a:bodyPr/>
          <a:lstStyle/>
          <a:p>
            <a:r>
              <a:rPr lang="en-US" dirty="0" smtClean="0"/>
              <a:t>November 2012</a:t>
            </a:r>
          </a:p>
        </p:txBody>
      </p:sp>
      <p:sp>
        <p:nvSpPr>
          <p:cNvPr id="23557" name="Rectangle 2"/>
          <p:cNvSpPr>
            <a:spLocks noGrp="1" noChangeArrowheads="1"/>
          </p:cNvSpPr>
          <p:nvPr>
            <p:ph type="title"/>
          </p:nvPr>
        </p:nvSpPr>
        <p:spPr>
          <a:xfrm>
            <a:off x="685800" y="685800"/>
            <a:ext cx="7772400" cy="685800"/>
          </a:xfrm>
          <a:noFill/>
        </p:spPr>
        <p:txBody>
          <a:bodyPr/>
          <a:lstStyle/>
          <a:p>
            <a:r>
              <a:rPr lang="en-US" sz="3600" dirty="0" smtClean="0">
                <a:solidFill>
                  <a:schemeClr val="accent2"/>
                </a:solidFill>
                <a:latin typeface="Arial" charset="0"/>
              </a:rPr>
              <a:t>Registration and Media Recording</a:t>
            </a:r>
          </a:p>
        </p:txBody>
      </p:sp>
      <p:sp>
        <p:nvSpPr>
          <p:cNvPr id="23558" name="Rectangle 3"/>
          <p:cNvSpPr>
            <a:spLocks noGrp="1" noChangeArrowheads="1"/>
          </p:cNvSpPr>
          <p:nvPr>
            <p:ph type="body" idx="1"/>
          </p:nvPr>
        </p:nvSpPr>
        <p:spPr>
          <a:xfrm>
            <a:off x="685800" y="1676400"/>
            <a:ext cx="7772400" cy="4572000"/>
          </a:xfrm>
          <a:noFill/>
        </p:spPr>
        <p:txBody>
          <a:bodyPr/>
          <a:lstStyle/>
          <a:p>
            <a:pPr>
              <a:lnSpc>
                <a:spcPct val="80000"/>
              </a:lnSpc>
            </a:pPr>
            <a:r>
              <a:rPr lang="en-US" sz="2400" smtClean="0">
                <a:latin typeface="Arial" charset="0"/>
              </a:rPr>
              <a:t>Each Attendee must provide contact information and pay conference fee</a:t>
            </a:r>
          </a:p>
          <a:p>
            <a:pPr>
              <a:lnSpc>
                <a:spcPct val="80000"/>
              </a:lnSpc>
            </a:pPr>
            <a:r>
              <a:rPr lang="en-US" sz="2400" smtClean="0">
                <a:solidFill>
                  <a:schemeClr val="accent2"/>
                </a:solidFill>
                <a:latin typeface="Arial" charset="0"/>
              </a:rPr>
              <a:t>Conference fee</a:t>
            </a:r>
            <a:r>
              <a:rPr lang="en-US" sz="2400" smtClean="0">
                <a:latin typeface="Arial" charset="0"/>
              </a:rPr>
              <a:t> has to be </a:t>
            </a:r>
            <a:r>
              <a:rPr lang="en-US" sz="2400" smtClean="0">
                <a:solidFill>
                  <a:schemeClr val="accent2"/>
                </a:solidFill>
                <a:latin typeface="Arial" charset="0"/>
              </a:rPr>
              <a:t>paid through</a:t>
            </a:r>
            <a:r>
              <a:rPr lang="en-US" sz="2400" smtClean="0">
                <a:latin typeface="Arial" charset="0"/>
              </a:rPr>
              <a:t> the </a:t>
            </a:r>
            <a:r>
              <a:rPr lang="en-US" sz="2400" smtClean="0">
                <a:solidFill>
                  <a:schemeClr val="accent2"/>
                </a:solidFill>
                <a:latin typeface="Arial" charset="0"/>
              </a:rPr>
              <a:t>registration desk at the </a:t>
            </a:r>
            <a:r>
              <a:rPr lang="en-US" sz="2400" smtClean="0">
                <a:latin typeface="Arial" charset="0"/>
              </a:rPr>
              <a:t>hotel or </a:t>
            </a:r>
            <a:r>
              <a:rPr lang="en-US" sz="2400" smtClean="0">
                <a:solidFill>
                  <a:schemeClr val="accent2"/>
                </a:solidFill>
                <a:latin typeface="Arial" charset="0"/>
              </a:rPr>
              <a:t>through sponsor</a:t>
            </a:r>
          </a:p>
          <a:p>
            <a:pPr>
              <a:lnSpc>
                <a:spcPct val="80000"/>
              </a:lnSpc>
            </a:pPr>
            <a:r>
              <a:rPr lang="en-US" sz="2400" smtClean="0">
                <a:solidFill>
                  <a:schemeClr val="accent2"/>
                </a:solidFill>
                <a:latin typeface="Arial" charset="0"/>
              </a:rPr>
              <a:t>Failure to pay conference fee</a:t>
            </a:r>
            <a:r>
              <a:rPr lang="en-US" sz="2400" smtClean="0">
                <a:latin typeface="Arial" charset="0"/>
              </a:rPr>
              <a:t> results in </a:t>
            </a:r>
            <a:r>
              <a:rPr lang="en-US" sz="2400" smtClean="0">
                <a:solidFill>
                  <a:schemeClr val="accent2"/>
                </a:solidFill>
                <a:latin typeface="Arial" charset="0"/>
              </a:rPr>
              <a:t>loss </a:t>
            </a:r>
            <a:r>
              <a:rPr lang="en-US" sz="2400" smtClean="0">
                <a:latin typeface="Arial" charset="0"/>
              </a:rPr>
              <a:t>of credit for </a:t>
            </a:r>
            <a:r>
              <a:rPr lang="en-US" sz="2400" smtClean="0">
                <a:solidFill>
                  <a:schemeClr val="accent2"/>
                </a:solidFill>
                <a:latin typeface="Arial" charset="0"/>
              </a:rPr>
              <a:t>voting rights</a:t>
            </a:r>
          </a:p>
          <a:p>
            <a:pPr>
              <a:lnSpc>
                <a:spcPct val="80000"/>
              </a:lnSpc>
            </a:pPr>
            <a:r>
              <a:rPr lang="en-US" sz="2400" smtClean="0">
                <a:latin typeface="Arial" charset="0"/>
              </a:rPr>
              <a:t>Photography not permitted unless approved by WG Chair</a:t>
            </a:r>
          </a:p>
          <a:p>
            <a:pPr>
              <a:lnSpc>
                <a:spcPct val="80000"/>
              </a:lnSpc>
            </a:pPr>
            <a:r>
              <a:rPr lang="en-US" sz="2400" smtClean="0">
                <a:latin typeface="Arial" charset="0"/>
              </a:rPr>
              <a:t>Audio taping of IEEE 802.21 meetings is NOT allowed</a:t>
            </a:r>
          </a:p>
          <a:p>
            <a:pPr>
              <a:lnSpc>
                <a:spcPct val="80000"/>
              </a:lnSpc>
            </a:pPr>
            <a:r>
              <a:rPr lang="en-US" sz="2400" smtClean="0">
                <a:latin typeface="Arial" charset="0"/>
              </a:rPr>
              <a:t>Media – Press and Analyst briefings</a:t>
            </a:r>
          </a:p>
          <a:p>
            <a:pPr lvl="1">
              <a:lnSpc>
                <a:spcPct val="80000"/>
              </a:lnSpc>
            </a:pPr>
            <a:r>
              <a:rPr lang="en-US" sz="2000" smtClean="0">
                <a:latin typeface="Arial" charset="0"/>
              </a:rPr>
              <a:t>Only the 802.21 WG Chair and WG Vice-Chair are allowed to give verbal statements/interviews to the media on behalf of the IEEE 802.21 working group</a:t>
            </a:r>
            <a:endParaRPr lang="en-US" sz="2000" smtClean="0">
              <a:solidFill>
                <a:schemeClr val="accent2"/>
              </a:solidFill>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Date Placeholder 3"/>
          <p:cNvSpPr>
            <a:spLocks noGrp="1"/>
          </p:cNvSpPr>
          <p:nvPr>
            <p:ph type="dt" sz="quarter" idx="10"/>
          </p:nvPr>
        </p:nvSpPr>
        <p:spPr>
          <a:xfrm>
            <a:off x="685800" y="6477456"/>
            <a:ext cx="1219200" cy="215444"/>
          </a:xfrm>
          <a:noFill/>
        </p:spPr>
        <p:txBody>
          <a:bodyPr/>
          <a:lstStyle/>
          <a:p>
            <a:r>
              <a:rPr lang="en-US" dirty="0" smtClean="0"/>
              <a:t>November 2012</a:t>
            </a:r>
          </a:p>
        </p:txBody>
      </p:sp>
      <p:sp>
        <p:nvSpPr>
          <p:cNvPr id="24581" name="Rectangle 2"/>
          <p:cNvSpPr>
            <a:spLocks noGrp="1" noChangeArrowheads="1"/>
          </p:cNvSpPr>
          <p:nvPr>
            <p:ph type="title"/>
          </p:nvPr>
        </p:nvSpPr>
        <p:spPr>
          <a:xfrm>
            <a:off x="685800" y="685800"/>
            <a:ext cx="7772400" cy="838200"/>
          </a:xfrm>
          <a:noFill/>
        </p:spPr>
        <p:txBody>
          <a:bodyPr/>
          <a:lstStyle/>
          <a:p>
            <a:r>
              <a:rPr lang="en-US" dirty="0" smtClean="0"/>
              <a:t>	</a:t>
            </a:r>
            <a:r>
              <a:rPr lang="en-US" dirty="0" smtClean="0">
                <a:latin typeface="Arial" charset="0"/>
              </a:rPr>
              <a:t>Membership &amp; Anti-Trust</a:t>
            </a:r>
          </a:p>
        </p:txBody>
      </p:sp>
      <p:sp>
        <p:nvSpPr>
          <p:cNvPr id="24582" name="Rectangle 3"/>
          <p:cNvSpPr>
            <a:spLocks noGrp="1" noChangeArrowheads="1"/>
          </p:cNvSpPr>
          <p:nvPr>
            <p:ph type="body" idx="1"/>
          </p:nvPr>
        </p:nvSpPr>
        <p:spPr>
          <a:xfrm>
            <a:off x="685800" y="1828800"/>
            <a:ext cx="7772400" cy="3817938"/>
          </a:xfrm>
          <a:noFill/>
        </p:spPr>
        <p:txBody>
          <a:bodyPr/>
          <a:lstStyle/>
          <a:p>
            <a:r>
              <a:rPr lang="en-US" sz="2800" smtClean="0">
                <a:latin typeface="Arial" charset="0"/>
              </a:rPr>
              <a:t>Individual membership</a:t>
            </a:r>
          </a:p>
          <a:p>
            <a:pPr lvl="1"/>
            <a:r>
              <a:rPr lang="en-US" sz="2400" smtClean="0">
                <a:latin typeface="Arial" charset="0"/>
              </a:rPr>
              <a:t>In all IEEE standards meetings, </a:t>
            </a:r>
            <a:r>
              <a:rPr lang="en-US" sz="2400" b="1" i="1" u="sng" smtClean="0">
                <a:solidFill>
                  <a:schemeClr val="accent2"/>
                </a:solidFill>
                <a:latin typeface="Arial" charset="0"/>
              </a:rPr>
              <a:t>membership is by individual</a:t>
            </a:r>
            <a:r>
              <a:rPr lang="en-US" sz="2400" smtClean="0">
                <a:latin typeface="Arial" charset="0"/>
              </a:rPr>
              <a:t>, hence you do </a:t>
            </a:r>
            <a:r>
              <a:rPr lang="en-US" sz="2400" b="1" smtClean="0">
                <a:solidFill>
                  <a:schemeClr val="accent2"/>
                </a:solidFill>
                <a:latin typeface="Arial" charset="0"/>
              </a:rPr>
              <a:t>not</a:t>
            </a:r>
            <a:r>
              <a:rPr lang="en-US" sz="2400" smtClean="0">
                <a:latin typeface="Arial" charset="0"/>
              </a:rPr>
              <a:t> represent a </a:t>
            </a:r>
            <a:r>
              <a:rPr lang="en-US" sz="2400" b="1" smtClean="0">
                <a:solidFill>
                  <a:schemeClr val="accent2"/>
                </a:solidFill>
                <a:latin typeface="Arial" charset="0"/>
              </a:rPr>
              <a:t>company or organization</a:t>
            </a:r>
            <a:r>
              <a:rPr lang="en-US" sz="2400" smtClean="0">
                <a:latin typeface="Arial" charset="0"/>
              </a:rPr>
              <a:t>.</a:t>
            </a:r>
          </a:p>
          <a:p>
            <a:pPr lvl="1"/>
            <a:endParaRPr lang="en-US" sz="2400" smtClean="0">
              <a:latin typeface="Arial" charset="0"/>
            </a:endParaRPr>
          </a:p>
          <a:p>
            <a:r>
              <a:rPr lang="en-US" sz="2800" smtClean="0">
                <a:latin typeface="Arial" charset="0"/>
              </a:rPr>
              <a:t>Anti-Trust laws</a:t>
            </a:r>
          </a:p>
          <a:p>
            <a:pPr lvl="1"/>
            <a:r>
              <a:rPr lang="en-US" sz="2400" smtClean="0">
                <a:latin typeface="Arial" charset="0"/>
              </a:rPr>
              <a:t>The Anti-Trust laws forbid the </a:t>
            </a:r>
            <a:r>
              <a:rPr lang="en-US" sz="2400" b="1" i="1" u="sng" smtClean="0">
                <a:solidFill>
                  <a:schemeClr val="accent2"/>
                </a:solidFill>
                <a:latin typeface="Arial" charset="0"/>
              </a:rPr>
              <a:t>discussion of prices</a:t>
            </a:r>
            <a:r>
              <a:rPr lang="en-US" sz="2400" smtClean="0">
                <a:latin typeface="Arial" charset="0"/>
              </a:rPr>
              <a:t> within our meetings.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PowerPointTemplate-Landscape">
  <a:themeElements>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PowerPointTemplate-Landscap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PowerPointTemplate-Landscap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PowerPointTemplate-Landscap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PowerPointTemplate-Landscap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PowerPointTemplate-Landscap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PowerPointTemplate-Landscap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PowerPointTemplate-Landscap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Settings\PaulLambert.WOODSIDENET\My Documents\references\IEEE\templates\802.11PowerPointTemplate-Landscape.pot</Template>
  <TotalTime>38694</TotalTime>
  <Words>2153</Words>
  <Application>Microsoft Office PowerPoint</Application>
  <PresentationFormat>On-screen Show (4:3)</PresentationFormat>
  <Paragraphs>411</Paragraphs>
  <Slides>22</Slides>
  <Notes>22</Notes>
  <HiddenSlides>0</HiddenSlides>
  <MMClips>0</MMClips>
  <ScaleCrop>false</ScaleCrop>
  <HeadingPairs>
    <vt:vector size="4" baseType="variant">
      <vt:variant>
        <vt:lpstr>Theme</vt:lpstr>
      </vt:variant>
      <vt:variant>
        <vt:i4>5</vt:i4>
      </vt:variant>
      <vt:variant>
        <vt:lpstr>Slide Titles</vt:lpstr>
      </vt:variant>
      <vt:variant>
        <vt:i4>22</vt:i4>
      </vt:variant>
    </vt:vector>
  </HeadingPairs>
  <TitlesOfParts>
    <vt:vector size="27" baseType="lpstr">
      <vt:lpstr>802.11PowerPointTemplate-Landscape</vt:lpstr>
      <vt:lpstr>1_Custom Design</vt:lpstr>
      <vt:lpstr>2_Custom Design</vt:lpstr>
      <vt:lpstr>3_Custom Design</vt:lpstr>
      <vt:lpstr>Custom Design</vt:lpstr>
      <vt:lpstr>IEEE 802.21 Session #53 San Antonio, CA  Opening Plenary</vt:lpstr>
      <vt:lpstr>WG Officers</vt:lpstr>
      <vt:lpstr>IEEE 802.21 Meeting Server Details</vt:lpstr>
      <vt:lpstr>Session Time and Location   </vt:lpstr>
      <vt:lpstr>Attendance</vt:lpstr>
      <vt:lpstr>Voting Membership</vt:lpstr>
      <vt:lpstr>Miscellaneous Meeting Logistics</vt:lpstr>
      <vt:lpstr>Registration and Media Recording</vt:lpstr>
      <vt:lpstr> Membership &amp; Anti-Trust</vt:lpstr>
      <vt:lpstr>Slide 10</vt:lpstr>
      <vt:lpstr>Participants, Patents, and Duty to Inform</vt:lpstr>
      <vt:lpstr>Patent Related Links</vt:lpstr>
      <vt:lpstr>Call for Potentially Essential Patents</vt:lpstr>
      <vt:lpstr>Other Guidelines for IEEE WG Meetings</vt:lpstr>
      <vt:lpstr>2.7 LMSC Chair’s Guidelines on Commercialism at meetings</vt:lpstr>
      <vt:lpstr>Copyright</vt:lpstr>
      <vt:lpstr>New Members</vt:lpstr>
      <vt:lpstr>Objectives for the November  Meeting</vt:lpstr>
      <vt:lpstr>Other Wireless PARs in November  Meeting</vt:lpstr>
      <vt:lpstr>Future Sessions – 2013 </vt:lpstr>
      <vt:lpstr>January, 2013 Sessions Details  </vt:lpstr>
      <vt:lpstr>Future Sessions – 2014 </vt:lpstr>
    </vt:vector>
  </TitlesOfParts>
  <Company>Intel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802.21 Opening Session</dc:title>
  <dc:creator>Subir Das</dc:creator>
  <cp:lastModifiedBy>subir Das</cp:lastModifiedBy>
  <cp:revision>528</cp:revision>
  <cp:lastPrinted>1998-02-10T13:28:06Z</cp:lastPrinted>
  <dcterms:created xsi:type="dcterms:W3CDTF">2002-07-08T22:03:28Z</dcterms:created>
  <dcterms:modified xsi:type="dcterms:W3CDTF">2012-11-12T03:18:34Z</dcterms:modified>
</cp:coreProperties>
</file>