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96" r:id="rId2"/>
    <p:sldId id="400" r:id="rId3"/>
    <p:sldId id="405" r:id="rId4"/>
    <p:sldId id="397" r:id="rId5"/>
    <p:sldId id="403" r:id="rId6"/>
    <p:sldId id="404" r:id="rId7"/>
    <p:sldId id="406" r:id="rId8"/>
    <p:sldId id="407" r:id="rId9"/>
    <p:sldId id="408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>
        <p:scale>
          <a:sx n="75" d="100"/>
          <a:sy n="75" d="100"/>
        </p:scale>
        <p:origin x="-834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194" y="-84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03040" y="394156"/>
            <a:ext cx="45725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21-12-068-00-0000-802.11aq_PAR_5C_Comments.ppt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Comments on 802.11aq PAR and 5C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PAR- Section 5.2.b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3434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5.2.b. Scope of the Project</a:t>
            </a:r>
            <a:r>
              <a:rPr lang="en-US" sz="2800" dirty="0" smtClean="0">
                <a:latin typeface="Arial" charset="0"/>
              </a:rPr>
              <a:t>: “This amendment defines modifications to the IEEE 802.11 standard, above the physical layer (PHY</a:t>
            </a:r>
            <a:r>
              <a:rPr lang="en-US" sz="2800" dirty="0" smtClean="0">
                <a:latin typeface="Arial" charset="0"/>
              </a:rPr>
              <a:t>), …”</a:t>
            </a:r>
          </a:p>
          <a:p>
            <a:pPr>
              <a:lnSpc>
                <a:spcPct val="80000"/>
              </a:lnSpc>
              <a:buNone/>
            </a:pPr>
            <a:endParaRPr lang="en-US" sz="28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Comment: Does this mean it could be done at a layer higher than MAC layer?  Would suggest to revise the scope as follows:  </a:t>
            </a:r>
          </a:p>
          <a:p>
            <a:pPr>
              <a:lnSpc>
                <a:spcPct val="80000"/>
              </a:lnSpc>
              <a:buNone/>
            </a:pPr>
            <a:r>
              <a:rPr lang="en-US" sz="2800" dirty="0" smtClean="0">
                <a:latin typeface="Arial" charset="0"/>
              </a:rPr>
              <a:t>    “</a:t>
            </a:r>
            <a:r>
              <a:rPr lang="en-US" sz="2800" dirty="0" smtClean="0">
                <a:latin typeface="Arial" charset="0"/>
              </a:rPr>
              <a:t>This amendment defines modifications to the IEEE 802.11 standard, </a:t>
            </a:r>
            <a:r>
              <a:rPr lang="en-US" sz="2800" dirty="0" smtClean="0">
                <a:latin typeface="Arial" charset="0"/>
              </a:rPr>
              <a:t>at  </a:t>
            </a:r>
            <a:r>
              <a:rPr lang="en-US" sz="2800" dirty="0" smtClean="0">
                <a:latin typeface="Arial" charset="0"/>
              </a:rPr>
              <a:t>the </a:t>
            </a:r>
            <a:r>
              <a:rPr lang="en-US" sz="2800" dirty="0" smtClean="0">
                <a:latin typeface="Arial" charset="0"/>
              </a:rPr>
              <a:t>MAC layer, ….” </a:t>
            </a:r>
          </a:p>
          <a:p>
            <a:pPr>
              <a:lnSpc>
                <a:spcPct val="80000"/>
              </a:lnSpc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PAR- Section 5.2.b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3434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5.2.b. Scope of the Project: “ </a:t>
            </a:r>
            <a:r>
              <a:rPr lang="en-US" sz="2800" dirty="0" smtClean="0">
                <a:latin typeface="Arial" charset="0"/>
              </a:rPr>
              <a:t>.. enable delivery of 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pre-association service information discovery by IEEE 802.11 stations (STAs</a:t>
            </a:r>
            <a:r>
              <a:rPr lang="en-US" sz="2800" dirty="0" smtClean="0">
                <a:latin typeface="Arial" charset="0"/>
              </a:rPr>
              <a:t>).”</a:t>
            </a:r>
          </a:p>
          <a:p>
            <a:pPr>
              <a:lnSpc>
                <a:spcPct val="80000"/>
              </a:lnSpc>
              <a:buNone/>
            </a:pPr>
            <a:endParaRPr lang="en-US" sz="28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Comment#1: ‘delivery </a:t>
            </a:r>
            <a:r>
              <a:rPr lang="en-US" sz="2800" dirty="0" smtClean="0">
                <a:latin typeface="Arial" charset="0"/>
              </a:rPr>
              <a:t>of  pre-association service information </a:t>
            </a:r>
            <a:r>
              <a:rPr lang="en-US" sz="2800" dirty="0" smtClean="0">
                <a:latin typeface="Arial" charset="0"/>
              </a:rPr>
              <a:t>discovery’ is a bit confusing. Suggest to delete the word discovery after information. 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Comment#2 : Will ‘pre-association service information’ be delivered securely? If not, it should state that this information will be provided in unprotected manner.</a:t>
            </a:r>
          </a:p>
          <a:p>
            <a:pPr>
              <a:lnSpc>
                <a:spcPct val="80000"/>
              </a:lnSpc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PAR- Section 5. 4</a:t>
            </a:r>
            <a:endParaRPr lang="en-US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419600"/>
          </a:xfrm>
        </p:spPr>
        <p:txBody>
          <a:bodyPr/>
          <a:lstStyle/>
          <a:p>
            <a:pPr eaLnBrk="1" hangingPunct="1"/>
            <a:r>
              <a:rPr lang="en-GB" dirty="0" smtClean="0"/>
              <a:t>5.4 Purpose: “This </a:t>
            </a:r>
            <a:r>
              <a:rPr lang="en-GB" dirty="0" smtClean="0"/>
              <a:t>standard also offers regulatory bodies a means of standardizing access to one or more frequency bands for the purpose of local area </a:t>
            </a:r>
            <a:r>
              <a:rPr lang="en-GB" dirty="0" smtClean="0"/>
              <a:t>communication” </a:t>
            </a:r>
          </a:p>
          <a:p>
            <a:pPr eaLnBrk="1" hangingPunct="1">
              <a:buNone/>
            </a:pPr>
            <a:endParaRPr lang="en-GB" dirty="0" smtClean="0"/>
          </a:p>
          <a:p>
            <a:pPr eaLnBrk="1" hangingPunct="1"/>
            <a:r>
              <a:rPr lang="en-GB" dirty="0" smtClean="0"/>
              <a:t>Comment: The above sentence is not at all  understandable. </a:t>
            </a:r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>
              <a:buNone/>
            </a:pPr>
            <a:endParaRPr lang="en-US" dirty="0" smtClean="0">
              <a:latin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PAR- Section 5.5  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/>
              <a:t>Need for the Project: </a:t>
            </a:r>
            <a:r>
              <a:rPr lang="en-US" sz="2600" dirty="0" smtClean="0">
                <a:latin typeface="Arial" charset="0"/>
              </a:rPr>
              <a:t>“</a:t>
            </a:r>
            <a:r>
              <a:rPr lang="en-GB" sz="2800" dirty="0" smtClean="0"/>
              <a:t>This </a:t>
            </a:r>
            <a:r>
              <a:rPr lang="en-GB" sz="2800" dirty="0" smtClean="0"/>
              <a:t>amendment would look at basic advertising approaches for </a:t>
            </a:r>
            <a:r>
              <a:rPr lang="en-GB" sz="2800" dirty="0" smtClean="0"/>
              <a:t>services .....”</a:t>
            </a:r>
          </a:p>
          <a:p>
            <a:pPr>
              <a:lnSpc>
                <a:spcPct val="90000"/>
              </a:lnSpc>
              <a:buNone/>
            </a:pPr>
            <a:endParaRPr lang="en-GB" sz="2800" dirty="0" smtClean="0"/>
          </a:p>
          <a:p>
            <a:pPr>
              <a:lnSpc>
                <a:spcPct val="90000"/>
              </a:lnSpc>
            </a:pPr>
            <a:r>
              <a:rPr lang="en-GB" sz="2800" dirty="0" smtClean="0"/>
              <a:t>Comment#1:  What are  “basic advertising approaches”?   Need some clarity here.  </a:t>
            </a:r>
          </a:p>
          <a:p>
            <a:pPr>
              <a:lnSpc>
                <a:spcPct val="90000"/>
              </a:lnSpc>
            </a:pPr>
            <a:r>
              <a:rPr lang="en-GB" sz="2800" dirty="0" smtClean="0"/>
              <a:t>Comment #2: Do not understand why amendment would look at approaches rather than providing a solution.  </a:t>
            </a: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5C – a) Broad sets of applicability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+mj-lt"/>
              </a:rPr>
              <a:t>Broad sets of applicability:</a:t>
            </a:r>
            <a:r>
              <a:rPr lang="en-US" sz="2600" dirty="0" smtClean="0">
                <a:latin typeface="Arial" charset="0"/>
              </a:rPr>
              <a:t> “</a:t>
            </a:r>
            <a:r>
              <a:rPr lang="en-US" sz="2800" dirty="0" smtClean="0"/>
              <a:t>With </a:t>
            </a:r>
            <a:r>
              <a:rPr lang="en-US" sz="2800" dirty="0" smtClean="0"/>
              <a:t>the growth of WLAN technology, </a:t>
            </a:r>
            <a:r>
              <a:rPr lang="en-US" sz="2800" dirty="0" smtClean="0"/>
              <a:t> </a:t>
            </a:r>
            <a:r>
              <a:rPr lang="en-US" sz="2800" dirty="0" smtClean="0"/>
              <a:t>discovery</a:t>
            </a:r>
            <a:r>
              <a:rPr lang="en-GB" sz="2800" dirty="0" smtClean="0"/>
              <a:t>  </a:t>
            </a:r>
            <a:r>
              <a:rPr lang="en-US" sz="2800" dirty="0" smtClean="0"/>
              <a:t>will </a:t>
            </a:r>
            <a:r>
              <a:rPr lang="en-US" sz="2800" dirty="0" smtClean="0"/>
              <a:t>become an increasingly larger issue in </a:t>
            </a:r>
            <a:r>
              <a:rPr lang="en-US" sz="2800" dirty="0" smtClean="0"/>
              <a:t>public ….” </a:t>
            </a:r>
          </a:p>
          <a:p>
            <a:pPr>
              <a:lnSpc>
                <a:spcPct val="90000"/>
              </a:lnSpc>
              <a:buNone/>
            </a:pPr>
            <a:r>
              <a:rPr lang="en-GB" sz="2800" dirty="0" smtClean="0"/>
              <a:t> </a:t>
            </a:r>
            <a:endParaRPr lang="en-GB" sz="2800" dirty="0" smtClean="0"/>
          </a:p>
          <a:p>
            <a:pPr>
              <a:lnSpc>
                <a:spcPct val="90000"/>
              </a:lnSpc>
            </a:pPr>
            <a:r>
              <a:rPr lang="en-GB" sz="2800" dirty="0" smtClean="0"/>
              <a:t>Comment: Not clear what type of discovery is mentioned here? </a:t>
            </a:r>
            <a:r>
              <a:rPr lang="en-GB" sz="2800" dirty="0" smtClean="0"/>
              <a:t>Need to be a bit more explicit describing  the </a:t>
            </a:r>
            <a:r>
              <a:rPr lang="en-GB" sz="2800" dirty="0" smtClean="0"/>
              <a:t>type of discovery. </a:t>
            </a:r>
            <a:r>
              <a:rPr lang="en-GB" sz="2800" dirty="0" smtClean="0"/>
              <a:t>The PAR mentions only discovery of services. </a:t>
            </a:r>
            <a:endParaRPr lang="en-US" sz="2800" dirty="0" smtClean="0"/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5C – a) Broad Sets of applicability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+mj-lt"/>
              </a:rPr>
              <a:t>a</a:t>
            </a:r>
            <a:r>
              <a:rPr lang="en-US" sz="2800" dirty="0" smtClean="0">
                <a:latin typeface="+mj-lt"/>
              </a:rPr>
              <a:t>) Broad sets of applicability:</a:t>
            </a:r>
            <a:r>
              <a:rPr lang="en-US" sz="2600" dirty="0" smtClean="0">
                <a:latin typeface="Arial" charset="0"/>
              </a:rPr>
              <a:t> “</a:t>
            </a:r>
            <a:r>
              <a:rPr lang="en-US" sz="2800" dirty="0" smtClean="0"/>
              <a:t>A pre-association discovery mechanism will increase the range of services and market reach of IEEE 802.11 </a:t>
            </a:r>
            <a:r>
              <a:rPr lang="en-US" sz="2800" dirty="0" smtClean="0"/>
              <a:t>devices”.</a:t>
            </a:r>
            <a:endParaRPr lang="en-US" sz="26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6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800" dirty="0" smtClean="0"/>
              <a:t>Comment: ‘discovery mechanism’ is a broad generic term. It should mention  discovery mechanism of what information. For example, “discovery mechanism on information related to......” </a:t>
            </a:r>
            <a:endParaRPr lang="en-US" sz="2800" dirty="0" smtClean="0"/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8382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5C – b) Multiple vendors and numerous users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r>
              <a:rPr lang="en-US" sz="2800" dirty="0" smtClean="0">
                <a:latin typeface="+mj-lt"/>
              </a:rPr>
              <a:t>b</a:t>
            </a:r>
            <a:r>
              <a:rPr lang="en-US" sz="2800" dirty="0" smtClean="0">
                <a:latin typeface="+mj-lt"/>
              </a:rPr>
              <a:t>) Multiple vendors and numerous users:</a:t>
            </a:r>
            <a:r>
              <a:rPr lang="en-US" sz="2600" dirty="0" smtClean="0">
                <a:latin typeface="Arial" charset="0"/>
              </a:rPr>
              <a:t> “</a:t>
            </a:r>
            <a:r>
              <a:rPr lang="en-US" sz="2800" dirty="0" smtClean="0"/>
              <a:t>They perceive the need to standardize a </a:t>
            </a:r>
            <a:r>
              <a:rPr lang="en-US" sz="2800" dirty="0" smtClean="0"/>
              <a:t>pre-association </a:t>
            </a:r>
            <a:r>
              <a:rPr lang="en-US" sz="2800" dirty="0" smtClean="0"/>
              <a:t>discovery mechanism </a:t>
            </a:r>
            <a:r>
              <a:rPr lang="en-US" sz="2800" dirty="0" smtClean="0"/>
              <a:t>for </a:t>
            </a:r>
            <a:r>
              <a:rPr lang="en-US" sz="2800" dirty="0" smtClean="0"/>
              <a:t>IEEE 802.11 devices</a:t>
            </a:r>
            <a:r>
              <a:rPr lang="en-US" sz="2800" dirty="0" smtClean="0"/>
              <a:t>.”</a:t>
            </a:r>
            <a:r>
              <a:rPr lang="en-GB" sz="2800" dirty="0" smtClean="0"/>
              <a:t> </a:t>
            </a:r>
          </a:p>
          <a:p>
            <a:pPr>
              <a:buNone/>
            </a:pPr>
            <a:endParaRPr lang="en-GB" sz="2800" dirty="0" smtClean="0"/>
          </a:p>
          <a:p>
            <a:pPr>
              <a:lnSpc>
                <a:spcPct val="90000"/>
              </a:lnSpc>
            </a:pPr>
            <a:r>
              <a:rPr lang="en-GB" sz="2800" dirty="0" smtClean="0"/>
              <a:t>Comment: Again </a:t>
            </a:r>
            <a:r>
              <a:rPr lang="en-GB" sz="2800" dirty="0" smtClean="0"/>
              <a:t>‘discovery mechanism’ is a broad generic term. It should mention  discovery mechanism of what information. For example, “discovery mechanism on information related to</a:t>
            </a:r>
            <a:r>
              <a:rPr lang="en-GB" sz="2800" dirty="0" smtClean="0"/>
              <a:t>......” </a:t>
            </a:r>
            <a:endParaRPr lang="en-US" sz="2800" dirty="0" smtClean="0"/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5C – Technical Feasibility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7244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r>
              <a:rPr lang="en-US" sz="2800" dirty="0" smtClean="0"/>
              <a:t>b</a:t>
            </a:r>
            <a:r>
              <a:rPr lang="en-US" sz="2800" dirty="0" smtClean="0"/>
              <a:t>) Proven technology, reasonable testing:</a:t>
            </a:r>
            <a:r>
              <a:rPr lang="en-US" sz="2600" dirty="0" smtClean="0"/>
              <a:t> “</a:t>
            </a:r>
            <a:r>
              <a:rPr lang="en-US" sz="2800" dirty="0" smtClean="0"/>
              <a:t>All of the end components of the technology are in use today, although the </a:t>
            </a:r>
            <a:r>
              <a:rPr lang="en-US" sz="2800" dirty="0" smtClean="0"/>
              <a:t>pre-association </a:t>
            </a:r>
            <a:r>
              <a:rPr lang="en-US" sz="2800" dirty="0" smtClean="0"/>
              <a:t>discovery mechanism has not been developed yet</a:t>
            </a:r>
            <a:r>
              <a:rPr lang="en-US" sz="2800" dirty="0" smtClean="0"/>
              <a:t>. ”</a:t>
            </a:r>
            <a:r>
              <a:rPr lang="en-GB" sz="2800" dirty="0" smtClean="0"/>
              <a:t> </a:t>
            </a:r>
          </a:p>
          <a:p>
            <a:pPr>
              <a:buNone/>
            </a:pPr>
            <a:endParaRPr lang="en-GB" sz="2800" dirty="0" smtClean="0"/>
          </a:p>
          <a:p>
            <a:pPr>
              <a:lnSpc>
                <a:spcPct val="90000"/>
              </a:lnSpc>
            </a:pPr>
            <a:r>
              <a:rPr lang="en-GB" sz="2800" dirty="0" smtClean="0"/>
              <a:t>Comment: Is the above statement correct? Pre-association network discovery mechanism exists today. Suggest to </a:t>
            </a:r>
            <a:r>
              <a:rPr lang="en-GB" sz="2800" smtClean="0"/>
              <a:t>change  “the </a:t>
            </a:r>
            <a:r>
              <a:rPr lang="en-US" sz="2800" dirty="0" smtClean="0"/>
              <a:t>pre-association discovery mechanism”  as “</a:t>
            </a:r>
            <a:r>
              <a:rPr lang="en-GB" sz="2800" dirty="0" smtClean="0"/>
              <a:t>the </a:t>
            </a:r>
            <a:r>
              <a:rPr lang="en-US" sz="2800" dirty="0" smtClean="0"/>
              <a:t>pre-association </a:t>
            </a:r>
            <a:r>
              <a:rPr lang="en-US" sz="2800" dirty="0" smtClean="0"/>
              <a:t>service discovery mechanism”</a:t>
            </a:r>
            <a:endParaRPr lang="en-US" sz="2800" dirty="0" smtClean="0"/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39839</TotalTime>
  <Words>521</Words>
  <Application>Microsoft Office PowerPoint</Application>
  <PresentationFormat>On-screen Show (4:3)</PresentationFormat>
  <Paragraphs>95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802.11PowerPointTemplate-Landscape</vt:lpstr>
      <vt:lpstr>  IEEE 802.21  Comments on 802.11aq PAR and 5C</vt:lpstr>
      <vt:lpstr>PAR- Section 5.2.b </vt:lpstr>
      <vt:lpstr>PAR- Section 5.2.b </vt:lpstr>
      <vt:lpstr>PAR- Section 5. 4</vt:lpstr>
      <vt:lpstr>PAR- Section 5.5  </vt:lpstr>
      <vt:lpstr>5C – a) Broad sets of applicability</vt:lpstr>
      <vt:lpstr>5C – a) Broad Sets of applicability</vt:lpstr>
      <vt:lpstr>5C – b) Multiple vendors and numerous users</vt:lpstr>
      <vt:lpstr>5C – Technical Feasibility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subir Das</cp:lastModifiedBy>
  <cp:revision>478</cp:revision>
  <cp:lastPrinted>1998-02-10T13:28:06Z</cp:lastPrinted>
  <dcterms:created xsi:type="dcterms:W3CDTF">2002-07-08T22:03:28Z</dcterms:created>
  <dcterms:modified xsi:type="dcterms:W3CDTF">2012-11-13T22:30:09Z</dcterms:modified>
</cp:coreProperties>
</file>