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sldIdLst>
    <p:sldId id="331" r:id="rId2"/>
    <p:sldId id="332" r:id="rId3"/>
    <p:sldId id="424" r:id="rId4"/>
    <p:sldId id="425" r:id="rId5"/>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66"/>
    <a:srgbClr val="FF0000"/>
    <a:srgbClr val="CC0000"/>
    <a:srgbClr val="66FF99"/>
    <a:srgbClr val="FF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71" autoAdjust="0"/>
  </p:normalViewPr>
  <p:slideViewPr>
    <p:cSldViewPr>
      <p:cViewPr>
        <p:scale>
          <a:sx n="75" d="100"/>
          <a:sy n="75" d="100"/>
        </p:scale>
        <p:origin x="-450" y="-144"/>
      </p:cViewPr>
      <p:guideLst>
        <p:guide orient="horz" pos="2160"/>
        <p:guide pos="2880"/>
      </p:guideLst>
    </p:cSldViewPr>
  </p:slideViewPr>
  <p:outlineViewPr>
    <p:cViewPr>
      <p:scale>
        <a:sx n="33" d="100"/>
        <a:sy n="33" d="100"/>
      </p:scale>
      <p:origin x="0" y="2318"/>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a:t>21-11-0198-00-srho</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altLang="ja-JP" dirty="0" smtClean="0">
                <a:latin typeface="Times New Roman" pitchFamily="18" charset="0"/>
                <a:cs typeface="Times New Roman" pitchFamily="18" charset="0"/>
              </a:rPr>
              <a:t>21-13-00nn-00-srho-align-key-derivations</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Align </a:t>
            </a:r>
            <a:r>
              <a:rPr lang="en-US" altLang="ja-JP" b="1" dirty="0" smtClean="0">
                <a:latin typeface="Times New Roman" pitchFamily="18" charset="0"/>
                <a:cs typeface="Times New Roman" pitchFamily="18" charset="0"/>
              </a:rPr>
              <a:t>IEEE </a:t>
            </a:r>
            <a:r>
              <a:rPr lang="en-US" altLang="ja-JP" b="1" dirty="0" smtClean="0">
                <a:latin typeface="Times New Roman" pitchFamily="18" charset="0"/>
                <a:cs typeface="Times New Roman" pitchFamily="18" charset="0"/>
              </a:rPr>
              <a:t>802.21c with 802.21a key derivation</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Jan 10</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2013</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To be presented </a:t>
            </a:r>
            <a:r>
              <a:rPr lang="en-US" altLang="ja-JP" dirty="0" smtClean="0">
                <a:latin typeface="Times New Roman" pitchFamily="18" charset="0"/>
                <a:cs typeface="Times New Roman" pitchFamily="18" charset="0"/>
              </a:rPr>
              <a:t>at IEEE 802.21c TG</a:t>
            </a:r>
          </a:p>
          <a:p>
            <a:pPr eaLnBrk="1" hangingPunct="1">
              <a:buClr>
                <a:srgbClr val="FAFD00"/>
              </a:buClr>
              <a:buFontTx/>
              <a:buNone/>
            </a:pPr>
            <a:r>
              <a:rPr lang="en-US" altLang="ja-JP" dirty="0" smtClean="0">
                <a:latin typeface="Times New Roman" pitchFamily="18" charset="0"/>
                <a:cs typeface="Times New Roman" pitchFamily="18" charset="0"/>
              </a:rPr>
              <a:t>Authors or Source(s</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Charlie Perkins</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t>
            </a:r>
            <a:r>
              <a:rPr lang="en-US" altLang="ja-JP" dirty="0" smtClean="0">
                <a:latin typeface="Times New Roman" pitchFamily="18" charset="0"/>
                <a:cs typeface="Times New Roman" pitchFamily="18" charset="0"/>
              </a:rPr>
              <a:t>to a</a:t>
            </a:r>
            <a:r>
              <a:rPr lang="en-US" altLang="ja-JP" dirty="0" smtClean="0">
                <a:latin typeface="Times New Roman" pitchFamily="18" charset="0"/>
                <a:cs typeface="Times New Roman" pitchFamily="18" charset="0"/>
              </a:rPr>
              <a:t>lign </a:t>
            </a:r>
            <a:r>
              <a:rPr lang="en-US" altLang="ja-JP" dirty="0" smtClean="0">
                <a:latin typeface="Times New Roman" pitchFamily="18" charset="0"/>
                <a:cs typeface="Times New Roman" pitchFamily="18" charset="0"/>
              </a:rPr>
              <a:t>IEEE 802.21c key derivation with </a:t>
            </a:r>
            <a:r>
              <a:rPr lang="en-US" altLang="ja-JP" dirty="0" smtClean="0">
                <a:latin typeface="Times New Roman" pitchFamily="18" charset="0"/>
                <a:cs typeface="Times New Roman" pitchFamily="18" charset="0"/>
              </a:rPr>
              <a:t>the algorithm and naming conventions of 802.21a</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Merging key derivation texts</a:t>
            </a:r>
            <a:endParaRPr lang="en-US" dirty="0"/>
          </a:p>
        </p:txBody>
      </p:sp>
      <p:sp>
        <p:nvSpPr>
          <p:cNvPr id="3" name="Content Placeholder 2"/>
          <p:cNvSpPr>
            <a:spLocks noGrp="1"/>
          </p:cNvSpPr>
          <p:nvPr>
            <p:ph idx="1"/>
          </p:nvPr>
        </p:nvSpPr>
        <p:spPr/>
        <p:txBody>
          <a:bodyPr/>
          <a:lstStyle/>
          <a:p>
            <a:r>
              <a:rPr lang="en-US" dirty="0" err="1" smtClean="0"/>
              <a:t>OPoS</a:t>
            </a:r>
            <a:r>
              <a:rPr lang="en-US" dirty="0" smtClean="0"/>
              <a:t>-mediated key exchange between MN and TPoS should be aligned closely to existing algorithm of with 9.2.2</a:t>
            </a:r>
          </a:p>
          <a:p>
            <a:r>
              <a:rPr lang="en-US" dirty="0" smtClean="0"/>
              <a:t>Key material naming of 802.21c clause 9.2.2.2 was copied from 9.2.2 originally.</a:t>
            </a:r>
          </a:p>
          <a:p>
            <a:r>
              <a:rPr lang="en-US" dirty="0" smtClean="0"/>
              <a:t>Observation: in current clause 9.2.2.2, </a:t>
            </a:r>
            <a:r>
              <a:rPr lang="en-US" dirty="0" err="1" smtClean="0"/>
              <a:t>OPoS</a:t>
            </a:r>
            <a:r>
              <a:rPr lang="en-US" dirty="0" smtClean="0"/>
              <a:t> generates MSK, in contrast to EAP methods.  This key material is named MIRK in 9.2.2.2, but could just as easily play the role of MSK</a:t>
            </a:r>
          </a:p>
          <a:p>
            <a:pPr lvl="1"/>
            <a:r>
              <a:rPr lang="en-US" dirty="0" smtClean="0"/>
              <a:t>This enables close adherence to 802.21a terminology</a:t>
            </a:r>
          </a:p>
          <a:p>
            <a:r>
              <a:rPr lang="en-US" dirty="0" smtClean="0"/>
              <a:t>Also, 802.21a specifies </a:t>
            </a:r>
            <a:r>
              <a:rPr lang="en-US" dirty="0" err="1" smtClean="0"/>
              <a:t>exhange</a:t>
            </a:r>
            <a:r>
              <a:rPr lang="en-US" dirty="0" smtClean="0"/>
              <a:t> of Nonce-T and Nonce-N, but does not explain just how the </a:t>
            </a:r>
            <a:r>
              <a:rPr lang="en-US" dirty="0" err="1" smtClean="0"/>
              <a:t>nonces</a:t>
            </a:r>
            <a:r>
              <a:rPr lang="en-US" dirty="0" smtClean="0"/>
              <a:t> are generated</a:t>
            </a:r>
          </a:p>
          <a:p>
            <a:pPr lvl="1"/>
            <a:r>
              <a:rPr lang="en-US" dirty="0" smtClean="0"/>
              <a:t>Answer: Nonce-T generated by MN, and Nonce-N by AP</a:t>
            </a:r>
          </a:p>
          <a:p>
            <a:pPr lvl="1"/>
            <a:r>
              <a:rPr lang="en-US" dirty="0" smtClean="0"/>
              <a:t>Alignment impact: should add new parameter Nonce-T in 802.21 primitive definition, rename Nonce to be Nonce-T</a:t>
            </a:r>
            <a:endParaRPr lang="en-US" dirty="0"/>
          </a:p>
        </p:txBody>
      </p:sp>
      <p:sp>
        <p:nvSpPr>
          <p:cNvPr id="4" name="Footer Placeholder 3"/>
          <p:cNvSpPr>
            <a:spLocks noGrp="1"/>
          </p:cNvSpPr>
          <p:nvPr>
            <p:ph type="ftr" sz="quarter" idx="10"/>
          </p:nvPr>
        </p:nvSpPr>
        <p:spPr/>
        <p:txBody>
          <a:bodyPr/>
          <a:lstStyle/>
          <a:p>
            <a:pPr>
              <a:defRPr/>
            </a:pPr>
            <a:r>
              <a:rPr lang="en-US" smtClean="0"/>
              <a:t>21-11-0198-00-srho</a:t>
            </a:r>
            <a:endParaRPr lang="en-US"/>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derivation hierarchy, </a:t>
            </a:r>
            <a:r>
              <a:rPr lang="en-US" dirty="0" err="1" smtClean="0"/>
              <a:t>ciphersuite</a:t>
            </a:r>
            <a:endParaRPr lang="en-US" dirty="0"/>
          </a:p>
        </p:txBody>
      </p:sp>
      <p:sp>
        <p:nvSpPr>
          <p:cNvPr id="3" name="Content Placeholder 2"/>
          <p:cNvSpPr>
            <a:spLocks noGrp="1"/>
          </p:cNvSpPr>
          <p:nvPr>
            <p:ph idx="1"/>
          </p:nvPr>
        </p:nvSpPr>
        <p:spPr/>
        <p:txBody>
          <a:bodyPr/>
          <a:lstStyle/>
          <a:p>
            <a:r>
              <a:rPr lang="en-US" dirty="0" smtClean="0"/>
              <a:t>802.21c does not need any changes to </a:t>
            </a:r>
            <a:r>
              <a:rPr lang="en-US" dirty="0" err="1" smtClean="0"/>
              <a:t>ciphersuite</a:t>
            </a:r>
            <a:r>
              <a:rPr lang="en-US" dirty="0" smtClean="0"/>
              <a:t>  </a:t>
            </a:r>
            <a:r>
              <a:rPr lang="en-US" i="1" dirty="0" smtClean="0"/>
              <a:t>c</a:t>
            </a:r>
          </a:p>
          <a:p>
            <a:r>
              <a:rPr lang="en-US" dirty="0" smtClean="0"/>
              <a:t>802.21c alignment with 802.21a key derivation as shown in Figure 47 produces encryption key (MIEK) as part of MISK, derived from the MSK generated by </a:t>
            </a:r>
            <a:r>
              <a:rPr lang="en-US" dirty="0" err="1" smtClean="0"/>
              <a:t>OPoS</a:t>
            </a:r>
            <a:r>
              <a:rPr lang="en-US" dirty="0" smtClean="0"/>
              <a:t>.  MIEK is then used by MN and TPoS for </a:t>
            </a:r>
            <a:r>
              <a:rPr lang="en-US" dirty="0" err="1" smtClean="0"/>
              <a:t>IPsec</a:t>
            </a:r>
            <a:r>
              <a:rPr lang="en-US" dirty="0" smtClean="0"/>
              <a:t> tunnel.</a:t>
            </a:r>
          </a:p>
          <a:p>
            <a:r>
              <a:rPr lang="en-US" dirty="0" smtClean="0"/>
              <a:t>Formulae in clause 10.3.1 distribute </a:t>
            </a:r>
            <a:r>
              <a:rPr lang="en-US" i="1" dirty="0" err="1" smtClean="0"/>
              <a:t>K</a:t>
            </a:r>
            <a:r>
              <a:rPr lang="en-US" sz="2800" baseline="-25000" dirty="0" err="1" smtClean="0"/>
              <a:t>tpos</a:t>
            </a:r>
            <a:r>
              <a:rPr lang="en-US" dirty="0" smtClean="0"/>
              <a:t> to MN and TPoS</a:t>
            </a:r>
          </a:p>
          <a:p>
            <a:r>
              <a:rPr lang="en-US" dirty="0" smtClean="0"/>
              <a:t>Proposal: use </a:t>
            </a:r>
            <a:r>
              <a:rPr lang="en-US" i="1" dirty="0" err="1" smtClean="0"/>
              <a:t>K</a:t>
            </a:r>
            <a:r>
              <a:rPr lang="en-US" sz="2800" baseline="-25000" dirty="0" err="1" smtClean="0"/>
              <a:t>tpos</a:t>
            </a:r>
            <a:r>
              <a:rPr lang="en-US" baseline="-25000" dirty="0" smtClean="0"/>
              <a:t> </a:t>
            </a:r>
            <a:r>
              <a:rPr lang="en-US" dirty="0" smtClean="0"/>
              <a:t> </a:t>
            </a:r>
            <a:r>
              <a:rPr lang="en-US" dirty="0" smtClean="0"/>
              <a:t>as MSK in Figure 47</a:t>
            </a:r>
          </a:p>
          <a:p>
            <a:r>
              <a:rPr lang="en-US" dirty="0" smtClean="0"/>
              <a:t>Proposal: MN and TPoS derive MIEK from </a:t>
            </a:r>
            <a:r>
              <a:rPr lang="en-US" i="1" dirty="0" err="1" smtClean="0"/>
              <a:t>K</a:t>
            </a:r>
            <a:r>
              <a:rPr lang="en-US" sz="2800" baseline="-25000" dirty="0" err="1" smtClean="0"/>
              <a:t>tpos</a:t>
            </a:r>
            <a:endParaRPr lang="en-US" sz="2800" baseline="-25000" dirty="0" smtClean="0"/>
          </a:p>
          <a:p>
            <a:r>
              <a:rPr lang="en-US" dirty="0" smtClean="0"/>
              <a:t>Proposal: with these changes, delete 9.2.2.2, revisit existing text to conform to abovementioned terminology changes</a:t>
            </a:r>
          </a:p>
          <a:p>
            <a:r>
              <a:rPr lang="en-US" dirty="0" smtClean="0"/>
              <a:t>Proposal: add </a:t>
            </a:r>
            <a:r>
              <a:rPr lang="en-US" i="1" dirty="0" smtClean="0"/>
              <a:t>Nonce-T</a:t>
            </a:r>
            <a:r>
              <a:rPr lang="en-US" dirty="0" smtClean="0"/>
              <a:t> to parameters for </a:t>
            </a:r>
            <a:r>
              <a:rPr lang="en-US" dirty="0" err="1" smtClean="0"/>
              <a:t>MIH_Prereg_Xfer</a:t>
            </a:r>
            <a:r>
              <a:rPr lang="en-US" dirty="0" smtClean="0"/>
              <a:t>, etc., rename existing </a:t>
            </a:r>
            <a:r>
              <a:rPr lang="en-US" i="1" dirty="0" smtClean="0"/>
              <a:t>Nonce</a:t>
            </a:r>
            <a:r>
              <a:rPr lang="en-US" dirty="0" smtClean="0"/>
              <a:t> to be </a:t>
            </a:r>
            <a:r>
              <a:rPr lang="en-US" i="1" dirty="0" smtClean="0"/>
              <a:t>Nonce-N</a:t>
            </a:r>
          </a:p>
          <a:p>
            <a:endParaRPr lang="en-US" dirty="0"/>
          </a:p>
        </p:txBody>
      </p:sp>
      <p:sp>
        <p:nvSpPr>
          <p:cNvPr id="4" name="Footer Placeholder 3"/>
          <p:cNvSpPr>
            <a:spLocks noGrp="1"/>
          </p:cNvSpPr>
          <p:nvPr>
            <p:ph type="ftr" sz="quarter" idx="10"/>
          </p:nvPr>
        </p:nvSpPr>
        <p:spPr/>
        <p:txBody>
          <a:bodyPr/>
          <a:lstStyle/>
          <a:p>
            <a:pPr>
              <a:defRPr/>
            </a:pPr>
            <a:r>
              <a:rPr lang="en-US" smtClean="0"/>
              <a:t>21-11-0198-00-srho</a:t>
            </a:r>
            <a:endParaRPr lang="en-US"/>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24263</TotalTime>
  <Words>510</Words>
  <Application>Microsoft Office PowerPoint</Application>
  <PresentationFormat>On-screen Show (4:3)</PresentationFormat>
  <Paragraphs>35</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blank presentation</vt:lpstr>
      <vt:lpstr>Slide 1</vt:lpstr>
      <vt:lpstr>Slide 2</vt:lpstr>
      <vt:lpstr>Merging key derivation texts</vt:lpstr>
      <vt:lpstr>Key derivation hierarchy, ciphersuite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hyunho</dc:creator>
  <cp:lastModifiedBy>c00904532</cp:lastModifiedBy>
  <cp:revision>1592</cp:revision>
  <cp:lastPrinted>2012-06-25T07:51:33Z</cp:lastPrinted>
  <dcterms:created xsi:type="dcterms:W3CDTF">1601-01-01T00:00:00Z</dcterms:created>
  <dcterms:modified xsi:type="dcterms:W3CDTF">2013-01-12T00:13:38Z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1357944376</vt:lpwstr>
  </property>
</Properties>
</file>