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9"/>
  </p:notesMasterIdLst>
  <p:handoutMasterIdLst>
    <p:handoutMasterId r:id="rId10"/>
  </p:handoutMasterIdLst>
  <p:sldIdLst>
    <p:sldId id="961" r:id="rId2"/>
    <p:sldId id="962" r:id="rId3"/>
    <p:sldId id="963" r:id="rId4"/>
    <p:sldId id="983" r:id="rId5"/>
    <p:sldId id="995" r:id="rId6"/>
    <p:sldId id="1000" r:id="rId7"/>
    <p:sldId id="999" r:id="rId8"/>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42" d="100"/>
          <a:sy n="42" d="100"/>
        </p:scale>
        <p:origin x="-643" y="-91"/>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0"/>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21-12-</a:t>
            </a:r>
            <a:r>
              <a:rPr lang="en-US" altLang="ko-KR" sz="2400" dirty="0" smtClean="0">
                <a:solidFill>
                  <a:srgbClr val="FF0000"/>
                </a:solidFill>
                <a:latin typeface="Times New Roman" pitchFamily="18" charset="0"/>
                <a:cs typeface="Times New Roman" pitchFamily="18" charset="0"/>
              </a:rPr>
              <a:t>01</a:t>
            </a:r>
            <a:r>
              <a:rPr lang="en-US" altLang="zh-CN" sz="2400" dirty="0" smtClean="0">
                <a:solidFill>
                  <a:srgbClr val="FF0000"/>
                </a:solidFill>
                <a:latin typeface="Times New Roman" pitchFamily="18" charset="0"/>
                <a:cs typeface="Times New Roman" pitchFamily="18" charset="0"/>
              </a:rPr>
              <a:t>66</a:t>
            </a:r>
            <a:r>
              <a:rPr lang="en-US" altLang="ko-KR" sz="2400" dirty="0" smtClean="0">
                <a:solidFill>
                  <a:srgbClr val="FF0000"/>
                </a:solidFill>
                <a:latin typeface="Times New Roman" pitchFamily="18" charset="0"/>
                <a:cs typeface="Times New Roman" pitchFamily="18" charset="0"/>
              </a:rPr>
              <a:t>-0</a:t>
            </a:r>
            <a:r>
              <a:rPr lang="en-US" altLang="zh-CN" sz="2400" dirty="0" smtClean="0">
                <a:solidFill>
                  <a:srgbClr val="FF0000"/>
                </a:solidFill>
                <a:latin typeface="Times New Roman" pitchFamily="18" charset="0"/>
                <a:cs typeface="Times New Roman" pitchFamily="18" charset="0"/>
              </a:rPr>
              <a:t>2</a:t>
            </a:r>
            <a:r>
              <a:rPr lang="en-US" altLang="ko-KR" sz="2400" dirty="0" smtClean="0">
                <a:latin typeface="Times New Roman" pitchFamily="18" charset="0"/>
                <a:cs typeface="Times New Roman" pitchFamily="18" charset="0"/>
              </a:rPr>
              <a:t>-srho</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January 2013 </a:t>
            </a:r>
            <a:r>
              <a:rPr lang="en-US" altLang="ko-KR" sz="2400" dirty="0" smtClean="0">
                <a:latin typeface="Times New Roman" pitchFamily="18" charset="0"/>
                <a:cs typeface="Times New Roman" pitchFamily="18" charset="0"/>
              </a:rPr>
              <a:t>Report </a:t>
            </a:r>
            <a:r>
              <a:rPr lang="en-US" altLang="ko-KR" sz="2400" dirty="0" smtClean="0">
                <a:latin typeface="Times New Roman" pitchFamily="18" charset="0"/>
                <a:cs typeface="Times New Roman" pitchFamily="18" charset="0"/>
              </a:rPr>
              <a:t>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January 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a:t>
            </a:r>
            <a:r>
              <a:rPr lang="en-US" altLang="ja-JP" sz="2400" b="0" dirty="0" smtClean="0">
                <a:solidFill>
                  <a:srgbClr val="FF0000"/>
                </a:solidFill>
                <a:latin typeface="Times New Roman" pitchFamily="18" charset="0"/>
                <a:cs typeface="Times New Roman" pitchFamily="18" charset="0"/>
              </a:rPr>
              <a:t>54 </a:t>
            </a:r>
            <a:r>
              <a:rPr lang="en-US" altLang="ja-JP" sz="2400" b="0" dirty="0" smtClean="0">
                <a:solidFill>
                  <a:srgbClr val="FF0000"/>
                </a:solidFill>
                <a:latin typeface="Times New Roman" pitchFamily="18" charset="0"/>
                <a:cs typeface="Times New Roman" pitchFamily="18" charset="0"/>
              </a:rPr>
              <a:t>in </a:t>
            </a:r>
            <a:r>
              <a:rPr lang="en-US" altLang="ja-JP" sz="2400" b="0" dirty="0" smtClean="0">
                <a:solidFill>
                  <a:srgbClr val="FF0000"/>
                </a:solidFill>
                <a:latin typeface="Times New Roman" pitchFamily="18" charset="0"/>
                <a:cs typeface="Times New Roman" pitchFamily="18" charset="0"/>
              </a:rPr>
              <a:t>Vancouver</a:t>
            </a:r>
            <a:r>
              <a:rPr lang="en-US" altLang="zh-CN" sz="2400" b="0" dirty="0" smtClean="0">
                <a:solidFill>
                  <a:srgbClr val="FF0000"/>
                </a:solidFill>
                <a:latin typeface="Times New Roman" pitchFamily="18" charset="0"/>
                <a:cs typeface="Times New Roman" pitchFamily="18" charset="0"/>
              </a:rPr>
              <a:t>, Canada</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altLang="zh-CN" dirty="0" smtClean="0"/>
              <a:t>Teleconference minutes</a:t>
            </a:r>
          </a:p>
          <a:p>
            <a:pPr lvl="1"/>
            <a:r>
              <a:rPr lang="en-US" altLang="ko-KR" dirty="0" smtClean="0"/>
              <a:t>21</a:t>
            </a:r>
            <a:r>
              <a:rPr lang="en-US" altLang="zh-CN" dirty="0" smtClean="0"/>
              <a:t>-12-0181-00 Nov 27 teleconference minutes</a:t>
            </a:r>
          </a:p>
          <a:p>
            <a:pPr lvl="1"/>
            <a:r>
              <a:rPr lang="en-US" altLang="ko-KR" dirty="0" smtClean="0"/>
              <a:t>21</a:t>
            </a:r>
            <a:r>
              <a:rPr lang="en-US" altLang="zh-CN" dirty="0" smtClean="0"/>
              <a:t>-12-0188-00 Dec 4 teleconference minutes</a:t>
            </a:r>
          </a:p>
          <a:p>
            <a:pPr lvl="1"/>
            <a:r>
              <a:rPr lang="en-US" altLang="ko-KR" dirty="0" smtClean="0"/>
              <a:t>21</a:t>
            </a:r>
            <a:r>
              <a:rPr lang="en-US" altLang="zh-CN" dirty="0" smtClean="0"/>
              <a:t>-12-0187-00 Dec 11 teleconference minutes</a:t>
            </a:r>
          </a:p>
          <a:p>
            <a:pPr lvl="1"/>
            <a:r>
              <a:rPr lang="en-US" altLang="ko-KR" dirty="0" smtClean="0"/>
              <a:t>21</a:t>
            </a:r>
            <a:r>
              <a:rPr lang="en-US" altLang="zh-CN" dirty="0" smtClean="0"/>
              <a:t>-12-0193-00 Dec 18 teleconference minutes</a:t>
            </a:r>
          </a:p>
          <a:p>
            <a:pPr lvl="1"/>
            <a:r>
              <a:rPr lang="en-US" altLang="ko-KR" dirty="0" smtClean="0"/>
              <a:t>21</a:t>
            </a:r>
            <a:r>
              <a:rPr lang="en-US" altLang="zh-CN" dirty="0" smtClean="0"/>
              <a:t>-13-0008-00 Jan 8 teleconference minutes</a:t>
            </a:r>
            <a:endParaRPr lang="en-US" altLang="ko-KR" dirty="0" smtClean="0"/>
          </a:p>
          <a:p>
            <a:r>
              <a:rPr lang="en-US" altLang="ko-KR" dirty="0" smtClean="0"/>
              <a:t>Comments resolution to LB6</a:t>
            </a:r>
          </a:p>
          <a:p>
            <a:pPr lvl="1"/>
            <a:r>
              <a:rPr lang="en-US" altLang="zh-CN" dirty="0" smtClean="0"/>
              <a:t>21-12-0165-09 and subsequent updates: Comments resolution file</a:t>
            </a:r>
          </a:p>
          <a:p>
            <a:pPr lvl="1"/>
            <a:r>
              <a:rPr lang="en-US" altLang="zh-CN" dirty="0" smtClean="0"/>
              <a:t>21-13-0001-01 changes in Clause 11</a:t>
            </a:r>
          </a:p>
          <a:p>
            <a:pPr lvl="1"/>
            <a:r>
              <a:rPr lang="en-US" altLang="zh-CN" dirty="0" smtClean="0"/>
              <a:t>21-13-0005-00 changes from Gateway to Proxy Function</a:t>
            </a:r>
          </a:p>
          <a:p>
            <a:pPr lvl="1"/>
            <a:r>
              <a:rPr lang="en-US" altLang="zh-CN" dirty="0" smtClean="0"/>
              <a:t>21-13-0006-00 merging key derivation processes </a:t>
            </a:r>
          </a:p>
          <a:p>
            <a:r>
              <a:rPr lang="en-US" altLang="zh-CN" dirty="0" smtClean="0"/>
              <a:t>P802.21c/D02 from:</a:t>
            </a:r>
          </a:p>
          <a:p>
            <a:pPr lvl="1"/>
            <a:r>
              <a:rPr lang="en-US" altLang="ko-KR" dirty="0" smtClean="0"/>
              <a:t>21</a:t>
            </a:r>
            <a:r>
              <a:rPr lang="en-US" altLang="zh-CN" dirty="0" smtClean="0"/>
              <a:t>-13-0021-00 completed all comments resolutions</a:t>
            </a:r>
          </a:p>
          <a:p>
            <a:pPr lvl="1"/>
            <a:r>
              <a:rPr lang="en-US" altLang="ko-KR" dirty="0" smtClean="0"/>
              <a:t>21</a:t>
            </a:r>
            <a:r>
              <a:rPr lang="en-US" altLang="zh-CN" dirty="0" smtClean="0"/>
              <a:t>-13-0023-01 signaling process</a:t>
            </a:r>
          </a:p>
          <a:p>
            <a:pPr lvl="1"/>
            <a:r>
              <a:rPr lang="en-US" altLang="ko-KR" dirty="0" smtClean="0"/>
              <a:t>21</a:t>
            </a:r>
            <a:r>
              <a:rPr lang="en-US" altLang="zh-CN" dirty="0" smtClean="0"/>
              <a:t>-13-0005-01 proxy function</a:t>
            </a:r>
            <a:endParaRPr lang="en-US" altLang="ko-KR" dirty="0" smtClean="0"/>
          </a:p>
          <a:p>
            <a:r>
              <a:rPr lang="en-US" altLang="ko-KR" dirty="0" smtClean="0"/>
              <a:t>IEEE 802.21c TG sessions</a:t>
            </a:r>
          </a:p>
          <a:p>
            <a:pPr lvl="1"/>
            <a:r>
              <a:rPr lang="en-US" altLang="ko-KR" dirty="0" smtClean="0"/>
              <a:t>Monday</a:t>
            </a:r>
            <a:r>
              <a:rPr lang="en-US" altLang="zh-CN" dirty="0" smtClean="0"/>
              <a:t>: PM2</a:t>
            </a:r>
            <a:endParaRPr lang="en-US" altLang="ko-KR" dirty="0" smtClean="0"/>
          </a:p>
          <a:p>
            <a:pPr lvl="1"/>
            <a:r>
              <a:rPr lang="en-US" altLang="ko-KR" dirty="0" smtClean="0"/>
              <a:t>Tuesday: AM2</a:t>
            </a:r>
          </a:p>
          <a:p>
            <a:pPr lvl="1"/>
            <a:r>
              <a:rPr lang="en-US" altLang="ko-KR" dirty="0" smtClean="0"/>
              <a:t>Wednesday AM2</a:t>
            </a:r>
            <a:r>
              <a:rPr lang="en-US" altLang="zh-CN" dirty="0" smtClean="0"/>
              <a:t>, </a:t>
            </a:r>
            <a:r>
              <a:rPr lang="en-US" altLang="ko-KR" dirty="0" smtClean="0"/>
              <a:t>PM2</a:t>
            </a:r>
          </a:p>
          <a:p>
            <a:pPr lvl="1"/>
            <a:r>
              <a:rPr lang="en-US" altLang="ko-KR" dirty="0" smtClean="0"/>
              <a:t>Thursday </a:t>
            </a:r>
            <a:endParaRPr lang="en-US" dirty="0"/>
          </a:p>
        </p:txBody>
      </p:sp>
      <p:sp>
        <p:nvSpPr>
          <p:cNvPr id="3" name="Title 2"/>
          <p:cNvSpPr>
            <a:spLocks noGrp="1"/>
          </p:cNvSpPr>
          <p:nvPr>
            <p:ph type="title"/>
          </p:nvPr>
        </p:nvSpPr>
        <p:spPr/>
        <p:txBody>
          <a:bodyPr/>
          <a:lstStyle/>
          <a:p>
            <a:r>
              <a:rPr lang="en-US" altLang="ko-KR" smtClean="0"/>
              <a:t>Agenda Item for the week</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zh-CN" dirty="0" smtClean="0"/>
              <a:t>Feb</a:t>
            </a:r>
            <a:r>
              <a:rPr lang="en-US" altLang="ko-KR" dirty="0" smtClean="0"/>
              <a:t> 12 </a:t>
            </a:r>
            <a:r>
              <a:rPr lang="en-US" altLang="zh-CN" dirty="0" smtClean="0"/>
              <a:t>Tue</a:t>
            </a:r>
            <a:r>
              <a:rPr lang="en-US" altLang="ko-KR" dirty="0" smtClean="0"/>
              <a:t> 8PM ET</a:t>
            </a:r>
            <a:r>
              <a:rPr lang="en-US" altLang="zh-CN" dirty="0" smtClean="0"/>
              <a:t> (morning in Asia)</a:t>
            </a:r>
          </a:p>
          <a:p>
            <a:r>
              <a:rPr lang="en-US" altLang="zh-CN" dirty="0" smtClean="0"/>
              <a:t>Feb</a:t>
            </a:r>
            <a:r>
              <a:rPr lang="en-US" altLang="ko-KR" dirty="0" smtClean="0"/>
              <a:t> 19 </a:t>
            </a:r>
            <a:r>
              <a:rPr lang="en-US" altLang="zh-CN" dirty="0" smtClean="0"/>
              <a:t>Tue</a:t>
            </a:r>
            <a:r>
              <a:rPr lang="en-US" altLang="ko-KR" dirty="0" smtClean="0"/>
              <a:t> 8PM ET</a:t>
            </a:r>
            <a:r>
              <a:rPr lang="en-US" altLang="zh-CN" dirty="0" smtClean="0"/>
              <a:t> (morning in Asia)</a:t>
            </a:r>
          </a:p>
          <a:p>
            <a:r>
              <a:rPr lang="en-US" altLang="zh-CN" dirty="0" smtClean="0"/>
              <a:t>Feb</a:t>
            </a:r>
            <a:r>
              <a:rPr lang="en-US" altLang="ko-KR" dirty="0" smtClean="0"/>
              <a:t> 26 </a:t>
            </a:r>
            <a:r>
              <a:rPr lang="en-US" altLang="zh-CN" dirty="0" smtClean="0"/>
              <a:t>Tue</a:t>
            </a:r>
            <a:r>
              <a:rPr lang="en-US" altLang="ko-KR" dirty="0" smtClean="0"/>
              <a:t> 8PM ET</a:t>
            </a:r>
            <a:r>
              <a:rPr lang="en-US" altLang="zh-CN" dirty="0" smtClean="0"/>
              <a:t> (morning in Asia)</a:t>
            </a:r>
          </a:p>
          <a:p>
            <a:r>
              <a:rPr lang="en-US" altLang="zh-CN" dirty="0" smtClean="0"/>
              <a:t>March 5</a:t>
            </a:r>
            <a:r>
              <a:rPr lang="en-US" altLang="ko-KR" dirty="0" smtClean="0"/>
              <a:t> </a:t>
            </a:r>
            <a:r>
              <a:rPr lang="en-US" altLang="zh-CN" dirty="0" smtClean="0"/>
              <a:t>Tue</a:t>
            </a:r>
            <a:r>
              <a:rPr lang="en-US" altLang="ko-KR" dirty="0" smtClean="0"/>
              <a:t> 8PM ET</a:t>
            </a:r>
            <a:r>
              <a:rPr lang="en-US" altLang="zh-CN" dirty="0" smtClean="0"/>
              <a:t> (morning in Asia)</a:t>
            </a:r>
          </a:p>
          <a:p>
            <a:endParaRPr lang="ko-KR" altLang="en-US" dirty="0" smtClean="0"/>
          </a:p>
        </p:txBody>
      </p:sp>
      <p:sp>
        <p:nvSpPr>
          <p:cNvPr id="36867" name="제목 1"/>
          <p:cNvSpPr>
            <a:spLocks noGrp="1"/>
          </p:cNvSpPr>
          <p:nvPr>
            <p:ph type="title"/>
          </p:nvPr>
        </p:nvSpPr>
        <p:spPr/>
        <p:txBody>
          <a:bodyPr/>
          <a:lstStyle/>
          <a:p>
            <a:r>
              <a:rPr lang="en-US" altLang="ko-KR" dirty="0" smtClean="0"/>
              <a:t>Teleconference</a:t>
            </a:r>
            <a:endParaRPr lang="ko-KR"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letter ballot </a:t>
            </a:r>
            <a:r>
              <a:rPr lang="en-US" altLang="zh-CN" dirty="0" smtClean="0"/>
              <a:t>#6 comments in</a:t>
            </a:r>
            <a:r>
              <a:rPr lang="en-US" altLang="ko-KR" dirty="0" smtClean="0"/>
              <a:t>to P802.21c </a:t>
            </a:r>
            <a:r>
              <a:rPr lang="en-US" altLang="zh-CN" dirty="0" smtClean="0"/>
              <a:t>/</a:t>
            </a:r>
            <a:r>
              <a:rPr lang="en-US" altLang="ko-KR" dirty="0" smtClean="0"/>
              <a:t>D01 and produce P802</a:t>
            </a:r>
            <a:r>
              <a:rPr lang="en-US" altLang="zh-CN" dirty="0" smtClean="0"/>
              <a:t>.21c/D02</a:t>
            </a:r>
            <a:r>
              <a:rPr lang="en-US" altLang="ko-KR" dirty="0" smtClean="0"/>
              <a:t> </a:t>
            </a:r>
          </a:p>
          <a:p>
            <a:pPr lvl="1"/>
            <a:r>
              <a:rPr lang="en-US" altLang="ko-KR" dirty="0" smtClean="0"/>
              <a:t>Moved by: </a:t>
            </a:r>
            <a:r>
              <a:rPr lang="en-US" altLang="ko-KR" dirty="0" err="1" smtClean="0"/>
              <a:t>Hyeong</a:t>
            </a:r>
            <a:r>
              <a:rPr lang="en-US" altLang="zh-CN" dirty="0" smtClean="0"/>
              <a:t>-Ho Lee</a:t>
            </a:r>
            <a:endParaRPr lang="ko-KR" altLang="ko-KR" dirty="0" smtClean="0"/>
          </a:p>
          <a:p>
            <a:pPr lvl="1"/>
            <a:r>
              <a:rPr lang="en-US" altLang="ko-KR" dirty="0" smtClean="0"/>
              <a:t>Second by: </a:t>
            </a:r>
            <a:r>
              <a:rPr lang="en-US" altLang="ko-KR" dirty="0" err="1" smtClean="0"/>
              <a:t>Hyunho</a:t>
            </a:r>
            <a:r>
              <a:rPr lang="en-US" altLang="ko-KR" dirty="0" smtClean="0"/>
              <a:t> Park</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LB</a:t>
            </a:r>
            <a:r>
              <a:rPr lang="en-US" altLang="zh-CN" dirty="0" smtClean="0"/>
              <a:t>#6 </a:t>
            </a:r>
            <a:r>
              <a:rPr lang="en-US" altLang="ko-KR" dirty="0" smtClean="0"/>
              <a:t>re</a:t>
            </a:r>
            <a:r>
              <a:rPr lang="en-US" altLang="zh-CN" dirty="0" smtClean="0"/>
              <a:t>-circulation </a:t>
            </a:r>
            <a:r>
              <a:rPr lang="en-US" altLang="ko-KR" dirty="0" smtClean="0"/>
              <a:t>Letter Ballot on the question </a:t>
            </a:r>
            <a:r>
              <a:rPr lang="en-US" altLang="zh-CN" dirty="0" smtClean="0"/>
              <a:t>“</a:t>
            </a:r>
            <a:r>
              <a:rPr lang="en-US" altLang="ko-KR" dirty="0" smtClean="0"/>
              <a:t>Should P802.21c</a:t>
            </a:r>
            <a:r>
              <a:rPr lang="en-US" altLang="zh-CN" dirty="0" smtClean="0"/>
              <a:t>/</a:t>
            </a:r>
            <a:r>
              <a:rPr lang="en-US" altLang="ko-KR" dirty="0" smtClean="0"/>
              <a:t>D02 be forwarded to Sponsor Ballot?</a:t>
            </a:r>
            <a:r>
              <a:rPr lang="en-US" altLang="zh-CN" dirty="0" smtClean="0"/>
              <a:t>”</a:t>
            </a:r>
            <a:endParaRPr lang="ko-KR" altLang="ko-KR" dirty="0" smtClean="0"/>
          </a:p>
          <a:p>
            <a:pPr lvl="1"/>
            <a:r>
              <a:rPr lang="en-US" altLang="ko-KR" dirty="0" smtClean="0"/>
              <a:t>Moved by: Charles Perkins</a:t>
            </a:r>
            <a:endParaRPr lang="ko-KR" altLang="ko-KR" dirty="0" smtClean="0"/>
          </a:p>
          <a:p>
            <a:pPr lvl="1"/>
            <a:r>
              <a:rPr lang="en-US" altLang="ko-KR" dirty="0" smtClean="0"/>
              <a:t>Second by: H Anthony Chan</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33783</TotalTime>
  <Words>558</Words>
  <Application>Microsoft Office PowerPoint</Application>
  <PresentationFormat>On-screen Show (4:3)</PresentationFormat>
  <Paragraphs>70</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2_SAM TEMPLATE</vt:lpstr>
      <vt:lpstr>Slide 1</vt:lpstr>
      <vt:lpstr>Slide 2</vt:lpstr>
      <vt:lpstr>IEEE 802.21c: Single Radio Handovers Task Group </vt:lpstr>
      <vt:lpstr>Agenda Item for the week</vt:lpstr>
      <vt:lpstr>Teleconference</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1057</cp:revision>
  <cp:lastPrinted>2000-04-10T21:29:30Z</cp:lastPrinted>
  <dcterms:created xsi:type="dcterms:W3CDTF">2000-03-13T21:22:56Z</dcterms:created>
  <dcterms:modified xsi:type="dcterms:W3CDTF">2013-01-17T18:53:08Z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(2)R0psI4C9oiRYfDLHwbbvNBTzNyU+sq9QMLea2Or2Xyxa7UeRfaVDql/sNBT8RVG13VjtFzGP_x000d_
kHGqvd0hOP/2x3nfNJa4m+H2GHda66UG4nEFLTvNc1FdnHp4D6zatRtXiQUvTbnqnWu0XAse_x000d_
AjLz9/sD1sfygKN3AFugbpGNOMQsJ54uxCqI3tYfVGHzmAwd9jEnFUbnMguPyMn+7awKgbZJ_x000d_
0z/Re9DFp11ekJRCLr</vt:lpwstr>
  </property>
  <property fmtid="{D5CDD505-2E9C-101B-9397-08002B2CF9AE}" pid="4" name="_ms_pID_7253431">
    <vt:lpwstr>AaujtNNQTZwrkFaex9ShMbRSLp8LmfH96qzz/42VvQqumA3SFmypoi_x000d_
qipNniVN+wyYhWLlnpQVz1vD14ChmCYhpXk5W5CJUkJ9KglF13eCnS8xuHthuxkMeCA6q746_x000d_
KR5r7tmqTdGTbPg0bACPwkxxSCaPJegxpevOHITDCmxkfQ==</vt:lpwstr>
  </property>
</Properties>
</file>