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9"/>
  </p:notesMasterIdLst>
  <p:handoutMasterIdLst>
    <p:handoutMasterId r:id="rId10"/>
  </p:handoutMasterIdLst>
  <p:sldIdLst>
    <p:sldId id="961" r:id="rId2"/>
    <p:sldId id="962" r:id="rId3"/>
    <p:sldId id="963" r:id="rId4"/>
    <p:sldId id="983" r:id="rId5"/>
    <p:sldId id="995" r:id="rId6"/>
    <p:sldId id="1000" r:id="rId7"/>
    <p:sldId id="999" r:id="rId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50" d="100"/>
          <a:sy n="50" d="100"/>
        </p:scale>
        <p:origin x="-437"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a:t>
            </a:r>
            <a:r>
              <a:rPr lang="en-US" altLang="zh-CN" sz="2400" dirty="0" smtClean="0">
                <a:solidFill>
                  <a:srgbClr val="FF0000"/>
                </a:solidFill>
                <a:latin typeface="Times New Roman" pitchFamily="18" charset="0"/>
                <a:cs typeface="Times New Roman" pitchFamily="18" charset="0"/>
              </a:rPr>
              <a:t>66</a:t>
            </a:r>
            <a:r>
              <a:rPr lang="en-US" altLang="ko-KR" sz="2400" dirty="0" smtClean="0">
                <a:solidFill>
                  <a:srgbClr val="FF0000"/>
                </a:solidFill>
                <a:latin typeface="Times New Roman" pitchFamily="18" charset="0"/>
                <a:cs typeface="Times New Roman" pitchFamily="18" charset="0"/>
              </a:rPr>
              <a:t>-0</a:t>
            </a:r>
            <a:r>
              <a:rPr lang="en-US" altLang="zh-CN" sz="2400" dirty="0" smtClean="0">
                <a:solidFill>
                  <a:srgbClr val="FF0000"/>
                </a:solidFill>
                <a:latin typeface="Times New Roman" pitchFamily="18" charset="0"/>
                <a:cs typeface="Times New Roman" pitchFamily="18" charset="0"/>
              </a:rPr>
              <a:t>2</a:t>
            </a:r>
            <a:r>
              <a:rPr lang="en-US" altLang="ko-KR" sz="2400" dirty="0" smtClean="0">
                <a:latin typeface="Times New Roman" pitchFamily="18" charset="0"/>
                <a:cs typeface="Times New Roman" pitchFamily="18" charset="0"/>
              </a:rPr>
              <a:t>-srho</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January 2013 </a:t>
            </a:r>
            <a:r>
              <a:rPr lang="en-US" altLang="ko-KR" sz="2400" dirty="0" smtClean="0">
                <a:latin typeface="Times New Roman" pitchFamily="18" charset="0"/>
                <a:cs typeface="Times New Roman" pitchFamily="18" charset="0"/>
              </a:rPr>
              <a:t>Report </a:t>
            </a:r>
            <a:r>
              <a:rPr lang="en-US" altLang="ko-KR" sz="2400" dirty="0" smtClean="0">
                <a:latin typeface="Times New Roman" pitchFamily="18" charset="0"/>
                <a:cs typeface="Times New Roman" pitchFamily="18" charset="0"/>
              </a:rPr>
              <a:t>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January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54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Vancouver</a:t>
            </a:r>
            <a:r>
              <a:rPr lang="en-US" altLang="zh-CN" sz="2400" b="0" dirty="0" smtClean="0">
                <a:solidFill>
                  <a:srgbClr val="FF0000"/>
                </a:solidFill>
                <a:latin typeface="Times New Roman" pitchFamily="18" charset="0"/>
                <a:cs typeface="Times New Roman" pitchFamily="18" charset="0"/>
              </a:rPr>
              <a:t>, Canada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altLang="zh-CN" dirty="0" smtClean="0"/>
              <a:t>Teleconference minutes</a:t>
            </a:r>
          </a:p>
          <a:p>
            <a:pPr lvl="1"/>
            <a:r>
              <a:rPr lang="en-US" altLang="ko-KR" dirty="0" smtClean="0"/>
              <a:t>21</a:t>
            </a:r>
            <a:r>
              <a:rPr lang="en-US" altLang="zh-CN" dirty="0" smtClean="0"/>
              <a:t>-12-0181-00 Nov 27 teleconference minutes</a:t>
            </a:r>
          </a:p>
          <a:p>
            <a:pPr lvl="1"/>
            <a:r>
              <a:rPr lang="en-US" altLang="ko-KR" dirty="0" smtClean="0"/>
              <a:t>21</a:t>
            </a:r>
            <a:r>
              <a:rPr lang="en-US" altLang="zh-CN" dirty="0" smtClean="0"/>
              <a:t>-12-0188-00 Dec 4 teleconference minutes</a:t>
            </a:r>
          </a:p>
          <a:p>
            <a:pPr lvl="1"/>
            <a:r>
              <a:rPr lang="en-US" altLang="ko-KR" dirty="0" smtClean="0"/>
              <a:t>21</a:t>
            </a:r>
            <a:r>
              <a:rPr lang="en-US" altLang="zh-CN" dirty="0" smtClean="0"/>
              <a:t>-12-0187-00 Dec 11 teleconference minutes</a:t>
            </a:r>
          </a:p>
          <a:p>
            <a:pPr lvl="1"/>
            <a:r>
              <a:rPr lang="en-US" altLang="ko-KR" dirty="0" smtClean="0"/>
              <a:t>21</a:t>
            </a:r>
            <a:r>
              <a:rPr lang="en-US" altLang="zh-CN" dirty="0" smtClean="0"/>
              <a:t>-12-0193-00 Dec 18 teleconference minutes</a:t>
            </a:r>
          </a:p>
          <a:p>
            <a:pPr lvl="1"/>
            <a:r>
              <a:rPr lang="en-US" altLang="ko-KR" dirty="0" smtClean="0"/>
              <a:t>21</a:t>
            </a:r>
            <a:r>
              <a:rPr lang="en-US" altLang="zh-CN" dirty="0" smtClean="0"/>
              <a:t>-13-0008-00 Jan 8 teleconference minutes</a:t>
            </a:r>
            <a:endParaRPr lang="en-US" altLang="ko-KR" dirty="0" smtClean="0"/>
          </a:p>
          <a:p>
            <a:r>
              <a:rPr lang="en-US" altLang="ko-KR" dirty="0" smtClean="0"/>
              <a:t>Comments resolution to LB6</a:t>
            </a:r>
          </a:p>
          <a:p>
            <a:pPr lvl="1"/>
            <a:r>
              <a:rPr lang="en-US" altLang="zh-CN" dirty="0" smtClean="0"/>
              <a:t>21-12-0165-09 and subsequent updates: Comments resolution file</a:t>
            </a:r>
          </a:p>
          <a:p>
            <a:pPr lvl="1"/>
            <a:r>
              <a:rPr lang="en-US" altLang="zh-CN" dirty="0" smtClean="0"/>
              <a:t>21-13-0001-01 changes in Clause 11</a:t>
            </a:r>
          </a:p>
          <a:p>
            <a:pPr lvl="1"/>
            <a:r>
              <a:rPr lang="en-US" altLang="zh-CN" dirty="0" smtClean="0"/>
              <a:t>21-13-0005-00 changes from Gateway to Proxy Function</a:t>
            </a:r>
          </a:p>
          <a:p>
            <a:pPr lvl="1"/>
            <a:r>
              <a:rPr lang="en-US" altLang="zh-CN" dirty="0" smtClean="0"/>
              <a:t>21-13-0006-00 merging key derivation processes </a:t>
            </a:r>
          </a:p>
          <a:p>
            <a:r>
              <a:rPr lang="en-US" altLang="zh-CN" dirty="0" smtClean="0"/>
              <a:t>P802.21c/D02 from:</a:t>
            </a:r>
          </a:p>
          <a:p>
            <a:pPr lvl="1"/>
            <a:r>
              <a:rPr lang="en-US" altLang="ko-KR" dirty="0" smtClean="0"/>
              <a:t>21</a:t>
            </a:r>
            <a:r>
              <a:rPr lang="en-US" altLang="zh-CN" dirty="0" smtClean="0"/>
              <a:t>-13-0021-00 completed all comments resolutions</a:t>
            </a:r>
          </a:p>
          <a:p>
            <a:pPr lvl="1"/>
            <a:r>
              <a:rPr lang="en-US" altLang="ko-KR" dirty="0" smtClean="0"/>
              <a:t>21</a:t>
            </a:r>
            <a:r>
              <a:rPr lang="en-US" altLang="zh-CN" dirty="0" smtClean="0"/>
              <a:t>-13-0023-01 signaling process</a:t>
            </a:r>
          </a:p>
          <a:p>
            <a:pPr lvl="1"/>
            <a:r>
              <a:rPr lang="en-US" altLang="ko-KR" dirty="0" smtClean="0"/>
              <a:t>21</a:t>
            </a:r>
            <a:r>
              <a:rPr lang="en-US" altLang="zh-CN" dirty="0" smtClean="0"/>
              <a:t>-13-0005-01 proxy function</a:t>
            </a:r>
            <a:endParaRPr lang="en-US" altLang="ko-KR" dirty="0" smtClean="0"/>
          </a:p>
          <a:p>
            <a:r>
              <a:rPr lang="en-US" altLang="ko-KR" dirty="0" smtClean="0"/>
              <a:t>IEEE 802.21c TG sessions</a:t>
            </a:r>
          </a:p>
          <a:p>
            <a:pPr lvl="1"/>
            <a:r>
              <a:rPr lang="en-US" altLang="ko-KR" dirty="0" smtClean="0"/>
              <a:t>Monday</a:t>
            </a:r>
            <a:r>
              <a:rPr lang="en-US" altLang="zh-CN" dirty="0" smtClean="0"/>
              <a:t>: PM2</a:t>
            </a:r>
            <a:endParaRPr lang="en-US" altLang="ko-KR" dirty="0" smtClean="0"/>
          </a:p>
          <a:p>
            <a:pPr lvl="1"/>
            <a:r>
              <a:rPr lang="en-US" altLang="ko-KR" dirty="0" smtClean="0"/>
              <a:t>Tuesday: AM2</a:t>
            </a:r>
          </a:p>
          <a:p>
            <a:pPr lvl="1"/>
            <a:r>
              <a:rPr lang="en-US" altLang="ko-KR" dirty="0" smtClean="0"/>
              <a:t>Wednesday AM2</a:t>
            </a:r>
            <a:r>
              <a:rPr lang="en-US" altLang="zh-CN" dirty="0" smtClean="0"/>
              <a:t>, </a:t>
            </a:r>
            <a:r>
              <a:rPr lang="en-US" altLang="ko-KR" dirty="0" smtClean="0"/>
              <a:t>PM2</a:t>
            </a:r>
          </a:p>
          <a:p>
            <a:pPr lvl="1"/>
            <a:r>
              <a:rPr lang="en-US" altLang="ko-KR" dirty="0" smtClean="0"/>
              <a:t>Thursday </a:t>
            </a:r>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Feb</a:t>
            </a:r>
            <a:r>
              <a:rPr lang="en-US" altLang="ko-KR" dirty="0" smtClean="0"/>
              <a:t> 12 </a:t>
            </a:r>
            <a:r>
              <a:rPr lang="en-US" altLang="zh-CN" dirty="0" smtClean="0"/>
              <a:t>Tue</a:t>
            </a:r>
            <a:r>
              <a:rPr lang="en-US" altLang="ko-KR" dirty="0" smtClean="0"/>
              <a:t> 8PM ET</a:t>
            </a:r>
            <a:r>
              <a:rPr lang="en-US" altLang="zh-CN" dirty="0" smtClean="0"/>
              <a:t> (morning in Asia)</a:t>
            </a:r>
          </a:p>
          <a:p>
            <a:r>
              <a:rPr lang="en-US" altLang="zh-CN" dirty="0" smtClean="0"/>
              <a:t>Feb</a:t>
            </a:r>
            <a:r>
              <a:rPr lang="en-US" altLang="ko-KR" dirty="0" smtClean="0"/>
              <a:t> </a:t>
            </a:r>
            <a:r>
              <a:rPr lang="en-US" altLang="ko-KR" dirty="0" smtClean="0"/>
              <a:t>19 </a:t>
            </a:r>
            <a:r>
              <a:rPr lang="en-US" altLang="zh-CN" dirty="0" smtClean="0"/>
              <a:t>Tue</a:t>
            </a:r>
            <a:r>
              <a:rPr lang="en-US" altLang="zh-CN" dirty="0" smtClean="0"/>
              <a:t> 9A</a:t>
            </a:r>
            <a:r>
              <a:rPr lang="en-US" altLang="ko-KR" dirty="0" smtClean="0"/>
              <a:t>M </a:t>
            </a:r>
            <a:r>
              <a:rPr lang="en-US" altLang="ko-KR" dirty="0" smtClean="0"/>
              <a:t>ET</a:t>
            </a:r>
            <a:r>
              <a:rPr lang="en-US" altLang="zh-CN" dirty="0" smtClean="0"/>
              <a:t> (morning in Asia)</a:t>
            </a:r>
          </a:p>
          <a:p>
            <a:r>
              <a:rPr lang="en-US" altLang="zh-CN" dirty="0" smtClean="0"/>
              <a:t>Feb</a:t>
            </a:r>
            <a:r>
              <a:rPr lang="en-US" altLang="ko-KR" dirty="0" smtClean="0"/>
              <a:t> 26 </a:t>
            </a:r>
            <a:r>
              <a:rPr lang="en-US" altLang="zh-CN" dirty="0" smtClean="0"/>
              <a:t>Tue</a:t>
            </a:r>
            <a:r>
              <a:rPr lang="en-US" altLang="ko-KR" dirty="0" smtClean="0"/>
              <a:t> 8PM ET</a:t>
            </a:r>
            <a:r>
              <a:rPr lang="en-US" altLang="zh-CN" dirty="0" smtClean="0"/>
              <a:t> (morning in Asia)</a:t>
            </a:r>
          </a:p>
          <a:p>
            <a:r>
              <a:rPr lang="en-US" altLang="zh-CN" dirty="0" smtClean="0"/>
              <a:t>March 5</a:t>
            </a:r>
            <a:r>
              <a:rPr lang="en-US" altLang="ko-KR" dirty="0" smtClean="0"/>
              <a:t> </a:t>
            </a:r>
            <a:r>
              <a:rPr lang="en-US" altLang="zh-CN" dirty="0" smtClean="0"/>
              <a:t>Tue</a:t>
            </a:r>
            <a:r>
              <a:rPr lang="en-US" altLang="ko-KR" dirty="0" smtClean="0"/>
              <a:t> </a:t>
            </a:r>
            <a:r>
              <a:rPr lang="en-US" altLang="ko-KR" dirty="0" smtClean="0"/>
              <a:t>9AM </a:t>
            </a:r>
            <a:r>
              <a:rPr lang="en-US" altLang="ko-KR" dirty="0" smtClean="0"/>
              <a:t>ET</a:t>
            </a:r>
            <a:r>
              <a:rPr lang="en-US" altLang="zh-CN" dirty="0" smtClean="0"/>
              <a:t> (morning in Asia)</a:t>
            </a:r>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D01 and produce P802</a:t>
            </a:r>
            <a:r>
              <a:rPr lang="en-US" altLang="zh-CN" dirty="0" smtClean="0"/>
              <a:t>.21c/D02</a:t>
            </a:r>
            <a:r>
              <a:rPr lang="en-US" altLang="ko-KR" dirty="0" smtClean="0"/>
              <a:t> </a:t>
            </a:r>
          </a:p>
          <a:p>
            <a:pPr lvl="1"/>
            <a:r>
              <a:rPr lang="en-US" altLang="ko-KR" dirty="0" smtClean="0"/>
              <a:t>Moved by: </a:t>
            </a:r>
            <a:r>
              <a:rPr lang="en-US" altLang="ko-KR" dirty="0" err="1" smtClean="0"/>
              <a:t>Hyeong</a:t>
            </a:r>
            <a:r>
              <a:rPr lang="en-US" altLang="zh-CN" dirty="0" smtClean="0"/>
              <a:t>-Ho Lee</a:t>
            </a:r>
            <a:endParaRPr lang="ko-KR" altLang="ko-KR" dirty="0" smtClean="0"/>
          </a:p>
          <a:p>
            <a:pPr lvl="1"/>
            <a:r>
              <a:rPr lang="en-US" altLang="ko-KR" dirty="0" smtClean="0"/>
              <a:t>Second by: </a:t>
            </a:r>
            <a:r>
              <a:rPr lang="en-US" altLang="ko-KR" dirty="0" err="1" smtClean="0"/>
              <a:t>Hyunho</a:t>
            </a:r>
            <a:r>
              <a:rPr lang="en-US" altLang="ko-KR" dirty="0" smtClean="0"/>
              <a:t> Park</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D02 be forwarded to Sponsor Ballot?</a:t>
            </a:r>
            <a:r>
              <a:rPr lang="en-US" altLang="zh-CN" dirty="0" smtClean="0"/>
              <a:t>”</a:t>
            </a:r>
            <a:endParaRPr lang="ko-KR" altLang="ko-KR" dirty="0" smtClean="0"/>
          </a:p>
          <a:p>
            <a:pPr lvl="1"/>
            <a:r>
              <a:rPr lang="en-US" altLang="ko-KR" dirty="0" smtClean="0"/>
              <a:t>Moved by: Charles Perkins</a:t>
            </a:r>
            <a:endParaRPr lang="ko-KR" altLang="ko-KR" dirty="0" smtClean="0"/>
          </a:p>
          <a:p>
            <a:pPr lvl="1"/>
            <a:r>
              <a:rPr lang="en-US" altLang="ko-KR" dirty="0" smtClean="0"/>
              <a:t>Second by: H Anthony Chan</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33808</TotalTime>
  <Words>558</Words>
  <Application>Microsoft Office PowerPoint</Application>
  <PresentationFormat>On-screen Show (4:3)</PresentationFormat>
  <Paragraphs>70</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2_SAM TEMPLATE</vt:lpstr>
      <vt:lpstr>Slide 1</vt:lpstr>
      <vt:lpstr>Slide 2</vt:lpstr>
      <vt:lpstr>IEEE 802.21c: Single Radio Handovers Task Group </vt:lpstr>
      <vt:lpstr>Agenda Item for the week</vt:lpstr>
      <vt:lpstr>Teleconference</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1058</cp:revision>
  <cp:lastPrinted>2000-04-10T21:29:30Z</cp:lastPrinted>
  <dcterms:created xsi:type="dcterms:W3CDTF">2000-03-13T21:22:56Z</dcterms:created>
  <dcterms:modified xsi:type="dcterms:W3CDTF">2013-01-17T19:17:58Z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