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7"/>
  </p:notesMasterIdLst>
  <p:handoutMasterIdLst>
    <p:handoutMasterId r:id="rId18"/>
  </p:handoutMasterIdLst>
  <p:sldIdLst>
    <p:sldId id="413" r:id="rId6"/>
    <p:sldId id="425" r:id="rId7"/>
    <p:sldId id="426" r:id="rId8"/>
    <p:sldId id="433" r:id="rId9"/>
    <p:sldId id="428" r:id="rId10"/>
    <p:sldId id="447" r:id="rId11"/>
    <p:sldId id="448" r:id="rId12"/>
    <p:sldId id="429" r:id="rId13"/>
    <p:sldId id="450" r:id="rId14"/>
    <p:sldId id="451" r:id="rId15"/>
    <p:sldId id="452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80999"/>
            <a:ext cx="9906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</a:t>
            </a:r>
            <a:r>
              <a:rPr lang="en-US" dirty="0" smtClean="0"/>
              <a:t>Master </a:t>
            </a:r>
            <a:r>
              <a:rPr lang="en-US" dirty="0" smtClean="0"/>
              <a:t>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21-13-0020-00-0000-Session#54-Closing_Plenary_Notes.ppt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802world.org/apps/session/79/register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3/21-13-0016-00-MuGM-tgd-closing-note.ppt" TargetMode="External"/><Relationship Id="rId2" Type="http://schemas.openxmlformats.org/officeDocument/2006/relationships/hyperlink" Target="https://mentor.ieee.org/802.21/dcn/13/21-13-0019-01-srho-802-21c-january-2013-interim-report.pptx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3/21-13-0018-00-0000-ietf-liaison-report.ppt" TargetMode="External"/><Relationship Id="rId2" Type="http://schemas.openxmlformats.org/officeDocument/2006/relationships/hyperlink" Target="https://mentor.ieee.org/802.21/dcn/13/21-13-0024-00-0000-802-11-liaison-report-for-2013-01.ppt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</a:t>
            </a:r>
            <a:r>
              <a:rPr lang="en-US" b="1" dirty="0" smtClean="0">
                <a:latin typeface="Arial" charset="0"/>
              </a:rPr>
              <a:t>54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Vancouver, BC</a:t>
            </a:r>
            <a:r>
              <a:rPr lang="en-US" b="1" dirty="0" smtClean="0">
                <a:latin typeface="Arial" charset="0"/>
              </a:rPr>
              <a:t>, CA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5" name="Date Placeholder 8"/>
          <p:cNvSpPr txBox="1">
            <a:spLocks/>
          </p:cNvSpPr>
          <p:nvPr/>
        </p:nvSpPr>
        <p:spPr bwMode="auto">
          <a:xfrm>
            <a:off x="524385" y="6477000"/>
            <a:ext cx="5514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March, 2013 Sessions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Registration for IEEE 802 is NOW available at </a:t>
            </a:r>
            <a:r>
              <a:rPr lang="en-US" sz="2400" b="1" dirty="0" smtClean="0">
                <a:solidFill>
                  <a:srgbClr val="FF0000"/>
                </a:solidFill>
                <a:hlinkClick r:id="rId3"/>
              </a:rPr>
              <a:t>https://802world.org/apps/session/79/register2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Registration Fees &amp; early bird Deadline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Before 6pm Pacific Time, Friday, January 25, 2013 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$500 US for attendees staying at the </a:t>
            </a:r>
            <a:r>
              <a:rPr lang="en-US" sz="1400" b="1" dirty="0" err="1" smtClean="0">
                <a:solidFill>
                  <a:srgbClr val="FF0000"/>
                </a:solidFill>
              </a:rPr>
              <a:t>Caribe</a:t>
            </a:r>
            <a:r>
              <a:rPr lang="en-US" sz="1400" b="1" dirty="0" smtClean="0">
                <a:solidFill>
                  <a:srgbClr val="FF0000"/>
                </a:solidFill>
              </a:rPr>
              <a:t> Royale or Buena Vista Suites 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solidFill>
                  <a:srgbClr val="FF0000"/>
                </a:solidFill>
              </a:rPr>
              <a:t>$800 US for all others (including local attendees not staying at the group hotel)</a:t>
            </a:r>
          </a:p>
          <a:p>
            <a:pPr lvl="1">
              <a:lnSpc>
                <a:spcPct val="90000"/>
              </a:lnSpc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HOTEL RESERVATIONS  and early  bird Deadline 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CARIBE ROYALE:   $170/Night (plus applicable taxes)*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BUENA VISTA SUITES:   $150/Night (plus applicable taxes)*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Event website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solidFill>
                  <a:srgbClr val="FF0000"/>
                </a:solidFill>
              </a:rPr>
              <a:t>http://802world.org/wireless/</a:t>
            </a:r>
          </a:p>
          <a:p>
            <a:pPr>
              <a:lnSpc>
                <a:spcPct val="90000"/>
              </a:lnSpc>
            </a:pPr>
            <a:endParaRPr lang="en-US" sz="1800" b="1" dirty="0" smtClean="0">
              <a:solidFill>
                <a:schemeClr val="accent2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6"/>
          <p:cNvSpPr txBox="1">
            <a:spLocks/>
          </p:cNvSpPr>
          <p:nvPr/>
        </p:nvSpPr>
        <p:spPr bwMode="auto">
          <a:xfrm>
            <a:off x="577827" y="6477000"/>
            <a:ext cx="10223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January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TBD (Non-American Venue)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6"/>
          <p:cNvSpPr txBox="1">
            <a:spLocks/>
          </p:cNvSpPr>
          <p:nvPr/>
        </p:nvSpPr>
        <p:spPr bwMode="auto">
          <a:xfrm>
            <a:off x="577827" y="6477000"/>
            <a:ext cx="10223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January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</a:t>
            </a:r>
            <a:r>
              <a:rPr lang="en-US" sz="2800" dirty="0" smtClean="0">
                <a:latin typeface="Arial" charset="0"/>
              </a:rPr>
              <a:t>Update</a:t>
            </a:r>
          </a:p>
          <a:p>
            <a:r>
              <a:rPr lang="en-US" sz="2800" dirty="0" smtClean="0">
                <a:latin typeface="Arial" charset="0"/>
              </a:rPr>
              <a:t>Liaison Report 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WG Motion 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Teleconference 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802.21c Single Radio Handovers Task </a:t>
            </a:r>
            <a:r>
              <a:rPr lang="en-US" dirty="0" smtClean="0"/>
              <a:t>Group</a:t>
            </a:r>
          </a:p>
          <a:p>
            <a:pPr lvl="1"/>
            <a:r>
              <a:rPr lang="en-US" u="sng" dirty="0" smtClean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mentor.ieee.org/802.21/dcn/13/21-13-0019-01-srho-802-21c-january-2013-interim-report.pptx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802.21d  Multicast Management Task Group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mentor.ieee.org/802.21/dcn/13/21-13-0016-00-MuGM-tgd-closing-note.ppt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</a:t>
            </a:r>
            <a:r>
              <a:rPr lang="en-US" dirty="0" smtClean="0"/>
              <a:t>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Report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mentor.ieee.org/802.21/dcn/13/21-13-0024-00-0000-802-11-liaison-report-for-2013-01.ppt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IETF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mentor.ieee.org/802.21/dcn/13/21-13-0018-00-0000-ietf-liaison-report.ppt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</a:t>
            </a:r>
            <a:r>
              <a:rPr lang="en-US" dirty="0" smtClean="0"/>
              <a:t>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99450" cy="4572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802.21c Teleconferences:</a:t>
            </a:r>
          </a:p>
          <a:p>
            <a:pPr lvl="1"/>
            <a:r>
              <a:rPr lang="en-US" altLang="zh-CN" sz="2000" dirty="0" smtClean="0"/>
              <a:t>Feb</a:t>
            </a:r>
            <a:r>
              <a:rPr lang="en-US" altLang="ko-KR" sz="2000" dirty="0" smtClean="0"/>
              <a:t> 12 </a:t>
            </a:r>
            <a:r>
              <a:rPr lang="en-US" altLang="zh-CN" sz="2000" dirty="0" smtClean="0"/>
              <a:t>Tue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8-10pm, US EST</a:t>
            </a:r>
            <a:r>
              <a:rPr lang="en-US" altLang="zh-CN" sz="2000" dirty="0" smtClean="0"/>
              <a:t> 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Feb</a:t>
            </a:r>
            <a:r>
              <a:rPr lang="en-US" altLang="ko-KR" sz="2000" dirty="0" smtClean="0"/>
              <a:t> 19 </a:t>
            </a:r>
            <a:r>
              <a:rPr lang="en-US" altLang="zh-CN" sz="2000" dirty="0" smtClean="0"/>
              <a:t>Tue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9-11am, US EST</a:t>
            </a:r>
            <a:r>
              <a:rPr lang="en-US" altLang="zh-CN" sz="2000" dirty="0" smtClean="0"/>
              <a:t> 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Feb</a:t>
            </a:r>
            <a:r>
              <a:rPr lang="en-US" altLang="ko-KR" sz="2000" dirty="0" smtClean="0"/>
              <a:t> 26 </a:t>
            </a:r>
            <a:r>
              <a:rPr lang="en-US" altLang="zh-CN" sz="2000" dirty="0" smtClean="0"/>
              <a:t>Tue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8-10pm, US EST</a:t>
            </a:r>
            <a:r>
              <a:rPr lang="en-US" altLang="zh-CN" sz="2000" dirty="0" smtClean="0"/>
              <a:t> 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March 5</a:t>
            </a:r>
            <a:r>
              <a:rPr lang="en-US" altLang="ko-KR" sz="2000" dirty="0" smtClean="0"/>
              <a:t> </a:t>
            </a:r>
            <a:r>
              <a:rPr lang="en-US" altLang="zh-CN" sz="2000" dirty="0" smtClean="0"/>
              <a:t>Tue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9-11am, US EST</a:t>
            </a:r>
            <a:r>
              <a:rPr lang="en-US" altLang="zh-CN" sz="2000" dirty="0" smtClean="0"/>
              <a:t> 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802.21d Teleconferences</a:t>
            </a:r>
            <a:r>
              <a:rPr lang="en-US" sz="2400" dirty="0" smtClean="0"/>
              <a:t>:</a:t>
            </a:r>
          </a:p>
          <a:p>
            <a:pPr marL="752475" lvl="1" indent="-280988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</a:pPr>
            <a:r>
              <a:rPr lang="en-US" altLang="ja-JP" sz="2000" dirty="0" smtClean="0">
                <a:solidFill>
                  <a:srgbClr val="000000"/>
                </a:solidFill>
                <a:latin typeface="Times"/>
                <a:ea typeface="ＭＳ Ｐゴシック" pitchFamily="50" charset="-128"/>
              </a:rPr>
              <a:t>January </a:t>
            </a:r>
            <a:r>
              <a:rPr lang="en-US" altLang="ja-JP" sz="2000" dirty="0" smtClean="0">
                <a:solidFill>
                  <a:srgbClr val="000000"/>
                </a:solidFill>
                <a:latin typeface="Times"/>
                <a:ea typeface="ＭＳ Ｐゴシック" pitchFamily="50" charset="-128"/>
              </a:rPr>
              <a:t>23, Wed 8am-10am,  US EST</a:t>
            </a:r>
            <a:endParaRPr lang="en-US" altLang="ja-JP" sz="2000" dirty="0" smtClean="0">
              <a:solidFill>
                <a:srgbClr val="000000"/>
              </a:solidFill>
              <a:latin typeface="Times"/>
              <a:ea typeface="ＭＳ Ｐゴシック" pitchFamily="50" charset="-128"/>
            </a:endParaRPr>
          </a:p>
          <a:p>
            <a:pPr marL="752475" lvl="1" indent="-280988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</a:pPr>
            <a:r>
              <a:rPr lang="en-US" altLang="ja-JP" sz="2000" dirty="0" smtClean="0">
                <a:solidFill>
                  <a:srgbClr val="000000"/>
                </a:solidFill>
                <a:latin typeface="Times"/>
                <a:ea typeface="ＭＳ Ｐゴシック" pitchFamily="50" charset="-128"/>
              </a:rPr>
              <a:t>February </a:t>
            </a:r>
            <a:r>
              <a:rPr lang="en-US" altLang="ja-JP" sz="2000" dirty="0" smtClean="0">
                <a:solidFill>
                  <a:srgbClr val="000000"/>
                </a:solidFill>
                <a:latin typeface="Times"/>
                <a:ea typeface="ＭＳ Ｐゴシック" pitchFamily="50" charset="-128"/>
              </a:rPr>
              <a:t>13, Wed 8am-10am, US EST</a:t>
            </a:r>
            <a:endParaRPr lang="en-US" altLang="ja-JP" sz="2000" dirty="0" smtClean="0">
              <a:solidFill>
                <a:srgbClr val="000000"/>
              </a:solidFill>
              <a:latin typeface="Times"/>
              <a:ea typeface="ＭＳ Ｐゴシック" pitchFamily="50" charset="-128"/>
            </a:endParaRPr>
          </a:p>
          <a:p>
            <a:pPr marL="752475" lvl="1" indent="-280988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</a:pPr>
            <a:r>
              <a:rPr lang="en-US" altLang="ja-JP" sz="2000" dirty="0" smtClean="0">
                <a:solidFill>
                  <a:srgbClr val="000000"/>
                </a:solidFill>
                <a:latin typeface="Times"/>
                <a:ea typeface="ＭＳ Ｐゴシック" pitchFamily="50" charset="-128"/>
              </a:rPr>
              <a:t>February </a:t>
            </a:r>
            <a:r>
              <a:rPr lang="en-US" altLang="ja-JP" sz="2000" dirty="0" smtClean="0">
                <a:solidFill>
                  <a:srgbClr val="000000"/>
                </a:solidFill>
                <a:latin typeface="Times"/>
                <a:ea typeface="ＭＳ Ｐゴシック" pitchFamily="50" charset="-128"/>
              </a:rPr>
              <a:t>27, Wed 8am-10am, US EST</a:t>
            </a:r>
            <a:endParaRPr lang="en-US" altLang="ja-JP" sz="2000" dirty="0" smtClean="0">
              <a:solidFill>
                <a:srgbClr val="000000"/>
              </a:solidFill>
              <a:latin typeface="Times"/>
              <a:ea typeface="ＭＳ Ｐゴシック" pitchFamily="50" charset="-128"/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219200" cy="212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</a:t>
            </a:r>
            <a:r>
              <a:rPr lang="en-US" dirty="0" smtClean="0"/>
              <a:t>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 smtClean="0">
                <a:ea typeface="PMingLiU" charset="-120"/>
              </a:rPr>
              <a:t>to authorize</a:t>
            </a:r>
            <a:r>
              <a:rPr lang="en-US" altLang="ko-KR" sz="2400" dirty="0" smtClean="0"/>
              <a:t> the P802.21c  Editor to incorporate all the resolutions of letter ballot </a:t>
            </a:r>
            <a:r>
              <a:rPr lang="en-US" altLang="zh-CN" sz="2400" dirty="0" smtClean="0"/>
              <a:t>#6 comments in</a:t>
            </a:r>
            <a:r>
              <a:rPr lang="en-US" altLang="ko-KR" sz="2400" dirty="0" smtClean="0"/>
              <a:t>to P802.21c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D01.1x </a:t>
            </a:r>
            <a:r>
              <a:rPr lang="en-US" altLang="ko-KR" sz="2400" dirty="0" smtClean="0"/>
              <a:t>and produce P802</a:t>
            </a:r>
            <a:r>
              <a:rPr lang="en-US" altLang="zh-CN" sz="2400" dirty="0" smtClean="0"/>
              <a:t>.21c/D02</a:t>
            </a:r>
            <a:r>
              <a:rPr lang="en-US" altLang="ko-KR" sz="2400" dirty="0" smtClean="0"/>
              <a:t> 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altLang="ko-KR" sz="2000" dirty="0" smtClean="0"/>
              <a:t>Hyeong</a:t>
            </a:r>
            <a:r>
              <a:rPr lang="en-US" altLang="zh-CN" sz="2000" dirty="0" smtClean="0"/>
              <a:t>-Ho Lee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err="1" smtClean="0">
                <a:ea typeface="PMingLiU" charset="-120"/>
              </a:rPr>
              <a:t>Hyunho</a:t>
            </a:r>
            <a:r>
              <a:rPr lang="en-US" sz="2000" dirty="0" smtClean="0">
                <a:ea typeface="PMingLiU" charset="-120"/>
              </a:rPr>
              <a:t> Park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08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</a:t>
            </a:r>
            <a:r>
              <a:rPr lang="en-US" dirty="0" smtClean="0"/>
              <a:t> 2013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524000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</a:t>
            </a:r>
            <a:r>
              <a:rPr lang="en-US" altLang="ko-KR" sz="2400" dirty="0" smtClean="0"/>
              <a:t>to authorize the Working Group chair to initiate a LB</a:t>
            </a:r>
            <a:r>
              <a:rPr lang="en-US" altLang="zh-CN" sz="2400" dirty="0" smtClean="0"/>
              <a:t>#6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P802.21c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be forwarded to Sponsor Ballot</a:t>
            </a:r>
            <a:r>
              <a:rPr lang="en-US" altLang="ko-KR" sz="2400" dirty="0" smtClean="0"/>
              <a:t>?</a:t>
            </a:r>
            <a:r>
              <a:rPr lang="en-US" altLang="zh-CN" sz="2400" dirty="0" smtClean="0"/>
              <a:t>” 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altLang="ko-KR" sz="2000" dirty="0" smtClean="0"/>
              <a:t>Charles Perkins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Anthony Chan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08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</a:t>
            </a:r>
            <a:r>
              <a:rPr lang="en-US" dirty="0" smtClean="0"/>
              <a:t>  2013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</a:t>
            </a:r>
            <a:r>
              <a:rPr lang="en-US" dirty="0" smtClean="0"/>
              <a:t>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 Nanjing </a:t>
            </a:r>
            <a:r>
              <a:rPr lang="en-US" sz="2400" b="1" dirty="0" err="1" smtClean="0">
                <a:solidFill>
                  <a:srgbClr val="0000FF"/>
                </a:solidFill>
              </a:rPr>
              <a:t>Zhong</a:t>
            </a:r>
            <a:r>
              <a:rPr lang="en-US" sz="2400" b="1" dirty="0" smtClean="0">
                <a:solidFill>
                  <a:srgbClr val="0000FF"/>
                </a:solidFill>
              </a:rPr>
              <a:t> Shan Hotel,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6"/>
          <p:cNvSpPr txBox="1">
            <a:spLocks/>
          </p:cNvSpPr>
          <p:nvPr/>
        </p:nvSpPr>
        <p:spPr bwMode="auto">
          <a:xfrm>
            <a:off x="577827" y="6477000"/>
            <a:ext cx="10223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January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42196</TotalTime>
  <Words>689</Words>
  <Application>Microsoft Office PowerPoint</Application>
  <PresentationFormat>On-screen Show (4:3)</PresentationFormat>
  <Paragraphs>156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802.11PowerPointTemplate-Landscape</vt:lpstr>
      <vt:lpstr>1_Custom Design</vt:lpstr>
      <vt:lpstr>2_Custom Design</vt:lpstr>
      <vt:lpstr>3_Custom Design</vt:lpstr>
      <vt:lpstr>Custom Design</vt:lpstr>
      <vt:lpstr>IEEE 802.21 Session #54 Vancouver, BC, CA Closing  Plenary</vt:lpstr>
      <vt:lpstr>Meeting Updates</vt:lpstr>
      <vt:lpstr>TG Reports </vt:lpstr>
      <vt:lpstr>Liaison Reports </vt:lpstr>
      <vt:lpstr>Teleconferences </vt:lpstr>
      <vt:lpstr>P802.21 WG Motion</vt:lpstr>
      <vt:lpstr>P802.21 WG Motion</vt:lpstr>
      <vt:lpstr>Future Sessions</vt:lpstr>
      <vt:lpstr>Future Sessions – 2013 </vt:lpstr>
      <vt:lpstr>March, 2013 Sessions Details 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557</cp:revision>
  <cp:lastPrinted>1998-02-10T13:28:06Z</cp:lastPrinted>
  <dcterms:created xsi:type="dcterms:W3CDTF">2002-07-08T22:03:28Z</dcterms:created>
  <dcterms:modified xsi:type="dcterms:W3CDTF">2013-01-17T22:02:32Z</dcterms:modified>
</cp:coreProperties>
</file>