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21"/>
  </p:notesMasterIdLst>
  <p:handoutMasterIdLst>
    <p:handoutMasterId r:id="rId22"/>
  </p:handoutMasterIdLst>
  <p:sldIdLst>
    <p:sldId id="413" r:id="rId6"/>
    <p:sldId id="425" r:id="rId7"/>
    <p:sldId id="426" r:id="rId8"/>
    <p:sldId id="433" r:id="rId9"/>
    <p:sldId id="428" r:id="rId10"/>
    <p:sldId id="453" r:id="rId11"/>
    <p:sldId id="454" r:id="rId12"/>
    <p:sldId id="448" r:id="rId13"/>
    <p:sldId id="441" r:id="rId14"/>
    <p:sldId id="445" r:id="rId15"/>
    <p:sldId id="429" r:id="rId16"/>
    <p:sldId id="449" r:id="rId17"/>
    <p:sldId id="450" r:id="rId18"/>
    <p:sldId id="451" r:id="rId19"/>
    <p:sldId id="452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73655" y="394156"/>
            <a:ext cx="4901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21-13-0-0059-0000-Session#55-Closing_Plenary_Notes.ppt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055-00-MuGM-tgd-closing-note.ppt" TargetMode="External"/><Relationship Id="rId2" Type="http://schemas.openxmlformats.org/officeDocument/2006/relationships/hyperlink" Target="https://mentor.ieee.org/802.21/dcn/13/21-13-0058-00-srho-closing-note-for-21c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55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Orlando, FL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a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#6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P802.21c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Charlie Perkins 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08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May, 2013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648200"/>
          </a:xfrm>
        </p:spPr>
        <p:txBody>
          <a:bodyPr/>
          <a:lstStyle/>
          <a:p>
            <a:r>
              <a:rPr lang="en-US" sz="2400" dirty="0" smtClean="0"/>
              <a:t>IEEE 802 Wireless Interim Session is scheduled to take place May 12-17, 2013 at the Hilton Waikoloa Village on the Big Island of Hawaii USA.</a:t>
            </a:r>
          </a:p>
          <a:p>
            <a:pPr lvl="1"/>
            <a:r>
              <a:rPr lang="en-US" sz="2000" dirty="0" smtClean="0"/>
              <a:t>Hilton Waikoloa Village Resort</a:t>
            </a:r>
          </a:p>
          <a:p>
            <a:pPr lvl="1"/>
            <a:r>
              <a:rPr lang="en-US" sz="2000" dirty="0" smtClean="0"/>
              <a:t>425 Waikoloa Beach Drive, Waikoloa, HI 96738, USA </a:t>
            </a:r>
            <a:r>
              <a:rPr lang="en-US" sz="2400" dirty="0" smtClean="0"/>
              <a:t>Telephone: +1 808 886 1234</a:t>
            </a:r>
          </a:p>
          <a:p>
            <a:r>
              <a:rPr lang="en-US" sz="2400" dirty="0" smtClean="0"/>
              <a:t>Registration: Early: Before 6pm: Pacific Time, Sunday, April 1, 2013</a:t>
            </a:r>
          </a:p>
          <a:p>
            <a:pPr lvl="1"/>
            <a:r>
              <a:rPr lang="en-US" sz="2000" dirty="0" smtClean="0"/>
              <a:t>$600 US for </a:t>
            </a:r>
            <a:r>
              <a:rPr lang="en-US" sz="2400" dirty="0" smtClean="0"/>
              <a:t>attendees staying at the Hilton Waikoloa</a:t>
            </a:r>
          </a:p>
          <a:p>
            <a:pPr lvl="1"/>
            <a:r>
              <a:rPr lang="en-US" sz="2000" dirty="0" smtClean="0"/>
              <a:t>$900 US for all others</a:t>
            </a:r>
          </a:p>
          <a:p>
            <a:r>
              <a:rPr lang="en-US" dirty="0" smtClean="0"/>
              <a:t>http</a:t>
            </a:r>
            <a:r>
              <a:rPr lang="en-US" dirty="0" smtClean="0"/>
              <a:t>://</a:t>
            </a:r>
            <a:r>
              <a:rPr lang="en-US" dirty="0" smtClean="0"/>
              <a:t>802world.org/wireless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July, 2013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r>
              <a:rPr lang="en-US" sz="2400" dirty="0" smtClean="0"/>
              <a:t>The July 2013 IEEE 802 Plenary Session will take place July 14-19, 2013 at the International Telecommunication Union (ITU-HQ) Headquarters Campus in Geneva, Switzerland.  </a:t>
            </a:r>
          </a:p>
          <a:p>
            <a:pPr>
              <a:buNone/>
            </a:pPr>
            <a:r>
              <a:rPr lang="en-US" sz="2400" dirty="0" smtClean="0"/>
              <a:t>    International Telecommunication Union (ITU)</a:t>
            </a:r>
            <a:br>
              <a:rPr lang="en-US" sz="2400" dirty="0" smtClean="0"/>
            </a:br>
            <a:r>
              <a:rPr lang="en-US" sz="2400" dirty="0" smtClean="0"/>
              <a:t>Place des Nations, 1211 Geneva 20, Switzerland</a:t>
            </a:r>
          </a:p>
          <a:p>
            <a:r>
              <a:rPr lang="x-none" sz="2400" b="1" smtClean="0"/>
              <a:t>Registration Fees</a:t>
            </a:r>
            <a:r>
              <a:rPr lang="en-US" sz="2400" b="1" dirty="0" smtClean="0"/>
              <a:t>: </a:t>
            </a:r>
            <a:r>
              <a:rPr lang="en-US" sz="2400" dirty="0" smtClean="0"/>
              <a:t> </a:t>
            </a:r>
          </a:p>
          <a:p>
            <a:pPr lvl="1"/>
            <a:r>
              <a:rPr lang="en-US" sz="2000" b="1" dirty="0" smtClean="0"/>
              <a:t>Early:  Before 6pm Pacific Time, Friday, May 24, 2013 </a:t>
            </a:r>
            <a:endParaRPr lang="en-US" sz="2000" dirty="0" smtClean="0"/>
          </a:p>
          <a:p>
            <a:pPr lvl="1"/>
            <a:r>
              <a:rPr lang="en-US" sz="2000" dirty="0" smtClean="0"/>
              <a:t>$500 US for </a:t>
            </a:r>
            <a:r>
              <a:rPr lang="en-US" sz="2000" b="1" u="sng" dirty="0" smtClean="0"/>
              <a:t>all </a:t>
            </a:r>
            <a:r>
              <a:rPr lang="en-US" sz="2000" dirty="0" smtClean="0"/>
              <a:t>attendees (no group hotel stay required</a:t>
            </a:r>
          </a:p>
          <a:p>
            <a:r>
              <a:rPr lang="en-US" sz="2000" dirty="0" smtClean="0"/>
              <a:t>Registration for the July 2013 IEEE 802 Plenary Session  (http://802world.org/plenary)  will be available sometime after the completion of the March 2013 Session in Orlando, FL USA.  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TBD (Non-American Venue)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Group</a:t>
            </a:r>
          </a:p>
          <a:p>
            <a:pPr lvl="1"/>
            <a:r>
              <a:rPr lang="en-US" u="sng" dirty="0" smtClean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mentor.ieee.org/802.21/dcn/13/21-13-0058-00-srho-closing-note-for-21c.pptx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802.21d  Multicast Management Task Group</a:t>
            </a:r>
          </a:p>
          <a:p>
            <a:pPr lvl="1"/>
            <a:r>
              <a:rPr lang="en-US" dirty="0" smtClean="0"/>
              <a:t> </a:t>
            </a:r>
            <a:r>
              <a:rPr lang="en-US" u="sng" dirty="0" smtClean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mentor.ieee.org/802.21/dcn/13/21-13-0055-00-MuGM-tgd-closing-note.ppt</a:t>
            </a:r>
            <a:endParaRPr lang="en-US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IETF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smtClean="0"/>
              <a:t>mentor.ieee.org/802.21/dcn/13/21-13-0051-01-0000-ietf-liaison-report.ppt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sz="2000" dirty="0" smtClean="0"/>
              <a:t>April </a:t>
            </a:r>
            <a:r>
              <a:rPr lang="en-US" sz="2000" dirty="0" smtClean="0"/>
              <a:t>4,  </a:t>
            </a:r>
            <a:r>
              <a:rPr lang="en-US" sz="2000" dirty="0" smtClean="0"/>
              <a:t>Thu </a:t>
            </a:r>
            <a:r>
              <a:rPr lang="en-US" sz="2000" dirty="0" smtClean="0"/>
              <a:t>8pm- 10pm , US  </a:t>
            </a:r>
            <a:r>
              <a:rPr lang="en-US" sz="2000" dirty="0" smtClean="0"/>
              <a:t>ET </a:t>
            </a:r>
          </a:p>
          <a:p>
            <a:pPr lvl="1"/>
            <a:r>
              <a:rPr lang="en-US" sz="2000" dirty="0" smtClean="0"/>
              <a:t> April 16,  </a:t>
            </a:r>
            <a:r>
              <a:rPr lang="en-US" sz="2000" dirty="0" smtClean="0"/>
              <a:t>Tue </a:t>
            </a:r>
            <a:r>
              <a:rPr lang="en-US" sz="2000" dirty="0" smtClean="0"/>
              <a:t>8am-10am, US </a:t>
            </a:r>
            <a:r>
              <a:rPr lang="en-US" sz="2000" dirty="0" smtClean="0"/>
              <a:t>ET </a:t>
            </a:r>
          </a:p>
          <a:p>
            <a:pPr lvl="1"/>
            <a:r>
              <a:rPr lang="en-US" sz="2000" dirty="0" smtClean="0"/>
              <a:t>April </a:t>
            </a:r>
            <a:r>
              <a:rPr lang="en-US" sz="2000" dirty="0" smtClean="0"/>
              <a:t>30,  </a:t>
            </a:r>
            <a:r>
              <a:rPr lang="en-US" sz="2000" dirty="0" smtClean="0"/>
              <a:t>Tue </a:t>
            </a:r>
            <a:r>
              <a:rPr lang="en-US" sz="2000" dirty="0" smtClean="0"/>
              <a:t>8am- 10am, US </a:t>
            </a:r>
            <a:r>
              <a:rPr lang="en-US" sz="2000" dirty="0" smtClean="0"/>
              <a:t>ET </a:t>
            </a:r>
            <a:endParaRPr lang="en-US" sz="2000" dirty="0" smtClean="0"/>
          </a:p>
          <a:p>
            <a:r>
              <a:rPr lang="en-US" sz="2400" dirty="0" smtClean="0"/>
              <a:t>802.21d Teleconferences</a:t>
            </a:r>
            <a:r>
              <a:rPr lang="en-US" sz="2400" dirty="0" smtClean="0"/>
              <a:t>:</a:t>
            </a:r>
            <a:endParaRPr lang="en-US" sz="2000" dirty="0" smtClean="0"/>
          </a:p>
          <a:p>
            <a:pPr lvl="1"/>
            <a:r>
              <a:rPr lang="en-US" sz="2000" dirty="0" smtClean="0"/>
              <a:t>April </a:t>
            </a:r>
            <a:r>
              <a:rPr lang="en-US" sz="2000" dirty="0" smtClean="0"/>
              <a:t>17, Wed,  8am-10am, US  </a:t>
            </a:r>
            <a:r>
              <a:rPr lang="en-US" sz="2000" dirty="0" smtClean="0"/>
              <a:t>ET</a:t>
            </a:r>
          </a:p>
          <a:p>
            <a:pPr lvl="1"/>
            <a:r>
              <a:rPr lang="en-US" sz="2000" dirty="0" smtClean="0"/>
              <a:t>May </a:t>
            </a:r>
            <a:r>
              <a:rPr lang="en-US" sz="2000" dirty="0" smtClean="0"/>
              <a:t>8,    Wed,  8am-10am, US ET </a:t>
            </a:r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 smtClean="0"/>
              <a:t>April  23, 2013,  8-10pm,  US EST </a:t>
            </a:r>
            <a:endParaRPr lang="en-US" sz="2000" dirty="0" smtClean="0"/>
          </a:p>
          <a:p>
            <a:r>
              <a:rPr lang="en-US" sz="2200" dirty="0" smtClean="0"/>
              <a:t>802.21.1 Teleconference </a:t>
            </a:r>
          </a:p>
          <a:p>
            <a:pPr lvl="1"/>
            <a:r>
              <a:rPr lang="en-US" sz="1800" dirty="0" smtClean="0"/>
              <a:t>April 24, 8:00-10:00pm , US ET</a:t>
            </a:r>
            <a:endParaRPr lang="en-US" sz="18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802.21c LB BRC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altLang="ja-JP" sz="2000" dirty="0" smtClean="0">
                <a:ea typeface="ＭＳ Ｐゴシック" pitchFamily="50" charset="-128"/>
              </a:rPr>
              <a:t>Anthony Chan (Chair)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Dapeng Liu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Charlie </a:t>
            </a:r>
            <a:r>
              <a:rPr lang="en-US" altLang="ja-JP" sz="2000" dirty="0" smtClean="0">
                <a:ea typeface="ＭＳ Ｐゴシック" pitchFamily="50" charset="-128"/>
              </a:rPr>
              <a:t>E. Perkins </a:t>
            </a:r>
            <a:endParaRPr lang="en-US" altLang="ja-JP" sz="2000" dirty="0" smtClean="0">
              <a:ea typeface="ＭＳ Ｐゴシック" pitchFamily="50" charset="-128"/>
            </a:endParaRPr>
          </a:p>
          <a:p>
            <a:r>
              <a:rPr lang="en-US" altLang="ja-JP" sz="2000" dirty="0" smtClean="0">
                <a:ea typeface="ＭＳ Ｐゴシック" pitchFamily="50" charset="-128"/>
              </a:rPr>
              <a:t>Yoshihiro Ohba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Antonio de la Oliva</a:t>
            </a:r>
          </a:p>
          <a:p>
            <a:r>
              <a:rPr lang="en-US" altLang="ja-JP" sz="2000" dirty="0" err="1" smtClean="0">
                <a:ea typeface="ＭＳ Ｐゴシック" pitchFamily="50" charset="-128"/>
              </a:rPr>
              <a:t>Hyunho</a:t>
            </a:r>
            <a:r>
              <a:rPr lang="en-US" altLang="ja-JP" sz="2000" dirty="0" smtClean="0">
                <a:ea typeface="ＭＳ Ｐゴシック" pitchFamily="50" charset="-128"/>
              </a:rPr>
              <a:t> Park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Hyeong Ho Lee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Ballot Resolution Committee (BRC) to resolve WG </a:t>
            </a:r>
            <a:r>
              <a:rPr lang="en-US" altLang="ko-KR" sz="2400" dirty="0" smtClean="0"/>
              <a:t>LB6a </a:t>
            </a:r>
            <a:r>
              <a:rPr lang="en-US" altLang="ko-KR" sz="2400" dirty="0" smtClean="0"/>
              <a:t>comments 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Lily Chen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08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approval </a:t>
            </a:r>
            <a:r>
              <a:rPr lang="en-GB" sz="2400" dirty="0">
                <a:ea typeface="PMingLiU" charset="-120"/>
              </a:rPr>
              <a:t>to forward </a:t>
            </a:r>
            <a:r>
              <a:rPr lang="en-GB" sz="2400" dirty="0" smtClean="0">
                <a:ea typeface="PMingLiU" charset="-120"/>
              </a:rPr>
              <a:t>the IEEE </a:t>
            </a:r>
            <a:r>
              <a:rPr lang="en-GB" sz="2400" dirty="0" smtClean="0">
                <a:ea typeface="PMingLiU" charset="-120"/>
              </a:rPr>
              <a:t>P802.21c Extension PAR to </a:t>
            </a:r>
            <a:r>
              <a:rPr lang="en-GB" sz="2400" dirty="0" smtClean="0">
                <a:ea typeface="PMingLiU" charset="-120"/>
              </a:rPr>
              <a:t>the IEEE-SA </a:t>
            </a:r>
            <a:r>
              <a:rPr lang="en-GB" sz="2400" dirty="0" err="1" smtClean="0">
                <a:ea typeface="PMingLiU" charset="-120"/>
              </a:rPr>
              <a:t>NeSCom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ea typeface="PMingLiU" charset="-120"/>
              </a:rPr>
              <a:t>Charlie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</a:t>
            </a:r>
            <a:r>
              <a:rPr lang="en-US" altLang="zh-HK" sz="2000" dirty="0" smtClean="0">
                <a:ea typeface="PMingLiU" charset="-120"/>
              </a:rPr>
              <a:t>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90072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 smtClean="0">
                <a:ea typeface="PMingLiU" charset="-120"/>
              </a:rPr>
              <a:t>to authorize</a:t>
            </a:r>
            <a:r>
              <a:rPr lang="en-US" altLang="ko-KR" sz="2400" dirty="0" smtClean="0"/>
              <a:t> the P802.21c  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6a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P802.21c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</a:t>
            </a:r>
            <a:r>
              <a:rPr lang="en-US" altLang="ko-KR" sz="2400" dirty="0" smtClean="0"/>
              <a:t>and produce P802</a:t>
            </a:r>
            <a:r>
              <a:rPr lang="en-US" altLang="zh-CN" sz="2400" dirty="0" smtClean="0"/>
              <a:t>.21c/D03</a:t>
            </a:r>
            <a:r>
              <a:rPr lang="en-US" altLang="ko-KR" sz="2400" dirty="0" smtClean="0"/>
              <a:t>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Charlie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42708</TotalTime>
  <Words>859</Words>
  <Application>Microsoft Office PowerPoint</Application>
  <PresentationFormat>On-screen Show (4:3)</PresentationFormat>
  <Paragraphs>191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#55 Orlando, FL Closing  Plenary</vt:lpstr>
      <vt:lpstr>Meeting Updates</vt:lpstr>
      <vt:lpstr>TG Reports </vt:lpstr>
      <vt:lpstr>Liaison Reports </vt:lpstr>
      <vt:lpstr>Teleconferences </vt:lpstr>
      <vt:lpstr>802.21c LB BRC </vt:lpstr>
      <vt:lpstr>P802.21 WG Motion</vt:lpstr>
      <vt:lpstr>P802.21 WG Motion</vt:lpstr>
      <vt:lpstr>P802.21 WG Motion </vt:lpstr>
      <vt:lpstr>P802.21 WG Motion</vt:lpstr>
      <vt:lpstr>Future Sessions</vt:lpstr>
      <vt:lpstr>Future Sessions – 2013 </vt:lpstr>
      <vt:lpstr>May, 2013 Sessions Details  </vt:lpstr>
      <vt:lpstr>July, 2013 Sessions Details 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564</cp:revision>
  <cp:lastPrinted>1998-02-10T13:28:06Z</cp:lastPrinted>
  <dcterms:created xsi:type="dcterms:W3CDTF">2002-07-08T22:03:28Z</dcterms:created>
  <dcterms:modified xsi:type="dcterms:W3CDTF">2013-03-22T02:29:14Z</dcterms:modified>
</cp:coreProperties>
</file>