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0"/>
  </p:notesMasterIdLst>
  <p:handoutMasterIdLst>
    <p:handoutMasterId r:id="rId11"/>
  </p:handoutMasterIdLst>
  <p:sldIdLst>
    <p:sldId id="431" r:id="rId6"/>
    <p:sldId id="432" r:id="rId7"/>
    <p:sldId id="437" r:id="rId8"/>
    <p:sldId id="43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77863"/>
            <a:ext cx="4641850" cy="3481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657692" y="96760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3222" y="97128"/>
            <a:ext cx="906063" cy="215076"/>
          </a:xfrm>
          <a:prstGeom prst="rect">
            <a:avLst/>
          </a:prstGeom>
        </p:spPr>
        <p:txBody>
          <a:bodyPr lIns="90919" tIns="45459" rIns="90919" bIns="45459"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3378" y="8984170"/>
            <a:ext cx="410664" cy="184351"/>
          </a:xfrm>
          <a:prstGeom prst="rect">
            <a:avLst/>
          </a:prstGeom>
        </p:spPr>
        <p:txBody>
          <a:bodyPr lIns="90919" tIns="45459" rIns="90919" bIns="45459"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8064A6C6-F20A-421A-8204-F6567E84DC5C}" type="slidenum">
              <a:rPr lang="en-US" smtClean="0"/>
              <a:pPr defTabSz="932865"/>
              <a:t>2</a:t>
            </a:fld>
            <a:endParaRPr lang="en-US" dirty="0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3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BBF48AF3-1D1F-4BFA-A572-3FA3504FDCD2}" type="slidenum">
              <a:rPr lang="en-US" smtClean="0"/>
              <a:pPr defTabSz="932865"/>
              <a:t>4</a:t>
            </a:fld>
            <a:endParaRPr lang="en-US" dirty="0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34330" y="394156"/>
            <a:ext cx="45413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21-13-0060-00-0000-EC-Closing_Plenary_Motion.ppt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secmail/msg16004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entor.ieee.org/802.21/dcn/13/21-13-0050-01-0000-802-21c-par-extension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802.21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Motion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in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March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2013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Plenary </a:t>
            </a:r>
            <a:endParaRPr lang="en-US" altLang="zh-CN" sz="2400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21-13-0060-00-0000</a:t>
            </a:r>
            <a:endParaRPr lang="en-US" altLang="zh-CN" sz="2400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: Report and Request for  EC Approval</a:t>
            </a:r>
            <a:endParaRPr lang="en-US" altLang="zh-CN" sz="2400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March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 22, 2013</a:t>
            </a:r>
            <a:endParaRPr lang="en-US" altLang="zh-CN" sz="2400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at EC Closing Plenary,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March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 22, 2013</a:t>
            </a:r>
            <a:endParaRPr lang="en-US" altLang="zh-CN" sz="2400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sz="2400" b="0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sz="2400" b="0" dirty="0" smtClean="0">
                <a:ea typeface="SimSun" pitchFamily="2" charset="-122"/>
                <a:cs typeface="Times New Roman" pitchFamily="18" charset="0"/>
              </a:rPr>
              <a:t>,  Applied Communication Sciences </a:t>
            </a:r>
            <a:endParaRPr lang="en-US" altLang="zh-CN" sz="2400" dirty="0" smtClean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sz="2400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: This document contains IEEE 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P802.21c 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exten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sion  PAR comment summary 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and 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motion 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for EC approval </a:t>
            </a:r>
            <a:r>
              <a:rPr lang="en-US" sz="2400" dirty="0" smtClean="0"/>
              <a:t>to forward the IEEE </a:t>
            </a:r>
            <a:r>
              <a:rPr lang="en-US" sz="2400" dirty="0" smtClean="0"/>
              <a:t>P802.21c extension to </a:t>
            </a:r>
            <a:r>
              <a:rPr lang="en-US" sz="2400" dirty="0" smtClean="0"/>
              <a:t>the IEEE SA </a:t>
            </a:r>
            <a:r>
              <a:rPr lang="en-US" sz="2400" dirty="0" err="1" smtClean="0"/>
              <a:t>NesCom</a:t>
            </a:r>
            <a:endParaRPr lang="en-US" altLang="zh-CN" sz="2400" dirty="0">
              <a:ea typeface="SimSun" pitchFamily="2" charset="-122"/>
            </a:endParaRPr>
          </a:p>
        </p:txBody>
      </p:sp>
      <p:sp>
        <p:nvSpPr>
          <p:cNvPr id="5" name="Footer Placeholder 6"/>
          <p:cNvSpPr txBox="1">
            <a:spLocks/>
          </p:cNvSpPr>
          <p:nvPr/>
        </p:nvSpPr>
        <p:spPr bwMode="auto">
          <a:xfrm>
            <a:off x="6781800" y="6477000"/>
            <a:ext cx="1949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 IEEE 802.21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Summary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228600" y="1371600"/>
            <a:ext cx="8686800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Received comments from 802.11 </a:t>
            </a:r>
            <a:r>
              <a:rPr lang="en-US" sz="2400" dirty="0" smtClean="0">
                <a:solidFill>
                  <a:schemeClr val="tx1"/>
                </a:solidFill>
              </a:rPr>
              <a:t>WG</a:t>
            </a:r>
          </a:p>
          <a:p>
            <a:pPr marL="744538" lvl="1" indent="-287338">
              <a:buFont typeface="Arial" pitchFamily="34" charset="0"/>
              <a:buChar char="•"/>
              <a:defRPr/>
            </a:pPr>
            <a:r>
              <a:rPr lang="en-US" sz="2400" dirty="0" smtClean="0"/>
              <a:t>Section 2. Change “The draft has now 61% approval.” to “The draft is now 61% stable”….if it has not had 75% approval, then you are not able to do a recirculation ballot, but would be  still trying to pass a Sponsor Letter Ballot.</a:t>
            </a:r>
          </a:p>
          <a:p>
            <a:pPr marL="744538" lvl="1" indent="-287338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Comment was </a:t>
            </a:r>
            <a:r>
              <a:rPr lang="en-US" sz="2400" dirty="0" smtClean="0">
                <a:solidFill>
                  <a:schemeClr val="tx1"/>
                </a:solidFill>
              </a:rPr>
              <a:t>addressed and updated </a:t>
            </a:r>
            <a:r>
              <a:rPr lang="en-US" sz="2400" dirty="0" smtClean="0">
                <a:solidFill>
                  <a:schemeClr val="tx1"/>
                </a:solidFill>
              </a:rPr>
              <a:t>version is circulated </a:t>
            </a:r>
            <a:r>
              <a:rPr lang="en-US" sz="2400" dirty="0" smtClean="0">
                <a:solidFill>
                  <a:schemeClr val="tx1"/>
                </a:solidFill>
              </a:rPr>
              <a:t>on </a:t>
            </a:r>
            <a:r>
              <a:rPr lang="en-US" sz="2400" dirty="0" smtClean="0">
                <a:solidFill>
                  <a:schemeClr val="tx1"/>
                </a:solidFill>
              </a:rPr>
              <a:t> March 19, 2013</a:t>
            </a:r>
          </a:p>
          <a:p>
            <a:pPr marL="744538" lvl="1" indent="-287338">
              <a:buFont typeface="Arial" pitchFamily="34" charset="0"/>
              <a:buChar char="•"/>
              <a:defRPr/>
            </a:pPr>
            <a:r>
              <a:rPr lang="en-US" sz="2400" dirty="0" smtClean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www.ieee802.org/secmail/msg16004.html</a:t>
            </a:r>
            <a:endParaRPr lang="en-US" sz="2400" dirty="0" smtClean="0"/>
          </a:p>
          <a:p>
            <a:pPr marL="744538" lvl="1" indent="-287338"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>
              <a:buFont typeface="Arial" pitchFamily="34" charset="0"/>
              <a:buChar char="•"/>
              <a:defRPr/>
            </a:pPr>
            <a:r>
              <a:rPr lang="en-US" sz="2400" dirty="0" smtClean="0"/>
              <a:t>Also available at:</a:t>
            </a:r>
          </a:p>
          <a:p>
            <a:pPr marL="744538" lvl="1" indent="-287338">
              <a:buFont typeface="Arial" pitchFamily="34" charset="0"/>
              <a:buChar char="•"/>
              <a:defRPr/>
            </a:pPr>
            <a:r>
              <a:rPr lang="en-US" sz="2400" dirty="0" smtClean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mentor.ieee.org/802.21/dcn/13/21-13-0050-01-0000-802-21c-par-extension.pdf</a:t>
            </a:r>
            <a:endParaRPr lang="en-US" sz="2400" dirty="0" smtClean="0"/>
          </a:p>
          <a:p>
            <a:pPr marL="744538" lvl="1" indent="-287338"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defRPr/>
            </a:pPr>
            <a:r>
              <a:rPr lang="en-US" sz="2400" dirty="0" smtClean="0"/>
              <a:t> </a:t>
            </a:r>
            <a:r>
              <a:rPr lang="en-US" sz="2400" dirty="0" smtClean="0"/>
              <a:t>   </a:t>
            </a:r>
            <a:r>
              <a:rPr lang="en-US" sz="1800" dirty="0" smtClean="0"/>
              <a:t> </a:t>
            </a:r>
          </a:p>
          <a:p>
            <a:pPr lvl="1"/>
            <a:r>
              <a:rPr lang="en-US" sz="1800" dirty="0" smtClean="0"/>
              <a:t> </a:t>
            </a:r>
          </a:p>
          <a:p>
            <a:pPr marL="744538" lvl="1" indent="-287338"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algn="l"/>
            <a:r>
              <a:rPr lang="en-US" sz="2400" dirty="0" smtClean="0"/>
              <a:t> 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approval </a:t>
            </a:r>
            <a:r>
              <a:rPr lang="en-GB" sz="2400" dirty="0">
                <a:ea typeface="PMingLiU" charset="-120"/>
              </a:rPr>
              <a:t>to forward </a:t>
            </a:r>
            <a:r>
              <a:rPr lang="en-GB" sz="2400" dirty="0" smtClean="0">
                <a:ea typeface="PMingLiU" charset="-120"/>
              </a:rPr>
              <a:t>the IEEE </a:t>
            </a:r>
            <a:r>
              <a:rPr lang="en-GB" sz="2400" dirty="0" smtClean="0">
                <a:ea typeface="PMingLiU" charset="-120"/>
              </a:rPr>
              <a:t>P802.21c Extension PAR to </a:t>
            </a:r>
            <a:r>
              <a:rPr lang="en-GB" sz="2400" dirty="0" smtClean="0">
                <a:ea typeface="PMingLiU" charset="-120"/>
              </a:rPr>
              <a:t>the IEEE-SA </a:t>
            </a:r>
            <a:r>
              <a:rPr lang="en-GB" sz="2400" dirty="0" err="1" smtClean="0">
                <a:ea typeface="PMingLiU" charset="-120"/>
              </a:rPr>
              <a:t>NeSCom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smtClean="0">
                <a:ea typeface="PMingLiU" charset="-120"/>
              </a:rPr>
              <a:t>Charlie E.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09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</a:t>
            </a:r>
            <a:r>
              <a:rPr lang="en-US" altLang="zh-HK" sz="2000" dirty="0" smtClean="0">
                <a:ea typeface="PMingLiU" charset="-120"/>
              </a:rPr>
              <a:t>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EC  Approval to forward the IEEE </a:t>
            </a:r>
            <a:r>
              <a:rPr lang="en-US" dirty="0" smtClean="0"/>
              <a:t>P802.21c extension PAR </a:t>
            </a:r>
            <a:r>
              <a:rPr lang="en-US" dirty="0" smtClean="0"/>
              <a:t>to the IEEE SA </a:t>
            </a:r>
            <a:r>
              <a:rPr lang="en-US" dirty="0" err="1" smtClean="0"/>
              <a:t>NesCom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Move: Subir Das                 </a:t>
            </a:r>
          </a:p>
          <a:p>
            <a:pPr marL="0" lvl="0" indent="0" eaLnBrk="1" hangingPunct="1">
              <a:buNone/>
              <a:defRPr/>
            </a:pPr>
            <a:r>
              <a:rPr lang="en-US" sz="2400" dirty="0" smtClean="0"/>
              <a:t>Second:  </a:t>
            </a:r>
            <a:r>
              <a:rPr lang="en-US" sz="2400" dirty="0" smtClean="0"/>
              <a:t>Bob Heile</a:t>
            </a: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For: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Against: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Abstain: 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Motion  </a:t>
            </a:r>
            <a:endParaRPr lang="en-US" sz="2400" dirty="0" smtClean="0"/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7620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EC Motion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41753</TotalTime>
  <Words>257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802.11PowerPointTemplate-Landscape</vt:lpstr>
      <vt:lpstr>1_Custom Design</vt:lpstr>
      <vt:lpstr>2_Custom Design</vt:lpstr>
      <vt:lpstr>3_Custom Design</vt:lpstr>
      <vt:lpstr>Custom Design</vt:lpstr>
      <vt:lpstr>Slide 1</vt:lpstr>
      <vt:lpstr>Summary </vt:lpstr>
      <vt:lpstr>P802.21 WG Motion</vt:lpstr>
      <vt:lpstr>EC Motion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514</cp:revision>
  <cp:lastPrinted>1998-02-10T13:28:06Z</cp:lastPrinted>
  <dcterms:created xsi:type="dcterms:W3CDTF">2002-07-08T22:03:28Z</dcterms:created>
  <dcterms:modified xsi:type="dcterms:W3CDTF">2013-03-22T11:35:00Z</dcterms:modified>
</cp:coreProperties>
</file>